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4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A8A60C-9ED0-4B76-87D4-7C1CD49E23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D701319-F3AD-4F3C-9798-DAB08861A9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173026A-EF9E-4986-B5BC-EC584908E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70809182-53AB-4E90-9135-FE20E7C19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5A263C8B-C64E-4450-99ED-E4669A7FE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436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B6A0217-C815-4884-A3F9-1D69F0991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D429E02-1689-4F7C-A36D-A36D9100C3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B5CC40D-0C7B-4DDD-A53B-F9E8D4FA5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3D819EA-E7F0-4227-B161-FAE1CDE7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4D7DA1D-D995-4C5A-A08B-8724CBDAB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337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1BF9D0A7-6923-4F55-963B-D9519EDEA0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C575C59-040A-417F-86A0-2641DC6FC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792BDE2-7294-49D2-B5E9-DBC9258F4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8017CE2-F32F-48CB-A0AF-73CD64DCF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9D3C75F-C902-4CAE-84E0-51E6D5491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1408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B5B817-59C1-403B-8744-C273B2744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8449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CBEE60D-59A5-4D05-A688-A9A55D398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8949"/>
            <a:ext cx="10515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7140DBC-9839-4B6C-8340-4F35D8A9C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E8CB260-DF2F-4555-8C39-73723CBB1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C59BD2B-B77F-4E79-A589-AF7CF59D1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662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214B731-FF6A-4F11-A539-DA828056E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EDE39D5-C55C-49B3-B1EB-424E45AD4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66E64A57-60D0-4CAB-8C02-6C7396467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1B4A98F8-13C8-440A-A911-D37648FC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FBC04B6B-819B-4E6D-89F1-2B02EA82A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344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7B18650-5934-40B3-A01F-F5AD0FB62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CBDA4F6-A9DB-467A-BCD1-DC436DE6ED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6BECE7BA-D097-4C28-BE43-B18B50F04E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D337D442-29AA-40CE-A452-0533E44CE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D59F1EE9-E037-4C17-AB5D-645CEFB67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B89355A-EA8A-4B51-A856-5500C024D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1965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7C46271-ACCD-4BE4-B4F1-2A9DC74CB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91AAD60-A530-4DF3-AF63-3DBDB92DE4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AE96205C-FEE4-421B-966F-684C869995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C331E31-B978-4EAA-A1B2-950C0353BD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1DB46BC-0364-4235-BD09-79DB8D41FA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F9A4C075-42E9-472D-89AE-34DEA6402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07A08D68-4DB4-495F-A1C8-E3C99EF77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B2127ECE-2E92-4BE3-8B43-97ADCE616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8545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A6C8E64-0982-4F3B-A892-5CF823CCB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4F13B35C-89DC-4941-8ED7-272892C80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F72DD8A2-EF07-4B89-BF01-37911F01E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3619837-5593-44E8-8D81-C0FF2DFCA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1862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C72A0B9D-77B8-4542-A0C5-55F8EADCC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85D2577A-20F1-4E9F-9B0C-4490A71F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EE5B9E6-422E-4E55-812E-12F01560A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4147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5D904E6-28C7-4625-B1A9-FA0EC4AB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0E7229-CB95-4902-9202-33D21425D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BEBDA26-160F-49AF-B211-4F8DDE544B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97BA1B6-6965-481D-AE45-2CE1CA7C8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97B315A-73CA-41E8-9EAB-10A361B84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AFC4B58E-933C-43FA-A37C-F76C82CA3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41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2EF90B3-6322-4A1E-A2EC-E5F99DE71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3AF7B14F-83C3-4A29-AD13-2809C36D9F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A4FD8CEB-A6FB-41E7-8447-E2C3BEC44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132BD0C8-CD9B-4CEE-B93F-9CC91347C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70DF2126-CC16-442A-9DA8-90C0413A2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2C34E954-B0EE-434D-8CC9-DC3E1612E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1828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326FF41D-2367-4546-9F9D-01660C257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6A2555F-6DE4-43A9-B9CB-241A46236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01EEAC71-8325-41AB-843B-A468F24F65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36AA7-9FF2-40DA-916D-1AA87EFB06D1}" type="datetimeFigureOut">
              <a:rPr lang="zh-TW" altLang="en-US" smtClean="0"/>
              <a:t>2017/8/17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9EDD2F74-EAB2-4790-BE03-336530D46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0158D12-B26A-4011-A830-96499D5FD9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04A5B-A3F0-4F1B-8EEC-903A906F39D3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0812943-6CFB-411D-A056-EF1C59767F6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2" y="365125"/>
            <a:ext cx="4568961" cy="77114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91C987AF-71B9-4808-B005-5C167A5B0AFD}"/>
              </a:ext>
            </a:extLst>
          </p:cNvPr>
          <p:cNvSpPr/>
          <p:nvPr userDrawn="1"/>
        </p:nvSpPr>
        <p:spPr>
          <a:xfrm>
            <a:off x="0" y="0"/>
            <a:ext cx="12192000" cy="185738"/>
          </a:xfrm>
          <a:prstGeom prst="rect">
            <a:avLst/>
          </a:prstGeom>
          <a:solidFill>
            <a:srgbClr val="286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DA5950-E171-4A1C-A681-627B58463F3F}"/>
              </a:ext>
            </a:extLst>
          </p:cNvPr>
          <p:cNvSpPr/>
          <p:nvPr userDrawn="1"/>
        </p:nvSpPr>
        <p:spPr>
          <a:xfrm>
            <a:off x="0" y="6679428"/>
            <a:ext cx="12192000" cy="185738"/>
          </a:xfrm>
          <a:prstGeom prst="rect">
            <a:avLst/>
          </a:prstGeom>
          <a:solidFill>
            <a:srgbClr val="286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190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powersoft.tw/screen-recorder" TargetMode="External"/><Relationship Id="rId2" Type="http://schemas.openxmlformats.org/officeDocument/2006/relationships/hyperlink" Target="https://cn.cyberlin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9B29D36-D392-43A2-9956-DA5C6646D5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33178"/>
            <a:ext cx="9144000" cy="2387600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智慧课堂创新奖</a:t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视频制作教学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87C008B-F74B-4C8F-AEFC-5FC7393AB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12853"/>
            <a:ext cx="9144000" cy="1655762"/>
          </a:xfrm>
        </p:spPr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台湾科技领导与教学科技发展协会</a:t>
            </a:r>
          </a:p>
        </p:txBody>
      </p:sp>
    </p:spTree>
    <p:extLst>
      <p:ext uri="{BB962C8B-B14F-4D97-AF65-F5344CB8AC3E}">
        <p14:creationId xmlns:p14="http://schemas.microsoft.com/office/powerpoint/2010/main" val="1787900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D24E2BE-AED2-4C21-AC9A-86F0BA60C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免费软件分享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C4969AE-8F6A-403E-AB93-2015EE9A9D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威力导演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</a:t>
            </a:r>
            <a:r>
              <a:rPr lang="zh-TW" altLang="en-US" dirty="0"/>
              <a:t>试用版注册后可使用</a:t>
            </a:r>
            <a:r>
              <a:rPr lang="en-US" altLang="zh-TW" dirty="0"/>
              <a:t>30</a:t>
            </a:r>
            <a:r>
              <a:rPr lang="zh-TW" altLang="en-US" dirty="0"/>
              <a:t>天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</a:t>
            </a:r>
            <a:r>
              <a:rPr lang="en-US" altLang="zh-TW" dirty="0">
                <a:hlinkClick r:id="rId2"/>
              </a:rPr>
              <a:t>https://cn.cyberlink.com/</a:t>
            </a: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r>
              <a:rPr lang="zh-TW" altLang="en-US" dirty="0"/>
              <a:t>萤幕录影王</a:t>
            </a:r>
            <a:r>
              <a:rPr lang="en-US" altLang="zh-TW" dirty="0"/>
              <a:t> </a:t>
            </a:r>
            <a:r>
              <a:rPr lang="en-US" altLang="zh-TW" dirty="0" err="1"/>
              <a:t>Apowersoft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</a:t>
            </a:r>
            <a:r>
              <a:rPr lang="en-US" altLang="zh-TW" dirty="0">
                <a:hlinkClick r:id="rId3"/>
              </a:rPr>
              <a:t>https://www.apowersoft.tw/screen-recorder</a:t>
            </a: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19867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99EDB25-D0C6-4DCE-B76D-AA68920B3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开始制作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40A8AF9-B391-4D21-BD89-DC34B2D59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将智慧模式理念与智慧模式效益分析之内容制作于简报中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429B8648-6E9F-4687-8568-0B23E8C7E3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865" y="3046347"/>
            <a:ext cx="4312895" cy="3240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E903E850-D611-48ED-A69A-84105BA5F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264" y="3046347"/>
            <a:ext cx="433903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322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B571077-BC1B-401A-ABF0-41F9D8FD0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5610"/>
            <a:ext cx="10515600" cy="4351338"/>
          </a:xfrm>
        </p:spPr>
        <p:txBody>
          <a:bodyPr/>
          <a:lstStyle/>
          <a:p>
            <a:r>
              <a:rPr lang="zh-TW" altLang="en-US" dirty="0"/>
              <a:t>利用萤幕录影王</a:t>
            </a:r>
            <a:r>
              <a:rPr lang="en-US" altLang="zh-TW" dirty="0"/>
              <a:t> </a:t>
            </a:r>
            <a:r>
              <a:rPr lang="en-US" altLang="zh-TW" dirty="0" err="1"/>
              <a:t>Apowersoft</a:t>
            </a:r>
            <a:r>
              <a:rPr lang="zh-TW" altLang="en-US" dirty="0"/>
              <a:t>录制简报并搭配老师的旁白</a:t>
            </a:r>
            <a:endParaRPr lang="en-US" altLang="zh-TW" dirty="0"/>
          </a:p>
          <a:p>
            <a:endParaRPr lang="zh-TW" altLang="en-US" dirty="0"/>
          </a:p>
        </p:txBody>
      </p:sp>
      <p:pic>
        <p:nvPicPr>
          <p:cNvPr id="1026" name="Picture 2" descr="https://s3-us-west-2.amazonaws.com/courses-images/wp-content/uploads/sites/107/2016/07/28210739/noun_36122-1024x1024.png">
            <a:extLst>
              <a:ext uri="{FF2B5EF4-FFF2-40B4-BE49-F238E27FC236}">
                <a16:creationId xmlns:a16="http://schemas.microsoft.com/office/drawing/2014/main" id="{D32F95C0-59EA-4F2B-8033-CE54C9FAF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296" y="2539241"/>
            <a:ext cx="3637722" cy="363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DF963E73-0CEC-451E-9F15-707964E48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498" y="3071900"/>
            <a:ext cx="4312895" cy="3240000"/>
          </a:xfrm>
          <a:prstGeom prst="rect">
            <a:avLst/>
          </a:prstGeom>
        </p:spPr>
      </p:pic>
      <p:pic>
        <p:nvPicPr>
          <p:cNvPr id="1028" name="Picture 4" descr="相關圖片">
            <a:extLst>
              <a:ext uri="{FF2B5EF4-FFF2-40B4-BE49-F238E27FC236}">
                <a16:creationId xmlns:a16="http://schemas.microsoft.com/office/drawing/2014/main" id="{174DB188-9085-49CE-8964-F9F8C7C0E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044" y="4202985"/>
            <a:ext cx="991428" cy="99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73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DA3FC23-23ED-4C7E-92AD-7B5E5613A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4149"/>
            <a:ext cx="10515600" cy="4351338"/>
          </a:xfrm>
        </p:spPr>
        <p:txBody>
          <a:bodyPr/>
          <a:lstStyle/>
          <a:p>
            <a:r>
              <a:rPr lang="zh-TW" altLang="en-US" dirty="0"/>
              <a:t>运用剪辑软件将上课完整视频重要内容撷取，并且搭配智慧模式</a:t>
            </a: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6892D9C3-E6FE-4030-A3A0-71D338267B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26" t="19502" r="35109" b="18246"/>
          <a:stretch/>
        </p:blipFill>
        <p:spPr>
          <a:xfrm>
            <a:off x="1499925" y="3098457"/>
            <a:ext cx="4704522" cy="2652988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944FB3EE-8E08-460D-B351-E108C8F2DD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774" t="19695" r="43219" b="17858"/>
          <a:stretch/>
        </p:blipFill>
        <p:spPr>
          <a:xfrm>
            <a:off x="6866171" y="3098457"/>
            <a:ext cx="3740710" cy="285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68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CE6BEA1-D233-4BD1-948B-DDE2B5B5C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zh-TW" altLang="en-US" dirty="0"/>
              <a:t>将剪辑好的视频与录制的说课视频结合在一起，就大功告成了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r>
              <a:rPr lang="zh-TW" altLang="en-US" dirty="0"/>
              <a:t>参选视频范例：</a:t>
            </a:r>
            <a:r>
              <a:rPr lang="en-US" altLang="zh-TW" b="1" u="sng" dirty="0">
                <a:solidFill>
                  <a:srgbClr val="FF0000"/>
                </a:solidFill>
              </a:rPr>
              <a:t>2017</a:t>
            </a:r>
            <a:r>
              <a:rPr lang="zh-TW" altLang="en-US" b="1" u="sng" dirty="0">
                <a:solidFill>
                  <a:srgbClr val="FF0000"/>
                </a:solidFill>
              </a:rPr>
              <a:t>作品连结</a:t>
            </a:r>
            <a:endParaRPr lang="en-US" altLang="zh-TW" b="1" u="sng" dirty="0">
              <a:solidFill>
                <a:srgbClr val="FF0000"/>
              </a:solidFill>
            </a:endParaRPr>
          </a:p>
          <a:p>
            <a:endParaRPr lang="zh-TW" altLang="en-US" dirty="0"/>
          </a:p>
        </p:txBody>
      </p:sp>
      <p:pic>
        <p:nvPicPr>
          <p:cNvPr id="2050" name="Picture 2" descr="「讚」的圖片搜尋結果">
            <a:extLst>
              <a:ext uri="{FF2B5EF4-FFF2-40B4-BE49-F238E27FC236}">
                <a16:creationId xmlns:a16="http://schemas.microsoft.com/office/drawing/2014/main" id="{80E9E9A0-86FD-43F3-854A-083EDE392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1789">
            <a:off x="3175916" y="2826028"/>
            <a:ext cx="1817958" cy="155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「video」的圖片搜尋結果">
            <a:extLst>
              <a:ext uri="{FF2B5EF4-FFF2-40B4-BE49-F238E27FC236}">
                <a16:creationId xmlns:a16="http://schemas.microsoft.com/office/drawing/2014/main" id="{FE552F40-CF47-42F1-BAFB-C32450EC7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656" y="2637721"/>
            <a:ext cx="2570318" cy="196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361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159</Words>
  <Application>Microsoft Office PowerPoint</Application>
  <PresentationFormat>寬螢幕</PresentationFormat>
  <Paragraphs>20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2" baseType="lpstr">
      <vt:lpstr>微軟正黑體</vt:lpstr>
      <vt:lpstr>新細明體</vt:lpstr>
      <vt:lpstr>Arial</vt:lpstr>
      <vt:lpstr>Calibri</vt:lpstr>
      <vt:lpstr>Calibri Light</vt:lpstr>
      <vt:lpstr>Office 佈景主題</vt:lpstr>
      <vt:lpstr>智慧课堂创新奖 视频制作教学</vt:lpstr>
      <vt:lpstr>免费软件分享</vt:lpstr>
      <vt:lpstr>开始制作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智慧课堂创新奖 视频制作教学</dc:title>
  <dc:creator>user</dc:creator>
  <cp:lastModifiedBy>user</cp:lastModifiedBy>
  <cp:revision>8</cp:revision>
  <dcterms:created xsi:type="dcterms:W3CDTF">2017-08-16T09:02:06Z</dcterms:created>
  <dcterms:modified xsi:type="dcterms:W3CDTF">2017-08-17T03:02:11Z</dcterms:modified>
</cp:coreProperties>
</file>