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8" r:id="rId3"/>
    <p:sldId id="259" r:id="rId4"/>
    <p:sldId id="257" r:id="rId5"/>
    <p:sldId id="260" r:id="rId6"/>
    <p:sldId id="261" r:id="rId7"/>
    <p:sldId id="262" r:id="rId8"/>
    <p:sldId id="263" r:id="rId9"/>
    <p:sldId id="267" r:id="rId10"/>
    <p:sldId id="272" r:id="rId11"/>
    <p:sldId id="264" r:id="rId12"/>
    <p:sldId id="283" r:id="rId13"/>
    <p:sldId id="285" r:id="rId14"/>
    <p:sldId id="284" r:id="rId15"/>
    <p:sldId id="265" r:id="rId16"/>
    <p:sldId id="279" r:id="rId17"/>
  </p:sldIdLst>
  <p:sldSz cx="9144000" cy="5143500" type="screen16x9"/>
  <p:notesSz cx="6858000" cy="9144000"/>
  <p:embeddedFontLst>
    <p:embeddedFont>
      <p:font typeface="Cabin Condensed" panose="020B0604020202020204" charset="0"/>
      <p:regular r:id="rId19"/>
      <p:bold r:id="rId20"/>
    </p:embeddedFont>
    <p:embeddedFont>
      <p:font typeface="Cabin"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7EC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F31C474E-94B1-480E-9D5B-9BE2E1F09D2C}">
  <a:tblStyle styleId="{F31C474E-94B1-480E-9D5B-9BE2E1F09D2C}"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96" autoAdjust="0"/>
    <p:restoredTop sz="94660"/>
  </p:normalViewPr>
  <p:slideViewPr>
    <p:cSldViewPr>
      <p:cViewPr>
        <p:scale>
          <a:sx n="126" d="100"/>
          <a:sy n="126" d="100"/>
        </p:scale>
        <p:origin x="-360" y="1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8.2146276854282108E-2"/>
          <c:y val="0.10122310627396544"/>
          <c:w val="0.67661526684164475"/>
          <c:h val="0.77728170979168487"/>
        </c:manualLayout>
      </c:layout>
      <c:bar3DChart>
        <c:barDir val="col"/>
        <c:grouping val="stacked"/>
        <c:varyColors val="0"/>
        <c:ser>
          <c:idx val="0"/>
          <c:order val="0"/>
          <c:tx>
            <c:strRef>
              <c:f>Sheet1!$B$1</c:f>
              <c:strCache>
                <c:ptCount val="1"/>
                <c:pt idx="0">
                  <c:v>HiTeach
Software </c:v>
                </c:pt>
              </c:strCache>
            </c:strRef>
          </c:tx>
          <c:invertIfNegative val="0"/>
          <c:cat>
            <c:strRef>
              <c:f>Sheet1!$A$2:$A$4</c:f>
              <c:strCache>
                <c:ptCount val="3"/>
                <c:pt idx="0">
                  <c:v>2014-2015 </c:v>
                </c:pt>
                <c:pt idx="1">
                  <c:v>2015-2016 </c:v>
                </c:pt>
                <c:pt idx="2">
                  <c:v>2016-2017 </c:v>
                </c:pt>
              </c:strCache>
            </c:strRef>
          </c:cat>
          <c:val>
            <c:numRef>
              <c:f>Sheet1!$B$2:$B$4</c:f>
              <c:numCache>
                <c:formatCode>General</c:formatCode>
                <c:ptCount val="3"/>
                <c:pt idx="0">
                  <c:v>4</c:v>
                </c:pt>
                <c:pt idx="1">
                  <c:v>8</c:v>
                </c:pt>
                <c:pt idx="2">
                  <c:v>36</c:v>
                </c:pt>
              </c:numCache>
            </c:numRef>
          </c:val>
        </c:ser>
        <c:ser>
          <c:idx val="1"/>
          <c:order val="1"/>
          <c:tx>
            <c:strRef>
              <c:f>Sheet1!$C$1</c:f>
              <c:strCache>
                <c:ptCount val="1"/>
                <c:pt idx="0">
                  <c:v>Documents Camera
</c:v>
                </c:pt>
              </c:strCache>
            </c:strRef>
          </c:tx>
          <c:invertIfNegative val="0"/>
          <c:cat>
            <c:strRef>
              <c:f>Sheet1!$A$2:$A$4</c:f>
              <c:strCache>
                <c:ptCount val="3"/>
                <c:pt idx="0">
                  <c:v>2014-2015 </c:v>
                </c:pt>
                <c:pt idx="1">
                  <c:v>2015-2016 </c:v>
                </c:pt>
                <c:pt idx="2">
                  <c:v>2016-2017 </c:v>
                </c:pt>
              </c:strCache>
            </c:strRef>
          </c:cat>
          <c:val>
            <c:numRef>
              <c:f>Sheet1!$C$2:$C$4</c:f>
              <c:numCache>
                <c:formatCode>General</c:formatCode>
                <c:ptCount val="3"/>
                <c:pt idx="0">
                  <c:v>4</c:v>
                </c:pt>
                <c:pt idx="1">
                  <c:v>8</c:v>
                </c:pt>
                <c:pt idx="2">
                  <c:v>36</c:v>
                </c:pt>
              </c:numCache>
            </c:numRef>
          </c:val>
        </c:ser>
        <c:ser>
          <c:idx val="2"/>
          <c:order val="2"/>
          <c:tx>
            <c:strRef>
              <c:f>Sheet1!$D$1</c:f>
              <c:strCache>
                <c:ptCount val="1"/>
                <c:pt idx="0">
                  <c:v>IRS
</c:v>
                </c:pt>
              </c:strCache>
            </c:strRef>
          </c:tx>
          <c:invertIfNegative val="0"/>
          <c:cat>
            <c:strRef>
              <c:f>Sheet1!$A$2:$A$4</c:f>
              <c:strCache>
                <c:ptCount val="3"/>
                <c:pt idx="0">
                  <c:v>2014-2015 </c:v>
                </c:pt>
                <c:pt idx="1">
                  <c:v>2015-2016 </c:v>
                </c:pt>
                <c:pt idx="2">
                  <c:v>2016-2017 </c:v>
                </c:pt>
              </c:strCache>
            </c:strRef>
          </c:cat>
          <c:val>
            <c:numRef>
              <c:f>Sheet1!$D$2:$D$4</c:f>
              <c:numCache>
                <c:formatCode>General</c:formatCode>
                <c:ptCount val="3"/>
                <c:pt idx="0">
                  <c:v>4</c:v>
                </c:pt>
                <c:pt idx="1">
                  <c:v>8</c:v>
                </c:pt>
                <c:pt idx="2">
                  <c:v>36</c:v>
                </c:pt>
              </c:numCache>
            </c:numRef>
          </c:val>
        </c:ser>
        <c:ser>
          <c:idx val="3"/>
          <c:order val="3"/>
          <c:tx>
            <c:strRef>
              <c:f>Sheet1!$E$1</c:f>
              <c:strCache>
                <c:ptCount val="1"/>
                <c:pt idx="0">
                  <c:v>tablet </c:v>
                </c:pt>
              </c:strCache>
            </c:strRef>
          </c:tx>
          <c:invertIfNegative val="0"/>
          <c:cat>
            <c:strRef>
              <c:f>Sheet1!$A$2:$A$4</c:f>
              <c:strCache>
                <c:ptCount val="3"/>
                <c:pt idx="0">
                  <c:v>2014-2015 </c:v>
                </c:pt>
                <c:pt idx="1">
                  <c:v>2015-2016 </c:v>
                </c:pt>
                <c:pt idx="2">
                  <c:v>2016-2017 </c:v>
                </c:pt>
              </c:strCache>
            </c:strRef>
          </c:cat>
          <c:val>
            <c:numRef>
              <c:f>Sheet1!$E$2:$E$4</c:f>
              <c:numCache>
                <c:formatCode>General</c:formatCode>
                <c:ptCount val="3"/>
                <c:pt idx="0">
                  <c:v>0</c:v>
                </c:pt>
                <c:pt idx="1">
                  <c:v>60</c:v>
                </c:pt>
                <c:pt idx="2">
                  <c:v>700</c:v>
                </c:pt>
              </c:numCache>
            </c:numRef>
          </c:val>
        </c:ser>
        <c:ser>
          <c:idx val="4"/>
          <c:order val="4"/>
          <c:tx>
            <c:strRef>
              <c:f>Sheet1!$F$1</c:f>
              <c:strCache>
                <c:ptCount val="1"/>
                <c:pt idx="0">
                  <c:v>Touch Screen </c:v>
                </c:pt>
              </c:strCache>
            </c:strRef>
          </c:tx>
          <c:invertIfNegative val="0"/>
          <c:cat>
            <c:strRef>
              <c:f>Sheet1!$A$2:$A$4</c:f>
              <c:strCache>
                <c:ptCount val="3"/>
                <c:pt idx="0">
                  <c:v>2014-2015 </c:v>
                </c:pt>
                <c:pt idx="1">
                  <c:v>2015-2016 </c:v>
                </c:pt>
                <c:pt idx="2">
                  <c:v>2016-2017 </c:v>
                </c:pt>
              </c:strCache>
            </c:strRef>
          </c:cat>
          <c:val>
            <c:numRef>
              <c:f>Sheet1!$F$2:$F$4</c:f>
              <c:numCache>
                <c:formatCode>General</c:formatCode>
                <c:ptCount val="3"/>
                <c:pt idx="0">
                  <c:v>4</c:v>
                </c:pt>
                <c:pt idx="1">
                  <c:v>28</c:v>
                </c:pt>
                <c:pt idx="2">
                  <c:v>36</c:v>
                </c:pt>
              </c:numCache>
            </c:numRef>
          </c:val>
        </c:ser>
        <c:dLbls>
          <c:showLegendKey val="0"/>
          <c:showVal val="0"/>
          <c:showCatName val="0"/>
          <c:showSerName val="0"/>
          <c:showPercent val="0"/>
          <c:showBubbleSize val="0"/>
        </c:dLbls>
        <c:gapWidth val="150"/>
        <c:shape val="cylinder"/>
        <c:axId val="38045568"/>
        <c:axId val="38047104"/>
        <c:axId val="0"/>
      </c:bar3DChart>
      <c:catAx>
        <c:axId val="38045568"/>
        <c:scaling>
          <c:orientation val="minMax"/>
        </c:scaling>
        <c:delete val="0"/>
        <c:axPos val="b"/>
        <c:majorTickMark val="out"/>
        <c:minorTickMark val="none"/>
        <c:tickLblPos val="nextTo"/>
        <c:crossAx val="38047104"/>
        <c:crosses val="autoZero"/>
        <c:auto val="1"/>
        <c:lblAlgn val="ctr"/>
        <c:lblOffset val="100"/>
        <c:noMultiLvlLbl val="0"/>
      </c:catAx>
      <c:valAx>
        <c:axId val="38047104"/>
        <c:scaling>
          <c:orientation val="minMax"/>
        </c:scaling>
        <c:delete val="0"/>
        <c:axPos val="l"/>
        <c:majorGridlines/>
        <c:numFmt formatCode="General" sourceLinked="0"/>
        <c:majorTickMark val="out"/>
        <c:minorTickMark val="none"/>
        <c:tickLblPos val="nextTo"/>
        <c:crossAx val="38045568"/>
        <c:crosses val="autoZero"/>
        <c:crossBetween val="between"/>
      </c:valAx>
    </c:plotArea>
    <c:legend>
      <c:legendPos val="r"/>
      <c:layout>
        <c:manualLayout>
          <c:xMode val="edge"/>
          <c:yMode val="edge"/>
          <c:x val="0.77728006221444546"/>
          <c:y val="3.6259244717643538E-2"/>
          <c:w val="0.22271993778555457"/>
          <c:h val="0.95136173229873955"/>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lgn="ctr" rtl="0">
              <a:defRPr sz="2160" b="1" i="0" u="none" strike="noStrike" kern="1200" baseline="0">
                <a:solidFill>
                  <a:srgbClr val="000000"/>
                </a:solidFill>
                <a:latin typeface="+mn-lt"/>
                <a:ea typeface="+mn-ea"/>
                <a:cs typeface="+mn-cs"/>
              </a:defRPr>
            </a:pPr>
            <a:r>
              <a:rPr lang="en-GB" sz="2160" b="1" i="0" u="none" strike="noStrike" kern="1200" baseline="0" dirty="0" smtClean="0">
                <a:solidFill>
                  <a:srgbClr val="000000"/>
                </a:solidFill>
                <a:latin typeface="+mn-lt"/>
                <a:ea typeface="+mn-ea"/>
                <a:cs typeface="+mn-cs"/>
              </a:rPr>
              <a:t>Our future plan</a:t>
            </a:r>
          </a:p>
          <a:p>
            <a:pPr algn="ctr" rtl="0">
              <a:defRPr sz="2160" b="1" i="0" u="none" strike="noStrike" kern="1200" baseline="0">
                <a:solidFill>
                  <a:srgbClr val="000000"/>
                </a:solidFill>
                <a:latin typeface="+mn-lt"/>
                <a:ea typeface="+mn-ea"/>
                <a:cs typeface="+mn-cs"/>
              </a:defRPr>
            </a:pPr>
            <a:r>
              <a:rPr lang="en-GB" dirty="0" smtClean="0"/>
              <a:t/>
            </a:r>
            <a:br>
              <a:rPr lang="en-GB" dirty="0" smtClean="0"/>
            </a:br>
            <a:endParaRPr lang="en-GB" dirty="0"/>
          </a:p>
        </c:rich>
      </c:tx>
      <c:layout>
        <c:manualLayout>
          <c:xMode val="edge"/>
          <c:yMode val="edge"/>
          <c:x val="0.34556189650605601"/>
          <c:y val="0"/>
        </c:manualLayout>
      </c:layout>
      <c:overlay val="0"/>
    </c:title>
    <c:autoTitleDeleted val="0"/>
    <c:plotArea>
      <c:layout>
        <c:manualLayout>
          <c:layoutTarget val="inner"/>
          <c:xMode val="edge"/>
          <c:yMode val="edge"/>
          <c:x val="0.17281622480676154"/>
          <c:y val="0.20195802161341772"/>
          <c:w val="0.41575128223650942"/>
          <c:h val="0.59723990178115804"/>
        </c:manualLayout>
      </c:layout>
      <c:barChart>
        <c:barDir val="bar"/>
        <c:grouping val="clustered"/>
        <c:varyColors val="0"/>
        <c:ser>
          <c:idx val="1"/>
          <c:order val="1"/>
          <c:tx>
            <c:strRef>
              <c:f>Sheet1!$C$1</c:f>
              <c:strCache>
                <c:ptCount val="1"/>
                <c:pt idx="0">
                  <c:v>Documents Camera
</c:v>
                </c:pt>
              </c:strCache>
            </c:strRef>
          </c:tx>
          <c:invertIfNegative val="0"/>
          <c:cat>
            <c:strRef>
              <c:f>Sheet1!$A$2:$A$4</c:f>
              <c:strCache>
                <c:ptCount val="3"/>
                <c:pt idx="0">
                  <c:v>Girls
2017-2018</c:v>
                </c:pt>
                <c:pt idx="1">
                  <c:v>Elemantary
2018-2019</c:v>
                </c:pt>
                <c:pt idx="2">
                  <c:v>Bous
2019-2020</c:v>
                </c:pt>
              </c:strCache>
            </c:strRef>
          </c:cat>
          <c:val>
            <c:numRef>
              <c:f>Sheet1!$C$2:$C$4</c:f>
              <c:numCache>
                <c:formatCode>General</c:formatCode>
                <c:ptCount val="3"/>
                <c:pt idx="0">
                  <c:v>42</c:v>
                </c:pt>
                <c:pt idx="1">
                  <c:v>39</c:v>
                </c:pt>
                <c:pt idx="2">
                  <c:v>60</c:v>
                </c:pt>
              </c:numCache>
            </c:numRef>
          </c:val>
        </c:ser>
        <c:ser>
          <c:idx val="2"/>
          <c:order val="2"/>
          <c:tx>
            <c:strRef>
              <c:f>Sheet1!$D$1</c:f>
              <c:strCache>
                <c:ptCount val="1"/>
                <c:pt idx="0">
                  <c:v>IRS
</c:v>
                </c:pt>
              </c:strCache>
            </c:strRef>
          </c:tx>
          <c:invertIfNegative val="0"/>
          <c:cat>
            <c:strRef>
              <c:f>Sheet1!$A$2:$A$4</c:f>
              <c:strCache>
                <c:ptCount val="3"/>
                <c:pt idx="0">
                  <c:v>Girls
2017-2018</c:v>
                </c:pt>
                <c:pt idx="1">
                  <c:v>Elemantary
2018-2019</c:v>
                </c:pt>
                <c:pt idx="2">
                  <c:v>Bous
2019-2020</c:v>
                </c:pt>
              </c:strCache>
            </c:strRef>
          </c:cat>
          <c:val>
            <c:numRef>
              <c:f>Sheet1!$D$2:$D$4</c:f>
              <c:numCache>
                <c:formatCode>General</c:formatCode>
                <c:ptCount val="3"/>
                <c:pt idx="0">
                  <c:v>42</c:v>
                </c:pt>
                <c:pt idx="1">
                  <c:v>39</c:v>
                </c:pt>
                <c:pt idx="2">
                  <c:v>60</c:v>
                </c:pt>
              </c:numCache>
            </c:numRef>
          </c:val>
        </c:ser>
        <c:dLbls>
          <c:showLegendKey val="0"/>
          <c:showVal val="0"/>
          <c:showCatName val="0"/>
          <c:showSerName val="0"/>
          <c:showPercent val="0"/>
          <c:showBubbleSize val="0"/>
        </c:dLbls>
        <c:gapWidth val="150"/>
        <c:axId val="38525568"/>
        <c:axId val="38531456"/>
      </c:barChart>
      <c:lineChart>
        <c:grouping val="percentStacked"/>
        <c:varyColors val="0"/>
        <c:ser>
          <c:idx val="0"/>
          <c:order val="0"/>
          <c:tx>
            <c:strRef>
              <c:f>Sheet1!$B$1</c:f>
              <c:strCache>
                <c:ptCount val="1"/>
                <c:pt idx="0">
                  <c:v>HiTeach
Software </c:v>
                </c:pt>
              </c:strCache>
            </c:strRef>
          </c:tx>
          <c:marker>
            <c:symbol val="none"/>
          </c:marker>
          <c:cat>
            <c:strRef>
              <c:f>Sheet1!$A$2:$A$4</c:f>
              <c:strCache>
                <c:ptCount val="3"/>
                <c:pt idx="0">
                  <c:v>Girls
2017-2018</c:v>
                </c:pt>
                <c:pt idx="1">
                  <c:v>Elemantary
2018-2019</c:v>
                </c:pt>
                <c:pt idx="2">
                  <c:v>Bous
2019-2020</c:v>
                </c:pt>
              </c:strCache>
            </c:strRef>
          </c:cat>
          <c:val>
            <c:numRef>
              <c:f>Sheet1!$B$2:$B$4</c:f>
              <c:numCache>
                <c:formatCode>General</c:formatCode>
                <c:ptCount val="3"/>
                <c:pt idx="0">
                  <c:v>42</c:v>
                </c:pt>
                <c:pt idx="1">
                  <c:v>39</c:v>
                </c:pt>
                <c:pt idx="2">
                  <c:v>60</c:v>
                </c:pt>
              </c:numCache>
            </c:numRef>
          </c:val>
          <c:smooth val="0"/>
        </c:ser>
        <c:dLbls>
          <c:showLegendKey val="0"/>
          <c:showVal val="0"/>
          <c:showCatName val="0"/>
          <c:showSerName val="0"/>
          <c:showPercent val="0"/>
          <c:showBubbleSize val="0"/>
        </c:dLbls>
        <c:marker val="1"/>
        <c:smooth val="0"/>
        <c:axId val="39387136"/>
        <c:axId val="38533376"/>
      </c:lineChart>
      <c:catAx>
        <c:axId val="38525568"/>
        <c:scaling>
          <c:orientation val="minMax"/>
        </c:scaling>
        <c:delete val="0"/>
        <c:axPos val="l"/>
        <c:numFmt formatCode="General" sourceLinked="1"/>
        <c:majorTickMark val="none"/>
        <c:minorTickMark val="none"/>
        <c:tickLblPos val="nextTo"/>
        <c:crossAx val="38531456"/>
        <c:crosses val="autoZero"/>
        <c:auto val="1"/>
        <c:lblAlgn val="ctr"/>
        <c:lblOffset val="100"/>
        <c:noMultiLvlLbl val="0"/>
      </c:catAx>
      <c:valAx>
        <c:axId val="38531456"/>
        <c:scaling>
          <c:orientation val="minMax"/>
        </c:scaling>
        <c:delete val="0"/>
        <c:axPos val="b"/>
        <c:majorGridlines/>
        <c:title>
          <c:layout/>
          <c:overlay val="0"/>
        </c:title>
        <c:numFmt formatCode="General" sourceLinked="0"/>
        <c:majorTickMark val="none"/>
        <c:minorTickMark val="none"/>
        <c:tickLblPos val="nextTo"/>
        <c:crossAx val="38525568"/>
        <c:crosses val="autoZero"/>
        <c:crossBetween val="between"/>
      </c:valAx>
      <c:valAx>
        <c:axId val="38533376"/>
        <c:scaling>
          <c:orientation val="minMax"/>
        </c:scaling>
        <c:delete val="0"/>
        <c:axPos val="r"/>
        <c:numFmt formatCode="0%" sourceLinked="1"/>
        <c:majorTickMark val="out"/>
        <c:minorTickMark val="none"/>
        <c:tickLblPos val="nextTo"/>
        <c:crossAx val="39387136"/>
        <c:crosses val="max"/>
        <c:crossBetween val="between"/>
      </c:valAx>
      <c:catAx>
        <c:axId val="39387136"/>
        <c:scaling>
          <c:orientation val="minMax"/>
        </c:scaling>
        <c:delete val="1"/>
        <c:axPos val="b"/>
        <c:majorTickMark val="out"/>
        <c:minorTickMark val="none"/>
        <c:tickLblPos val="nextTo"/>
        <c:crossAx val="38533376"/>
        <c:crosses val="autoZero"/>
        <c:auto val="1"/>
        <c:lblAlgn val="ctr"/>
        <c:lblOffset val="100"/>
        <c:noMultiLvlLbl val="0"/>
      </c:catAx>
    </c:plotArea>
    <c:legend>
      <c:legendPos val="r"/>
      <c:layout/>
      <c:overlay val="0"/>
    </c:legend>
    <c:plotVisOnly val="1"/>
    <c:dispBlanksAs val="gap"/>
    <c:showDLblsOverMax val="0"/>
  </c:chart>
  <c:spPr>
    <a:ln>
      <a:noFill/>
    </a:ln>
  </c:spPr>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0.16472</cdr:x>
      <cdr:y>0.25424</cdr:y>
    </cdr:from>
    <cdr:to>
      <cdr:x>0.42481</cdr:x>
      <cdr:y>0.35593</cdr:y>
    </cdr:to>
    <cdr:sp macro="" textlink="">
      <cdr:nvSpPr>
        <cdr:cNvPr id="3" name="TextBox 2"/>
        <cdr:cNvSpPr txBox="1"/>
      </cdr:nvSpPr>
      <cdr:spPr>
        <a:xfrm xmlns:a="http://schemas.openxmlformats.org/drawingml/2006/main">
          <a:off x="1368152" y="1080120"/>
          <a:ext cx="2160240"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100" dirty="0" smtClean="0"/>
            <a:t>Smarter School</a:t>
          </a:r>
          <a:endParaRPr lang="en-GB" sz="1100" dirty="0"/>
        </a:p>
      </cdr:txBody>
    </cdr:sp>
  </cdr:relSizeAnchor>
  <cdr:relSizeAnchor xmlns:cdr="http://schemas.openxmlformats.org/drawingml/2006/chartDrawing">
    <cdr:from>
      <cdr:x>0.39013</cdr:x>
      <cdr:y>0.25424</cdr:y>
    </cdr:from>
    <cdr:to>
      <cdr:x>0.40747</cdr:x>
      <cdr:y>0.28814</cdr:y>
    </cdr:to>
    <cdr:sp macro="" textlink="">
      <cdr:nvSpPr>
        <cdr:cNvPr id="4" name="5-Point Star 3"/>
        <cdr:cNvSpPr/>
      </cdr:nvSpPr>
      <cdr:spPr>
        <a:xfrm xmlns:a="http://schemas.openxmlformats.org/drawingml/2006/main">
          <a:off x="3240360" y="1080120"/>
          <a:ext cx="144016" cy="144016"/>
        </a:xfrm>
        <a:prstGeom xmlns:a="http://schemas.openxmlformats.org/drawingml/2006/main" prst="star5">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0.18206</cdr:x>
      <cdr:y>0.25424</cdr:y>
    </cdr:from>
    <cdr:to>
      <cdr:x>0.1994</cdr:x>
      <cdr:y>0.28814</cdr:y>
    </cdr:to>
    <cdr:sp macro="" textlink="">
      <cdr:nvSpPr>
        <cdr:cNvPr id="5" name="5-Point Star 4"/>
        <cdr:cNvSpPr/>
      </cdr:nvSpPr>
      <cdr:spPr>
        <a:xfrm xmlns:a="http://schemas.openxmlformats.org/drawingml/2006/main">
          <a:off x="1512168" y="1080120"/>
          <a:ext cx="144016" cy="144016"/>
        </a:xfrm>
        <a:prstGeom xmlns:a="http://schemas.openxmlformats.org/drawingml/2006/main" prst="star5">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67076314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 name="Shape 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9" name="Shape 2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p:nvPr/>
        </p:nvSpPr>
        <p:spPr>
          <a:xfrm>
            <a:off x="361950" y="-571500"/>
            <a:ext cx="6286499" cy="6286499"/>
          </a:xfrm>
          <a:prstGeom prst="ellipse">
            <a:avLst/>
          </a:prstGeom>
          <a:solidFill>
            <a:srgbClr val="000000"/>
          </a:solidFill>
          <a:ln>
            <a:noFill/>
          </a:ln>
        </p:spPr>
        <p:txBody>
          <a:bodyPr lIns="91425" tIns="91425" rIns="91425" bIns="91425" anchor="ctr" anchorCtr="0">
            <a:noAutofit/>
          </a:bodyPr>
          <a:lstStyle/>
          <a:p>
            <a:pPr lvl="0">
              <a:spcBef>
                <a:spcPts val="0"/>
              </a:spcBef>
              <a:buNone/>
            </a:pPr>
            <a:endParaRPr/>
          </a:p>
        </p:txBody>
      </p:sp>
      <p:sp>
        <p:nvSpPr>
          <p:cNvPr id="10" name="Shape 10"/>
          <p:cNvSpPr txBox="1">
            <a:spLocks noGrp="1"/>
          </p:cNvSpPr>
          <p:nvPr>
            <p:ph type="ctrTitle"/>
          </p:nvPr>
        </p:nvSpPr>
        <p:spPr>
          <a:xfrm>
            <a:off x="1031425" y="1991850"/>
            <a:ext cx="4947599" cy="1159799"/>
          </a:xfrm>
          <a:prstGeom prst="rect">
            <a:avLst/>
          </a:prstGeom>
        </p:spPr>
        <p:txBody>
          <a:bodyPr lIns="91425" tIns="91425" rIns="91425" bIns="91425" anchor="ctr" anchorCtr="0"/>
          <a:lstStyle>
            <a:lvl1pPr lvl="0" algn="l">
              <a:spcBef>
                <a:spcPts val="0"/>
              </a:spcBef>
              <a:buClr>
                <a:srgbClr val="FFFFFF"/>
              </a:buClr>
              <a:buSzPct val="100000"/>
              <a:buFont typeface="Cabin Condensed"/>
              <a:defRPr sz="6000">
                <a:solidFill>
                  <a:srgbClr val="FFFFFF"/>
                </a:solidFill>
                <a:latin typeface="Cabin Condensed"/>
                <a:ea typeface="Cabin Condensed"/>
                <a:cs typeface="Cabin Condensed"/>
                <a:sym typeface="Cabin Condensed"/>
              </a:defRPr>
            </a:lvl1pPr>
            <a:lvl2pPr lvl="1" algn="l">
              <a:spcBef>
                <a:spcPts val="0"/>
              </a:spcBef>
              <a:buClr>
                <a:srgbClr val="FFFFFF"/>
              </a:buClr>
              <a:buSzPct val="100000"/>
              <a:buFont typeface="Cabin Condensed"/>
              <a:defRPr sz="6000">
                <a:solidFill>
                  <a:srgbClr val="FFFFFF"/>
                </a:solidFill>
                <a:latin typeface="Cabin Condensed"/>
                <a:ea typeface="Cabin Condensed"/>
                <a:cs typeface="Cabin Condensed"/>
                <a:sym typeface="Cabin Condensed"/>
              </a:defRPr>
            </a:lvl2pPr>
            <a:lvl3pPr lvl="2" algn="l">
              <a:spcBef>
                <a:spcPts val="0"/>
              </a:spcBef>
              <a:buClr>
                <a:srgbClr val="FFFFFF"/>
              </a:buClr>
              <a:buSzPct val="100000"/>
              <a:buFont typeface="Cabin Condensed"/>
              <a:defRPr sz="6000">
                <a:solidFill>
                  <a:srgbClr val="FFFFFF"/>
                </a:solidFill>
                <a:latin typeface="Cabin Condensed"/>
                <a:ea typeface="Cabin Condensed"/>
                <a:cs typeface="Cabin Condensed"/>
                <a:sym typeface="Cabin Condensed"/>
              </a:defRPr>
            </a:lvl3pPr>
            <a:lvl4pPr lvl="3" algn="l">
              <a:spcBef>
                <a:spcPts val="0"/>
              </a:spcBef>
              <a:buClr>
                <a:srgbClr val="FFFFFF"/>
              </a:buClr>
              <a:buSzPct val="100000"/>
              <a:buFont typeface="Cabin Condensed"/>
              <a:defRPr sz="6000">
                <a:solidFill>
                  <a:srgbClr val="FFFFFF"/>
                </a:solidFill>
                <a:latin typeface="Cabin Condensed"/>
                <a:ea typeface="Cabin Condensed"/>
                <a:cs typeface="Cabin Condensed"/>
                <a:sym typeface="Cabin Condensed"/>
              </a:defRPr>
            </a:lvl4pPr>
            <a:lvl5pPr lvl="4" algn="l">
              <a:spcBef>
                <a:spcPts val="0"/>
              </a:spcBef>
              <a:buClr>
                <a:srgbClr val="FFFFFF"/>
              </a:buClr>
              <a:buSzPct val="100000"/>
              <a:buFont typeface="Cabin Condensed"/>
              <a:defRPr sz="6000">
                <a:solidFill>
                  <a:srgbClr val="FFFFFF"/>
                </a:solidFill>
                <a:latin typeface="Cabin Condensed"/>
                <a:ea typeface="Cabin Condensed"/>
                <a:cs typeface="Cabin Condensed"/>
                <a:sym typeface="Cabin Condensed"/>
              </a:defRPr>
            </a:lvl5pPr>
            <a:lvl6pPr lvl="5" algn="l">
              <a:spcBef>
                <a:spcPts val="0"/>
              </a:spcBef>
              <a:buClr>
                <a:srgbClr val="FFFFFF"/>
              </a:buClr>
              <a:buSzPct val="100000"/>
              <a:buFont typeface="Cabin Condensed"/>
              <a:defRPr sz="6000">
                <a:solidFill>
                  <a:srgbClr val="FFFFFF"/>
                </a:solidFill>
                <a:latin typeface="Cabin Condensed"/>
                <a:ea typeface="Cabin Condensed"/>
                <a:cs typeface="Cabin Condensed"/>
                <a:sym typeface="Cabin Condensed"/>
              </a:defRPr>
            </a:lvl6pPr>
            <a:lvl7pPr lvl="6" algn="l">
              <a:spcBef>
                <a:spcPts val="0"/>
              </a:spcBef>
              <a:buClr>
                <a:srgbClr val="FFFFFF"/>
              </a:buClr>
              <a:buSzPct val="100000"/>
              <a:buFont typeface="Cabin Condensed"/>
              <a:defRPr sz="6000">
                <a:solidFill>
                  <a:srgbClr val="FFFFFF"/>
                </a:solidFill>
                <a:latin typeface="Cabin Condensed"/>
                <a:ea typeface="Cabin Condensed"/>
                <a:cs typeface="Cabin Condensed"/>
                <a:sym typeface="Cabin Condensed"/>
              </a:defRPr>
            </a:lvl7pPr>
            <a:lvl8pPr lvl="7" algn="l">
              <a:spcBef>
                <a:spcPts val="0"/>
              </a:spcBef>
              <a:buClr>
                <a:srgbClr val="FFFFFF"/>
              </a:buClr>
              <a:buSzPct val="100000"/>
              <a:buFont typeface="Cabin Condensed"/>
              <a:defRPr sz="6000">
                <a:solidFill>
                  <a:srgbClr val="FFFFFF"/>
                </a:solidFill>
                <a:latin typeface="Cabin Condensed"/>
                <a:ea typeface="Cabin Condensed"/>
                <a:cs typeface="Cabin Condensed"/>
                <a:sym typeface="Cabin Condensed"/>
              </a:defRPr>
            </a:lvl8pPr>
            <a:lvl9pPr lvl="8" algn="l">
              <a:spcBef>
                <a:spcPts val="0"/>
              </a:spcBef>
              <a:buClr>
                <a:srgbClr val="FFFFFF"/>
              </a:buClr>
              <a:buSzPct val="100000"/>
              <a:buFont typeface="Cabin Condensed"/>
              <a:defRPr sz="6000">
                <a:solidFill>
                  <a:srgbClr val="FFFFFF"/>
                </a:solidFill>
                <a:latin typeface="Cabin Condensed"/>
                <a:ea typeface="Cabin Condensed"/>
                <a:cs typeface="Cabin Condensed"/>
                <a:sym typeface="Cabin Condensed"/>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a:xfrm>
            <a:off x="6553200" y="4767263"/>
            <a:ext cx="2133600" cy="273844"/>
          </a:xfrm>
          <a:prstGeom prst="rect">
            <a:avLst/>
          </a:prstGeom>
        </p:spPr>
        <p:txBody>
          <a:bodyPr/>
          <a:lstStyle/>
          <a:p>
            <a:fld id="{B836BD88-0B3E-4EBB-ABBE-F2B66E318C76}" type="datetimeFigureOut">
              <a:rPr lang="ar-JO" smtClean="0"/>
              <a:pPr/>
              <a:t>23/02/1438</a:t>
            </a:fld>
            <a:endParaRPr lang="ar-JO"/>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ar-JO"/>
          </a:p>
        </p:txBody>
      </p:sp>
      <p:sp>
        <p:nvSpPr>
          <p:cNvPr id="6" name="Slide Number Placeholder 5"/>
          <p:cNvSpPr>
            <a:spLocks noGrp="1"/>
          </p:cNvSpPr>
          <p:nvPr>
            <p:ph type="sldNum" sz="quarter" idx="12"/>
          </p:nvPr>
        </p:nvSpPr>
        <p:spPr>
          <a:xfrm>
            <a:off x="457200" y="4767263"/>
            <a:ext cx="2133600" cy="273844"/>
          </a:xfrm>
          <a:prstGeom prst="rect">
            <a:avLst/>
          </a:prstGeom>
        </p:spPr>
        <p:txBody>
          <a:bodyPr/>
          <a:lstStyle/>
          <a:p>
            <a:fld id="{BC8FEF78-7F0B-47B6-A6FA-CDF5DEF4BEB0}" type="slidenum">
              <a:rPr lang="ar-JO" smtClean="0"/>
              <a:pPr/>
              <a:t>‹#›</a:t>
            </a:fld>
            <a:endParaRPr lang="ar-JO"/>
          </a:p>
        </p:txBody>
      </p:sp>
    </p:spTree>
    <p:extLst>
      <p:ext uri="{BB962C8B-B14F-4D97-AF65-F5344CB8AC3E}">
        <p14:creationId xmlns:p14="http://schemas.microsoft.com/office/powerpoint/2010/main" val="1971423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spTree>
      <p:nvGrpSpPr>
        <p:cNvPr id="1" name="Shape 11"/>
        <p:cNvGrpSpPr/>
        <p:nvPr/>
      </p:nvGrpSpPr>
      <p:grpSpPr>
        <a:xfrm>
          <a:off x="0" y="0"/>
          <a:ext cx="0" cy="0"/>
          <a:chOff x="0" y="0"/>
          <a:chExt cx="0" cy="0"/>
        </a:xfrm>
      </p:grpSpPr>
      <p:sp>
        <p:nvSpPr>
          <p:cNvPr id="12" name="Shape 12"/>
          <p:cNvSpPr/>
          <p:nvPr/>
        </p:nvSpPr>
        <p:spPr>
          <a:xfrm>
            <a:off x="2266950" y="266700"/>
            <a:ext cx="4610100" cy="4610100"/>
          </a:xfrm>
          <a:prstGeom prst="ellipse">
            <a:avLst/>
          </a:prstGeom>
          <a:noFill/>
          <a:ln w="76200"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13"/>
          <p:cNvSpPr txBox="1">
            <a:spLocks noGrp="1"/>
          </p:cNvSpPr>
          <p:nvPr>
            <p:ph type="ctrTitle"/>
          </p:nvPr>
        </p:nvSpPr>
        <p:spPr>
          <a:xfrm>
            <a:off x="2733675" y="2116750"/>
            <a:ext cx="3676499" cy="1159799"/>
          </a:xfrm>
          <a:prstGeom prst="rect">
            <a:avLst/>
          </a:prstGeom>
        </p:spPr>
        <p:txBody>
          <a:bodyPr lIns="91425" tIns="91425" rIns="91425" bIns="91425" anchor="b" anchorCtr="0"/>
          <a:lstStyle>
            <a:lvl1pPr lvl="0" algn="ctr" rtl="0">
              <a:spcBef>
                <a:spcPts val="0"/>
              </a:spcBef>
              <a:buClr>
                <a:srgbClr val="000000"/>
              </a:buClr>
              <a:buSzPct val="100000"/>
              <a:defRPr sz="4800">
                <a:solidFill>
                  <a:srgbClr val="000000"/>
                </a:solidFill>
              </a:defRPr>
            </a:lvl1pPr>
            <a:lvl2pPr lvl="1" algn="ctr" rtl="0">
              <a:spcBef>
                <a:spcPts val="0"/>
              </a:spcBef>
              <a:buClr>
                <a:srgbClr val="000000"/>
              </a:buClr>
              <a:buSzPct val="100000"/>
              <a:defRPr sz="4800">
                <a:solidFill>
                  <a:srgbClr val="000000"/>
                </a:solidFill>
              </a:defRPr>
            </a:lvl2pPr>
            <a:lvl3pPr lvl="2" algn="ctr" rtl="0">
              <a:spcBef>
                <a:spcPts val="0"/>
              </a:spcBef>
              <a:buClr>
                <a:srgbClr val="000000"/>
              </a:buClr>
              <a:buSzPct val="100000"/>
              <a:defRPr sz="4800">
                <a:solidFill>
                  <a:srgbClr val="000000"/>
                </a:solidFill>
              </a:defRPr>
            </a:lvl3pPr>
            <a:lvl4pPr lvl="3" algn="ctr" rtl="0">
              <a:spcBef>
                <a:spcPts val="0"/>
              </a:spcBef>
              <a:buClr>
                <a:srgbClr val="000000"/>
              </a:buClr>
              <a:buSzPct val="100000"/>
              <a:defRPr sz="4800">
                <a:solidFill>
                  <a:srgbClr val="000000"/>
                </a:solidFill>
              </a:defRPr>
            </a:lvl4pPr>
            <a:lvl5pPr lvl="4" algn="ctr" rtl="0">
              <a:spcBef>
                <a:spcPts val="0"/>
              </a:spcBef>
              <a:buClr>
                <a:srgbClr val="000000"/>
              </a:buClr>
              <a:buSzPct val="100000"/>
              <a:defRPr sz="4800">
                <a:solidFill>
                  <a:srgbClr val="000000"/>
                </a:solidFill>
              </a:defRPr>
            </a:lvl5pPr>
            <a:lvl6pPr lvl="5" algn="ctr" rtl="0">
              <a:spcBef>
                <a:spcPts val="0"/>
              </a:spcBef>
              <a:buClr>
                <a:srgbClr val="000000"/>
              </a:buClr>
              <a:buSzPct val="100000"/>
              <a:defRPr sz="4800">
                <a:solidFill>
                  <a:srgbClr val="000000"/>
                </a:solidFill>
              </a:defRPr>
            </a:lvl6pPr>
            <a:lvl7pPr lvl="6" algn="ctr" rtl="0">
              <a:spcBef>
                <a:spcPts val="0"/>
              </a:spcBef>
              <a:buClr>
                <a:srgbClr val="000000"/>
              </a:buClr>
              <a:buSzPct val="100000"/>
              <a:defRPr sz="4800">
                <a:solidFill>
                  <a:srgbClr val="000000"/>
                </a:solidFill>
              </a:defRPr>
            </a:lvl7pPr>
            <a:lvl8pPr lvl="7" algn="ctr" rtl="0">
              <a:spcBef>
                <a:spcPts val="0"/>
              </a:spcBef>
              <a:buClr>
                <a:srgbClr val="000000"/>
              </a:buClr>
              <a:buSzPct val="100000"/>
              <a:defRPr sz="4800">
                <a:solidFill>
                  <a:srgbClr val="000000"/>
                </a:solidFill>
              </a:defRPr>
            </a:lvl8pPr>
            <a:lvl9pPr lvl="8" algn="ctr" rtl="0">
              <a:spcBef>
                <a:spcPts val="0"/>
              </a:spcBef>
              <a:buClr>
                <a:srgbClr val="000000"/>
              </a:buClr>
              <a:buSzPct val="100000"/>
              <a:defRPr sz="4800">
                <a:solidFill>
                  <a:srgbClr val="000000"/>
                </a:solidFill>
              </a:defRPr>
            </a:lvl9pPr>
          </a:lstStyle>
          <a:p>
            <a:endParaRPr/>
          </a:p>
        </p:txBody>
      </p:sp>
      <p:sp>
        <p:nvSpPr>
          <p:cNvPr id="14" name="Shape 14"/>
          <p:cNvSpPr txBox="1">
            <a:spLocks noGrp="1"/>
          </p:cNvSpPr>
          <p:nvPr>
            <p:ph type="subTitle" idx="1"/>
          </p:nvPr>
        </p:nvSpPr>
        <p:spPr>
          <a:xfrm>
            <a:off x="3143250" y="3373450"/>
            <a:ext cx="2857499" cy="784799"/>
          </a:xfrm>
          <a:prstGeom prst="rect">
            <a:avLst/>
          </a:prstGeom>
        </p:spPr>
        <p:txBody>
          <a:bodyPr lIns="91425" tIns="91425" rIns="91425" bIns="91425" anchor="t" anchorCtr="0"/>
          <a:lstStyle>
            <a:lvl1pPr lvl="0" algn="ctr" rtl="0">
              <a:spcBef>
                <a:spcPts val="0"/>
              </a:spcBef>
              <a:buClr>
                <a:srgbClr val="FFFFFF"/>
              </a:buClr>
              <a:buSzPct val="100000"/>
              <a:buNone/>
              <a:defRPr sz="2400">
                <a:solidFill>
                  <a:srgbClr val="FFFFFF"/>
                </a:solidFill>
                <a:highlight>
                  <a:srgbClr val="000000"/>
                </a:highlight>
              </a:defRPr>
            </a:lvl1pPr>
            <a:lvl2pPr lvl="1" algn="ctr" rtl="0">
              <a:spcBef>
                <a:spcPts val="0"/>
              </a:spcBef>
              <a:buClr>
                <a:srgbClr val="FFFFFF"/>
              </a:buClr>
              <a:buNone/>
              <a:defRPr>
                <a:solidFill>
                  <a:srgbClr val="FFFFFF"/>
                </a:solidFill>
                <a:highlight>
                  <a:srgbClr val="000000"/>
                </a:highlight>
              </a:defRPr>
            </a:lvl2pPr>
            <a:lvl3pPr lvl="2" algn="ctr" rtl="0">
              <a:spcBef>
                <a:spcPts val="0"/>
              </a:spcBef>
              <a:buClr>
                <a:srgbClr val="FFFFFF"/>
              </a:buClr>
              <a:buNone/>
              <a:defRPr>
                <a:solidFill>
                  <a:srgbClr val="FFFFFF"/>
                </a:solidFill>
                <a:highlight>
                  <a:srgbClr val="000000"/>
                </a:highlight>
              </a:defRPr>
            </a:lvl3pPr>
            <a:lvl4pPr lvl="3" algn="ctr" rtl="0">
              <a:spcBef>
                <a:spcPts val="0"/>
              </a:spcBef>
              <a:buClr>
                <a:srgbClr val="FFFFFF"/>
              </a:buClr>
              <a:buSzPct val="100000"/>
              <a:buNone/>
              <a:defRPr sz="2400">
                <a:solidFill>
                  <a:srgbClr val="FFFFFF"/>
                </a:solidFill>
                <a:highlight>
                  <a:srgbClr val="000000"/>
                </a:highlight>
              </a:defRPr>
            </a:lvl4pPr>
            <a:lvl5pPr lvl="4" algn="ctr" rtl="0">
              <a:spcBef>
                <a:spcPts val="0"/>
              </a:spcBef>
              <a:buClr>
                <a:srgbClr val="FFFFFF"/>
              </a:buClr>
              <a:buSzPct val="100000"/>
              <a:buNone/>
              <a:defRPr sz="2400">
                <a:solidFill>
                  <a:srgbClr val="FFFFFF"/>
                </a:solidFill>
                <a:highlight>
                  <a:srgbClr val="000000"/>
                </a:highlight>
              </a:defRPr>
            </a:lvl5pPr>
            <a:lvl6pPr lvl="5" algn="ctr" rtl="0">
              <a:spcBef>
                <a:spcPts val="0"/>
              </a:spcBef>
              <a:buClr>
                <a:srgbClr val="FFFFFF"/>
              </a:buClr>
              <a:buSzPct val="100000"/>
              <a:buNone/>
              <a:defRPr sz="2400">
                <a:solidFill>
                  <a:srgbClr val="FFFFFF"/>
                </a:solidFill>
                <a:highlight>
                  <a:srgbClr val="000000"/>
                </a:highlight>
              </a:defRPr>
            </a:lvl6pPr>
            <a:lvl7pPr lvl="6" algn="ctr" rtl="0">
              <a:spcBef>
                <a:spcPts val="0"/>
              </a:spcBef>
              <a:buClr>
                <a:srgbClr val="FFFFFF"/>
              </a:buClr>
              <a:buSzPct val="100000"/>
              <a:buNone/>
              <a:defRPr sz="2400">
                <a:solidFill>
                  <a:srgbClr val="FFFFFF"/>
                </a:solidFill>
                <a:highlight>
                  <a:srgbClr val="000000"/>
                </a:highlight>
              </a:defRPr>
            </a:lvl7pPr>
            <a:lvl8pPr lvl="7" algn="ctr" rtl="0">
              <a:spcBef>
                <a:spcPts val="0"/>
              </a:spcBef>
              <a:buClr>
                <a:srgbClr val="FFFFFF"/>
              </a:buClr>
              <a:buSzPct val="100000"/>
              <a:buNone/>
              <a:defRPr sz="2400">
                <a:solidFill>
                  <a:srgbClr val="FFFFFF"/>
                </a:solidFill>
                <a:highlight>
                  <a:srgbClr val="000000"/>
                </a:highlight>
              </a:defRPr>
            </a:lvl8pPr>
            <a:lvl9pPr lvl="8" algn="ctr" rtl="0">
              <a:spcBef>
                <a:spcPts val="0"/>
              </a:spcBef>
              <a:buClr>
                <a:srgbClr val="FFFFFF"/>
              </a:buClr>
              <a:buSzPct val="100000"/>
              <a:buNone/>
              <a:defRPr sz="2400">
                <a:solidFill>
                  <a:srgbClr val="FFFFFF"/>
                </a:solidFill>
                <a:highlight>
                  <a:srgbClr val="000000"/>
                </a:highlight>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
    <p:bg>
      <p:bgPr>
        <a:solidFill>
          <a:srgbClr val="000000"/>
        </a:solidFill>
        <a:effectLst/>
      </p:bgPr>
    </p:bg>
    <p:spTree>
      <p:nvGrpSpPr>
        <p:cNvPr id="1" name="Shape 15"/>
        <p:cNvGrpSpPr/>
        <p:nvPr/>
      </p:nvGrpSpPr>
      <p:grpSpPr>
        <a:xfrm>
          <a:off x="0" y="0"/>
          <a:ext cx="0" cy="0"/>
          <a:chOff x="0" y="0"/>
          <a:chExt cx="0" cy="0"/>
        </a:xfrm>
      </p:grpSpPr>
      <p:sp>
        <p:nvSpPr>
          <p:cNvPr id="16" name="Shape 16"/>
          <p:cNvSpPr txBox="1">
            <a:spLocks noGrp="1"/>
          </p:cNvSpPr>
          <p:nvPr>
            <p:ph type="body" idx="1"/>
          </p:nvPr>
        </p:nvSpPr>
        <p:spPr>
          <a:xfrm>
            <a:off x="2676525" y="1247775"/>
            <a:ext cx="4905300" cy="819899"/>
          </a:xfrm>
          <a:prstGeom prst="rect">
            <a:avLst/>
          </a:prstGeom>
        </p:spPr>
        <p:txBody>
          <a:bodyPr lIns="91425" tIns="91425" rIns="91425" bIns="91425" anchor="t" anchorCtr="0"/>
          <a:lstStyle>
            <a:lvl1pPr lvl="0" rtl="0">
              <a:spcBef>
                <a:spcPts val="0"/>
              </a:spcBef>
              <a:buClr>
                <a:srgbClr val="000000"/>
              </a:buClr>
              <a:defRPr>
                <a:solidFill>
                  <a:srgbClr val="000000"/>
                </a:solidFill>
                <a:highlight>
                  <a:srgbClr val="FFFF00"/>
                </a:highlight>
              </a:defRPr>
            </a:lvl1pPr>
            <a:lvl2pPr lvl="1" rtl="0">
              <a:spcBef>
                <a:spcPts val="0"/>
              </a:spcBef>
              <a:buClr>
                <a:srgbClr val="000000"/>
              </a:buClr>
              <a:defRPr>
                <a:solidFill>
                  <a:srgbClr val="000000"/>
                </a:solidFill>
                <a:highlight>
                  <a:srgbClr val="FFFF00"/>
                </a:highlight>
              </a:defRPr>
            </a:lvl2pPr>
            <a:lvl3pPr lvl="2" rtl="0">
              <a:spcBef>
                <a:spcPts val="0"/>
              </a:spcBef>
              <a:buClr>
                <a:srgbClr val="000000"/>
              </a:buClr>
              <a:defRPr>
                <a:solidFill>
                  <a:srgbClr val="000000"/>
                </a:solidFill>
                <a:highlight>
                  <a:srgbClr val="FFFF00"/>
                </a:highlight>
              </a:defRPr>
            </a:lvl3pPr>
            <a:lvl4pPr lvl="3" rtl="0">
              <a:spcBef>
                <a:spcPts val="0"/>
              </a:spcBef>
              <a:buClr>
                <a:srgbClr val="000000"/>
              </a:buClr>
              <a:defRPr>
                <a:solidFill>
                  <a:srgbClr val="000000"/>
                </a:solidFill>
                <a:highlight>
                  <a:srgbClr val="FFFF00"/>
                </a:highlight>
              </a:defRPr>
            </a:lvl4pPr>
            <a:lvl5pPr lvl="4" rtl="0">
              <a:spcBef>
                <a:spcPts val="0"/>
              </a:spcBef>
              <a:buClr>
                <a:srgbClr val="000000"/>
              </a:buClr>
              <a:defRPr>
                <a:solidFill>
                  <a:srgbClr val="000000"/>
                </a:solidFill>
                <a:highlight>
                  <a:srgbClr val="FFFF00"/>
                </a:highlight>
              </a:defRPr>
            </a:lvl5pPr>
            <a:lvl6pPr lvl="5" rtl="0">
              <a:spcBef>
                <a:spcPts val="0"/>
              </a:spcBef>
              <a:buClr>
                <a:srgbClr val="000000"/>
              </a:buClr>
              <a:defRPr>
                <a:solidFill>
                  <a:srgbClr val="000000"/>
                </a:solidFill>
                <a:highlight>
                  <a:srgbClr val="FFFF00"/>
                </a:highlight>
              </a:defRPr>
            </a:lvl6pPr>
            <a:lvl7pPr lvl="6" rtl="0">
              <a:spcBef>
                <a:spcPts val="0"/>
              </a:spcBef>
              <a:buClr>
                <a:srgbClr val="000000"/>
              </a:buClr>
              <a:defRPr>
                <a:solidFill>
                  <a:srgbClr val="000000"/>
                </a:solidFill>
                <a:highlight>
                  <a:srgbClr val="FFFF00"/>
                </a:highlight>
              </a:defRPr>
            </a:lvl7pPr>
            <a:lvl8pPr lvl="7" rtl="0">
              <a:spcBef>
                <a:spcPts val="0"/>
              </a:spcBef>
              <a:buClr>
                <a:srgbClr val="000000"/>
              </a:buClr>
              <a:defRPr>
                <a:solidFill>
                  <a:srgbClr val="000000"/>
                </a:solidFill>
                <a:highlight>
                  <a:srgbClr val="FFFF00"/>
                </a:highlight>
              </a:defRPr>
            </a:lvl8pPr>
            <a:lvl9pPr lvl="8">
              <a:spcBef>
                <a:spcPts val="0"/>
              </a:spcBef>
              <a:buClr>
                <a:srgbClr val="000000"/>
              </a:buClr>
              <a:defRPr>
                <a:solidFill>
                  <a:srgbClr val="000000"/>
                </a:solidFill>
                <a:highlight>
                  <a:srgbClr val="FFFF00"/>
                </a:highlight>
              </a:defRPr>
            </a:lvl9pPr>
          </a:lstStyle>
          <a:p>
            <a:endParaRPr/>
          </a:p>
        </p:txBody>
      </p:sp>
      <p:sp>
        <p:nvSpPr>
          <p:cNvPr id="17" name="Shape 17"/>
          <p:cNvSpPr txBox="1"/>
          <p:nvPr/>
        </p:nvSpPr>
        <p:spPr>
          <a:xfrm>
            <a:off x="1238250" y="705175"/>
            <a:ext cx="1178699" cy="653699"/>
          </a:xfrm>
          <a:prstGeom prst="rect">
            <a:avLst/>
          </a:prstGeom>
          <a:noFill/>
          <a:ln>
            <a:noFill/>
          </a:ln>
        </p:spPr>
        <p:txBody>
          <a:bodyPr lIns="91425" tIns="91425" rIns="91425" bIns="91425" anchor="t" anchorCtr="0">
            <a:noAutofit/>
          </a:bodyPr>
          <a:lstStyle/>
          <a:p>
            <a:pPr lvl="0" algn="r">
              <a:spcBef>
                <a:spcPts val="0"/>
              </a:spcBef>
              <a:buNone/>
            </a:pPr>
            <a:r>
              <a:rPr lang="en" sz="15000" b="1">
                <a:solidFill>
                  <a:srgbClr val="FFFF00"/>
                </a:solidFill>
                <a:latin typeface="Cabin Condensed"/>
                <a:ea typeface="Cabin Condensed"/>
                <a:cs typeface="Cabin Condensed"/>
                <a:sym typeface="Cabin Condensed"/>
              </a:rPr>
              <a: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18"/>
        <p:cNvGrpSpPr/>
        <p:nvPr/>
      </p:nvGrpSpPr>
      <p:grpSpPr>
        <a:xfrm>
          <a:off x="0" y="0"/>
          <a:ext cx="0" cy="0"/>
          <a:chOff x="0" y="0"/>
          <a:chExt cx="0" cy="0"/>
        </a:xfrm>
      </p:grpSpPr>
      <p:sp>
        <p:nvSpPr>
          <p:cNvPr id="19" name="Shape 19"/>
          <p:cNvSpPr/>
          <p:nvPr/>
        </p:nvSpPr>
        <p:spPr>
          <a:xfrm>
            <a:off x="0" y="0"/>
            <a:ext cx="2418600" cy="5149500"/>
          </a:xfrm>
          <a:prstGeom prst="rect">
            <a:avLst/>
          </a:pr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0" name="Shape 20"/>
          <p:cNvSpPr txBox="1">
            <a:spLocks noGrp="1"/>
          </p:cNvSpPr>
          <p:nvPr>
            <p:ph type="title"/>
          </p:nvPr>
        </p:nvSpPr>
        <p:spPr>
          <a:xfrm>
            <a:off x="398150" y="1129129"/>
            <a:ext cx="1700700" cy="1483799"/>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2871075" y="1007295"/>
            <a:ext cx="5561100" cy="3571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2"/>
        <p:cNvGrpSpPr/>
        <p:nvPr/>
      </p:nvGrpSpPr>
      <p:grpSpPr>
        <a:xfrm>
          <a:off x="0" y="0"/>
          <a:ext cx="0" cy="0"/>
          <a:chOff x="0" y="0"/>
          <a:chExt cx="0" cy="0"/>
        </a:xfrm>
      </p:grpSpPr>
      <p:sp>
        <p:nvSpPr>
          <p:cNvPr id="23" name="Shape 23"/>
          <p:cNvSpPr/>
          <p:nvPr/>
        </p:nvSpPr>
        <p:spPr>
          <a:xfrm>
            <a:off x="0" y="0"/>
            <a:ext cx="2418600" cy="5149500"/>
          </a:xfrm>
          <a:prstGeom prst="rect">
            <a:avLst/>
          </a:pr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4" name="Shape 24"/>
          <p:cNvSpPr txBox="1">
            <a:spLocks noGrp="1"/>
          </p:cNvSpPr>
          <p:nvPr>
            <p:ph type="title"/>
          </p:nvPr>
        </p:nvSpPr>
        <p:spPr>
          <a:xfrm>
            <a:off x="398150" y="1129129"/>
            <a:ext cx="1700700" cy="14837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body" idx="1"/>
          </p:nvPr>
        </p:nvSpPr>
        <p:spPr>
          <a:xfrm>
            <a:off x="3082175" y="1091725"/>
            <a:ext cx="2623200" cy="3834300"/>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
        <p:nvSpPr>
          <p:cNvPr id="26" name="Shape 26"/>
          <p:cNvSpPr txBox="1">
            <a:spLocks noGrp="1"/>
          </p:cNvSpPr>
          <p:nvPr>
            <p:ph type="body" idx="2"/>
          </p:nvPr>
        </p:nvSpPr>
        <p:spPr>
          <a:xfrm>
            <a:off x="5863322" y="1091725"/>
            <a:ext cx="2623200" cy="3834300"/>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27"/>
        <p:cNvGrpSpPr/>
        <p:nvPr/>
      </p:nvGrpSpPr>
      <p:grpSpPr>
        <a:xfrm>
          <a:off x="0" y="0"/>
          <a:ext cx="0" cy="0"/>
          <a:chOff x="0" y="0"/>
          <a:chExt cx="0" cy="0"/>
        </a:xfrm>
      </p:grpSpPr>
      <p:sp>
        <p:nvSpPr>
          <p:cNvPr id="28" name="Shape 28"/>
          <p:cNvSpPr/>
          <p:nvPr/>
        </p:nvSpPr>
        <p:spPr>
          <a:xfrm>
            <a:off x="0" y="0"/>
            <a:ext cx="2418600" cy="5149500"/>
          </a:xfrm>
          <a:prstGeom prst="rect">
            <a:avLst/>
          </a:pr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9" name="Shape 29"/>
          <p:cNvSpPr txBox="1">
            <a:spLocks noGrp="1"/>
          </p:cNvSpPr>
          <p:nvPr>
            <p:ph type="title"/>
          </p:nvPr>
        </p:nvSpPr>
        <p:spPr>
          <a:xfrm>
            <a:off x="398150" y="1129129"/>
            <a:ext cx="1700700" cy="1483799"/>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0" name="Shape 30"/>
          <p:cNvSpPr txBox="1">
            <a:spLocks noGrp="1"/>
          </p:cNvSpPr>
          <p:nvPr>
            <p:ph type="body" idx="1"/>
          </p:nvPr>
        </p:nvSpPr>
        <p:spPr>
          <a:xfrm>
            <a:off x="2907250" y="1129125"/>
            <a:ext cx="1842900" cy="3796799"/>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1" name="Shape 31"/>
          <p:cNvSpPr txBox="1">
            <a:spLocks noGrp="1"/>
          </p:cNvSpPr>
          <p:nvPr>
            <p:ph type="body" idx="2"/>
          </p:nvPr>
        </p:nvSpPr>
        <p:spPr>
          <a:xfrm>
            <a:off x="4844761" y="1129125"/>
            <a:ext cx="1842900" cy="3796799"/>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2" name="Shape 32"/>
          <p:cNvSpPr txBox="1">
            <a:spLocks noGrp="1"/>
          </p:cNvSpPr>
          <p:nvPr>
            <p:ph type="body" idx="3"/>
          </p:nvPr>
        </p:nvSpPr>
        <p:spPr>
          <a:xfrm>
            <a:off x="6782273" y="1129125"/>
            <a:ext cx="1842900" cy="3796799"/>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3"/>
        <p:cNvGrpSpPr/>
        <p:nvPr/>
      </p:nvGrpSpPr>
      <p:grpSpPr>
        <a:xfrm>
          <a:off x="0" y="0"/>
          <a:ext cx="0" cy="0"/>
          <a:chOff x="0" y="0"/>
          <a:chExt cx="0" cy="0"/>
        </a:xfrm>
      </p:grpSpPr>
      <p:sp>
        <p:nvSpPr>
          <p:cNvPr id="34" name="Shape 34"/>
          <p:cNvSpPr/>
          <p:nvPr/>
        </p:nvSpPr>
        <p:spPr>
          <a:xfrm>
            <a:off x="0" y="0"/>
            <a:ext cx="2418600" cy="5149500"/>
          </a:xfrm>
          <a:prstGeom prst="rect">
            <a:avLst/>
          </a:prstGeom>
          <a:solidFill>
            <a:srgbClr val="000000"/>
          </a:solidFill>
          <a:ln>
            <a:noFill/>
          </a:ln>
        </p:spPr>
        <p:txBody>
          <a:bodyPr lIns="91425" tIns="91425" rIns="91425" bIns="91425" anchor="ctr" anchorCtr="0">
            <a:noAutofit/>
          </a:bodyPr>
          <a:lstStyle/>
          <a:p>
            <a:pPr lvl="0">
              <a:spcBef>
                <a:spcPts val="0"/>
              </a:spcBef>
              <a:buNone/>
            </a:pPr>
            <a:endParaRPr/>
          </a:p>
        </p:txBody>
      </p:sp>
      <p:sp>
        <p:nvSpPr>
          <p:cNvPr id="35" name="Shape 35"/>
          <p:cNvSpPr txBox="1">
            <a:spLocks noGrp="1"/>
          </p:cNvSpPr>
          <p:nvPr>
            <p:ph type="title"/>
          </p:nvPr>
        </p:nvSpPr>
        <p:spPr>
          <a:xfrm>
            <a:off x="398150" y="1129129"/>
            <a:ext cx="1700700" cy="14837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ompletely blank">
    <p:spTree>
      <p:nvGrpSpPr>
        <p:cNvPr id="1" name="Shape 40"/>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lank Inverse">
    <p:bg>
      <p:bgPr>
        <a:solidFill>
          <a:srgbClr val="000000"/>
        </a:solidFill>
        <a:effectLst/>
      </p:bgPr>
    </p:bg>
    <p:spTree>
      <p:nvGrpSpPr>
        <p:cNvPr id="1" name="Shape 41"/>
        <p:cNvGrpSpPr/>
        <p:nvPr/>
      </p:nvGrpSpPr>
      <p:grpSpPr>
        <a:xfrm>
          <a:off x="0" y="0"/>
          <a:ext cx="0" cy="0"/>
          <a:chOff x="0" y="0"/>
          <a:chExt cx="0" cy="0"/>
        </a:xfrm>
      </p:grpSpPr>
      <p:sp>
        <p:nvSpPr>
          <p:cNvPr id="42" name="Shape 42"/>
          <p:cNvSpPr/>
          <p:nvPr/>
        </p:nvSpPr>
        <p:spPr>
          <a:xfrm>
            <a:off x="361950" y="-571500"/>
            <a:ext cx="6286499" cy="6286499"/>
          </a:xfrm>
          <a:prstGeom prst="ellipse">
            <a:avLst/>
          </a:prstGeom>
          <a:solidFill>
            <a:srgbClr val="FFFF00"/>
          </a:solidFill>
          <a:ln>
            <a:noFill/>
          </a:ln>
        </p:spPr>
        <p:txBody>
          <a:bodyPr lIns="91425" tIns="91425" rIns="91425" bIns="91425" anchor="ctr" anchorCtr="0">
            <a:noAutofit/>
          </a:bodyPr>
          <a:lstStyle/>
          <a:p>
            <a:pPr lvl="0">
              <a:spcBef>
                <a:spcPts val="0"/>
              </a:spcBef>
              <a:buNone/>
            </a:pPr>
            <a:endParaRPr>
              <a:highlight>
                <a:srgbClr val="FFFF00"/>
              </a:highligh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98150" y="1129129"/>
            <a:ext cx="1700700" cy="1483799"/>
          </a:xfrm>
          <a:prstGeom prst="rect">
            <a:avLst/>
          </a:prstGeom>
          <a:noFill/>
          <a:ln>
            <a:noFill/>
          </a:ln>
        </p:spPr>
        <p:txBody>
          <a:bodyPr lIns="91425" tIns="91425" rIns="91425" bIns="91425" anchor="t" anchorCtr="0"/>
          <a:lstStyle>
            <a:lvl1pPr lvl="0" algn="r">
              <a:spcBef>
                <a:spcPts val="0"/>
              </a:spcBef>
              <a:buClr>
                <a:srgbClr val="FFFFFF"/>
              </a:buClr>
              <a:buSzPct val="100000"/>
              <a:buFont typeface="Cabin Condensed"/>
              <a:buNone/>
              <a:defRPr sz="2400" b="1">
                <a:solidFill>
                  <a:srgbClr val="FFFFFF"/>
                </a:solidFill>
                <a:latin typeface="Cabin Condensed"/>
                <a:ea typeface="Cabin Condensed"/>
                <a:cs typeface="Cabin Condensed"/>
                <a:sym typeface="Cabin Condensed"/>
              </a:defRPr>
            </a:lvl1pPr>
            <a:lvl2pPr lvl="1" algn="r">
              <a:spcBef>
                <a:spcPts val="0"/>
              </a:spcBef>
              <a:buClr>
                <a:srgbClr val="FFFFFF"/>
              </a:buClr>
              <a:buSzPct val="100000"/>
              <a:buFont typeface="Cabin Condensed"/>
              <a:buNone/>
              <a:defRPr sz="2400" b="1">
                <a:solidFill>
                  <a:srgbClr val="FFFFFF"/>
                </a:solidFill>
                <a:latin typeface="Cabin Condensed"/>
                <a:ea typeface="Cabin Condensed"/>
                <a:cs typeface="Cabin Condensed"/>
                <a:sym typeface="Cabin Condensed"/>
              </a:defRPr>
            </a:lvl2pPr>
            <a:lvl3pPr lvl="2" algn="r">
              <a:spcBef>
                <a:spcPts val="0"/>
              </a:spcBef>
              <a:buClr>
                <a:srgbClr val="FFFFFF"/>
              </a:buClr>
              <a:buSzPct val="100000"/>
              <a:buFont typeface="Cabin Condensed"/>
              <a:buNone/>
              <a:defRPr sz="2400" b="1">
                <a:solidFill>
                  <a:srgbClr val="FFFFFF"/>
                </a:solidFill>
                <a:latin typeface="Cabin Condensed"/>
                <a:ea typeface="Cabin Condensed"/>
                <a:cs typeface="Cabin Condensed"/>
                <a:sym typeface="Cabin Condensed"/>
              </a:defRPr>
            </a:lvl3pPr>
            <a:lvl4pPr lvl="3" algn="r">
              <a:spcBef>
                <a:spcPts val="0"/>
              </a:spcBef>
              <a:buClr>
                <a:srgbClr val="FFFFFF"/>
              </a:buClr>
              <a:buSzPct val="100000"/>
              <a:buFont typeface="Cabin Condensed"/>
              <a:buNone/>
              <a:defRPr sz="2400" b="1">
                <a:solidFill>
                  <a:srgbClr val="FFFFFF"/>
                </a:solidFill>
                <a:latin typeface="Cabin Condensed"/>
                <a:ea typeface="Cabin Condensed"/>
                <a:cs typeface="Cabin Condensed"/>
                <a:sym typeface="Cabin Condensed"/>
              </a:defRPr>
            </a:lvl4pPr>
            <a:lvl5pPr lvl="4" algn="r">
              <a:spcBef>
                <a:spcPts val="0"/>
              </a:spcBef>
              <a:buClr>
                <a:srgbClr val="FFFFFF"/>
              </a:buClr>
              <a:buSzPct val="100000"/>
              <a:buFont typeface="Cabin Condensed"/>
              <a:buNone/>
              <a:defRPr sz="2400" b="1">
                <a:solidFill>
                  <a:srgbClr val="FFFFFF"/>
                </a:solidFill>
                <a:latin typeface="Cabin Condensed"/>
                <a:ea typeface="Cabin Condensed"/>
                <a:cs typeface="Cabin Condensed"/>
                <a:sym typeface="Cabin Condensed"/>
              </a:defRPr>
            </a:lvl5pPr>
            <a:lvl6pPr lvl="5" algn="r">
              <a:spcBef>
                <a:spcPts val="0"/>
              </a:spcBef>
              <a:buClr>
                <a:srgbClr val="FFFFFF"/>
              </a:buClr>
              <a:buSzPct val="100000"/>
              <a:buFont typeface="Cabin Condensed"/>
              <a:buNone/>
              <a:defRPr sz="2400" b="1">
                <a:solidFill>
                  <a:srgbClr val="FFFFFF"/>
                </a:solidFill>
                <a:latin typeface="Cabin Condensed"/>
                <a:ea typeface="Cabin Condensed"/>
                <a:cs typeface="Cabin Condensed"/>
                <a:sym typeface="Cabin Condensed"/>
              </a:defRPr>
            </a:lvl6pPr>
            <a:lvl7pPr lvl="6" algn="r">
              <a:spcBef>
                <a:spcPts val="0"/>
              </a:spcBef>
              <a:buClr>
                <a:srgbClr val="FFFFFF"/>
              </a:buClr>
              <a:buSzPct val="100000"/>
              <a:buFont typeface="Cabin Condensed"/>
              <a:buNone/>
              <a:defRPr sz="2400" b="1">
                <a:solidFill>
                  <a:srgbClr val="FFFFFF"/>
                </a:solidFill>
                <a:latin typeface="Cabin Condensed"/>
                <a:ea typeface="Cabin Condensed"/>
                <a:cs typeface="Cabin Condensed"/>
                <a:sym typeface="Cabin Condensed"/>
              </a:defRPr>
            </a:lvl7pPr>
            <a:lvl8pPr lvl="7" algn="r">
              <a:spcBef>
                <a:spcPts val="0"/>
              </a:spcBef>
              <a:buClr>
                <a:srgbClr val="FFFFFF"/>
              </a:buClr>
              <a:buSzPct val="100000"/>
              <a:buFont typeface="Cabin Condensed"/>
              <a:buNone/>
              <a:defRPr sz="2400" b="1">
                <a:solidFill>
                  <a:srgbClr val="FFFFFF"/>
                </a:solidFill>
                <a:latin typeface="Cabin Condensed"/>
                <a:ea typeface="Cabin Condensed"/>
                <a:cs typeface="Cabin Condensed"/>
                <a:sym typeface="Cabin Condensed"/>
              </a:defRPr>
            </a:lvl8pPr>
            <a:lvl9pPr lvl="8" algn="r">
              <a:spcBef>
                <a:spcPts val="0"/>
              </a:spcBef>
              <a:buClr>
                <a:srgbClr val="FFFFFF"/>
              </a:buClr>
              <a:buSzPct val="100000"/>
              <a:buFont typeface="Cabin Condensed"/>
              <a:buNone/>
              <a:defRPr sz="2400" b="1">
                <a:solidFill>
                  <a:srgbClr val="FFFFFF"/>
                </a:solidFill>
                <a:latin typeface="Cabin Condensed"/>
                <a:ea typeface="Cabin Condensed"/>
                <a:cs typeface="Cabin Condensed"/>
                <a:sym typeface="Cabin Condensed"/>
              </a:defRPr>
            </a:lvl9pPr>
          </a:lstStyle>
          <a:p>
            <a:endParaRPr/>
          </a:p>
        </p:txBody>
      </p:sp>
      <p:sp>
        <p:nvSpPr>
          <p:cNvPr id="7" name="Shape 7"/>
          <p:cNvSpPr txBox="1">
            <a:spLocks noGrp="1"/>
          </p:cNvSpPr>
          <p:nvPr>
            <p:ph type="body" idx="1"/>
          </p:nvPr>
        </p:nvSpPr>
        <p:spPr>
          <a:xfrm>
            <a:off x="2871075" y="1007295"/>
            <a:ext cx="5561100" cy="3571200"/>
          </a:xfrm>
          <a:prstGeom prst="rect">
            <a:avLst/>
          </a:prstGeom>
          <a:noFill/>
          <a:ln>
            <a:noFill/>
          </a:ln>
        </p:spPr>
        <p:txBody>
          <a:bodyPr lIns="91425" tIns="91425" rIns="91425" bIns="91425" anchor="t" anchorCtr="0"/>
          <a:lstStyle>
            <a:lvl1pPr lvl="0">
              <a:spcBef>
                <a:spcPts val="600"/>
              </a:spcBef>
              <a:buClr>
                <a:schemeClr val="dk1"/>
              </a:buClr>
              <a:buSzPct val="100000"/>
              <a:buFont typeface="Cabin"/>
              <a:buChar char="⊙"/>
              <a:defRPr sz="3000">
                <a:solidFill>
                  <a:schemeClr val="dk1"/>
                </a:solidFill>
                <a:latin typeface="Cabin"/>
                <a:ea typeface="Cabin"/>
                <a:cs typeface="Cabin"/>
                <a:sym typeface="Cabin"/>
              </a:defRPr>
            </a:lvl1pPr>
            <a:lvl2pPr lvl="1">
              <a:spcBef>
                <a:spcPts val="480"/>
              </a:spcBef>
              <a:buClr>
                <a:schemeClr val="dk1"/>
              </a:buClr>
              <a:buSzPct val="100000"/>
              <a:buFont typeface="Cabin"/>
              <a:defRPr sz="2400">
                <a:solidFill>
                  <a:schemeClr val="dk1"/>
                </a:solidFill>
                <a:latin typeface="Cabin"/>
                <a:ea typeface="Cabin"/>
                <a:cs typeface="Cabin"/>
                <a:sym typeface="Cabin"/>
              </a:defRPr>
            </a:lvl2pPr>
            <a:lvl3pPr lvl="2">
              <a:spcBef>
                <a:spcPts val="480"/>
              </a:spcBef>
              <a:buClr>
                <a:schemeClr val="dk1"/>
              </a:buClr>
              <a:buSzPct val="100000"/>
              <a:buFont typeface="Cabin"/>
              <a:defRPr sz="2400">
                <a:solidFill>
                  <a:schemeClr val="dk1"/>
                </a:solidFill>
                <a:latin typeface="Cabin"/>
                <a:ea typeface="Cabin"/>
                <a:cs typeface="Cabin"/>
                <a:sym typeface="Cabin"/>
              </a:defRPr>
            </a:lvl3pPr>
            <a:lvl4pPr lvl="3">
              <a:spcBef>
                <a:spcPts val="360"/>
              </a:spcBef>
              <a:buClr>
                <a:schemeClr val="dk1"/>
              </a:buClr>
              <a:buSzPct val="100000"/>
              <a:buFont typeface="Cabin"/>
              <a:defRPr sz="1800">
                <a:solidFill>
                  <a:schemeClr val="dk1"/>
                </a:solidFill>
                <a:latin typeface="Cabin"/>
                <a:ea typeface="Cabin"/>
                <a:cs typeface="Cabin"/>
                <a:sym typeface="Cabin"/>
              </a:defRPr>
            </a:lvl4pPr>
            <a:lvl5pPr lvl="4">
              <a:spcBef>
                <a:spcPts val="360"/>
              </a:spcBef>
              <a:buClr>
                <a:schemeClr val="dk1"/>
              </a:buClr>
              <a:buSzPct val="100000"/>
              <a:buFont typeface="Cabin"/>
              <a:defRPr sz="1800">
                <a:solidFill>
                  <a:schemeClr val="dk1"/>
                </a:solidFill>
                <a:latin typeface="Cabin"/>
                <a:ea typeface="Cabin"/>
                <a:cs typeface="Cabin"/>
                <a:sym typeface="Cabin"/>
              </a:defRPr>
            </a:lvl5pPr>
            <a:lvl6pPr lvl="5">
              <a:spcBef>
                <a:spcPts val="360"/>
              </a:spcBef>
              <a:buClr>
                <a:schemeClr val="dk1"/>
              </a:buClr>
              <a:buSzPct val="100000"/>
              <a:buFont typeface="Cabin"/>
              <a:defRPr sz="1800">
                <a:solidFill>
                  <a:schemeClr val="dk1"/>
                </a:solidFill>
                <a:latin typeface="Cabin"/>
                <a:ea typeface="Cabin"/>
                <a:cs typeface="Cabin"/>
                <a:sym typeface="Cabin"/>
              </a:defRPr>
            </a:lvl6pPr>
            <a:lvl7pPr lvl="6">
              <a:spcBef>
                <a:spcPts val="360"/>
              </a:spcBef>
              <a:buClr>
                <a:schemeClr val="dk1"/>
              </a:buClr>
              <a:buSzPct val="100000"/>
              <a:buFont typeface="Cabin"/>
              <a:defRPr sz="1800">
                <a:solidFill>
                  <a:schemeClr val="dk1"/>
                </a:solidFill>
                <a:latin typeface="Cabin"/>
                <a:ea typeface="Cabin"/>
                <a:cs typeface="Cabin"/>
                <a:sym typeface="Cabin"/>
              </a:defRPr>
            </a:lvl7pPr>
            <a:lvl8pPr lvl="7">
              <a:spcBef>
                <a:spcPts val="360"/>
              </a:spcBef>
              <a:buClr>
                <a:schemeClr val="dk1"/>
              </a:buClr>
              <a:buSzPct val="100000"/>
              <a:buFont typeface="Cabin"/>
              <a:defRPr sz="1800">
                <a:solidFill>
                  <a:schemeClr val="dk1"/>
                </a:solidFill>
                <a:latin typeface="Cabin"/>
                <a:ea typeface="Cabin"/>
                <a:cs typeface="Cabin"/>
                <a:sym typeface="Cabin"/>
              </a:defRPr>
            </a:lvl8pPr>
            <a:lvl9pPr lvl="8">
              <a:spcBef>
                <a:spcPts val="360"/>
              </a:spcBef>
              <a:buClr>
                <a:schemeClr val="dk1"/>
              </a:buClr>
              <a:buSzPct val="100000"/>
              <a:buFont typeface="Cabin"/>
              <a:defRPr sz="1800">
                <a:solidFill>
                  <a:schemeClr val="dk1"/>
                </a:solidFill>
                <a:latin typeface="Cabin"/>
                <a:ea typeface="Cabin"/>
                <a:cs typeface="Cabin"/>
                <a:sym typeface="Cabi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7" r:id="rId8"/>
    <p:sldLayoutId id="2147483658"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hyperlink" Target="Mohammad%20Sulaiman.mp4"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M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ctrTitle"/>
          </p:nvPr>
        </p:nvSpPr>
        <p:spPr>
          <a:xfrm>
            <a:off x="1031425" y="1059582"/>
            <a:ext cx="4947599" cy="2092067"/>
          </a:xfrm>
          <a:prstGeom prst="rect">
            <a:avLst/>
          </a:prstGeom>
        </p:spPr>
        <p:txBody>
          <a:bodyPr lIns="91425" tIns="91425" rIns="91425" bIns="91425" anchor="ctr" anchorCtr="0">
            <a:noAutofit/>
          </a:bodyPr>
          <a:lstStyle/>
          <a:p>
            <a:pPr lvl="0" algn="ctr">
              <a:spcBef>
                <a:spcPts val="0"/>
              </a:spcBef>
              <a:buNone/>
            </a:pPr>
            <a:r>
              <a:rPr lang="en" dirty="0" smtClean="0"/>
              <a:t>The Story of Change </a:t>
            </a:r>
            <a:br>
              <a:rPr lang="en" dirty="0" smtClean="0"/>
            </a:br>
            <a:r>
              <a:rPr lang="en" dirty="0" smtClean="0"/>
              <a:t>“</a:t>
            </a:r>
            <a:r>
              <a:rPr lang="en" sz="4800" dirty="0" smtClean="0"/>
              <a:t>Using TMSC” </a:t>
            </a:r>
            <a:endParaRPr lang="en" dirty="0"/>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398150" y="1129129"/>
            <a:ext cx="1700700" cy="1483799"/>
          </a:xfrm>
          <a:prstGeom prst="rect">
            <a:avLst/>
          </a:prstGeom>
        </p:spPr>
        <p:txBody>
          <a:bodyPr lIns="91425" tIns="91425" rIns="91425" bIns="91425" anchor="t" anchorCtr="0">
            <a:noAutofit/>
          </a:bodyPr>
          <a:lstStyle/>
          <a:p>
            <a:pPr lvl="0" algn="l" rtl="0">
              <a:spcBef>
                <a:spcPts val="0"/>
              </a:spcBef>
              <a:buNone/>
            </a:pPr>
            <a:r>
              <a:rPr lang="en" dirty="0"/>
              <a:t>Our process </a:t>
            </a:r>
            <a:r>
              <a:rPr lang="en" dirty="0" smtClean="0"/>
              <a:t>was </a:t>
            </a:r>
            <a:r>
              <a:rPr lang="en" dirty="0"/>
              <a:t>easy</a:t>
            </a:r>
          </a:p>
        </p:txBody>
      </p:sp>
      <p:sp>
        <p:nvSpPr>
          <p:cNvPr id="207" name="Shape 207"/>
          <p:cNvSpPr/>
          <p:nvPr/>
        </p:nvSpPr>
        <p:spPr>
          <a:xfrm>
            <a:off x="2987824" y="1380928"/>
            <a:ext cx="2016225" cy="2316697"/>
          </a:xfrm>
          <a:prstGeom prst="homePlate">
            <a:avLst>
              <a:gd name="adj" fmla="val 30129"/>
            </a:avLst>
          </a:prstGeom>
          <a:solidFill>
            <a:srgbClr val="000000"/>
          </a:solidFill>
          <a:ln>
            <a:noFill/>
          </a:ln>
        </p:spPr>
        <p:txBody>
          <a:bodyPr lIns="91425" tIns="91425" rIns="91425" bIns="91425" anchor="ctr" anchorCtr="0">
            <a:noAutofit/>
          </a:bodyPr>
          <a:lstStyle/>
          <a:p>
            <a:pPr lvl="0" algn="ctr">
              <a:spcBef>
                <a:spcPts val="0"/>
              </a:spcBef>
              <a:buNone/>
            </a:pPr>
            <a:r>
              <a:rPr lang="en" b="1" dirty="0" smtClean="0">
                <a:solidFill>
                  <a:srgbClr val="FFFF00"/>
                </a:solidFill>
                <a:latin typeface="Cabin"/>
                <a:ea typeface="Cabin"/>
                <a:cs typeface="Cabin"/>
                <a:sym typeface="Cabin"/>
              </a:rPr>
              <a:t>We involved schools in planning </a:t>
            </a:r>
            <a:endParaRPr lang="en" b="1" dirty="0">
              <a:solidFill>
                <a:srgbClr val="FFFF00"/>
              </a:solidFill>
              <a:latin typeface="Cabin"/>
              <a:ea typeface="Cabin"/>
              <a:cs typeface="Cabin"/>
              <a:sym typeface="Cabin"/>
            </a:endParaRPr>
          </a:p>
        </p:txBody>
      </p:sp>
      <p:sp>
        <p:nvSpPr>
          <p:cNvPr id="208" name="Shape 208"/>
          <p:cNvSpPr/>
          <p:nvPr/>
        </p:nvSpPr>
        <p:spPr>
          <a:xfrm>
            <a:off x="4499992" y="1380929"/>
            <a:ext cx="2461563" cy="2337300"/>
          </a:xfrm>
          <a:prstGeom prst="chevron">
            <a:avLst>
              <a:gd name="adj" fmla="val 24713"/>
            </a:avLst>
          </a:prstGeom>
          <a:solidFill>
            <a:srgbClr val="000000"/>
          </a:solidFill>
          <a:ln>
            <a:noFill/>
          </a:ln>
        </p:spPr>
        <p:txBody>
          <a:bodyPr lIns="91425" tIns="91425" rIns="91425" bIns="91425" anchor="ctr" anchorCtr="0">
            <a:noAutofit/>
          </a:bodyPr>
          <a:lstStyle/>
          <a:p>
            <a:pPr lvl="0" algn="ctr">
              <a:spcBef>
                <a:spcPts val="0"/>
              </a:spcBef>
              <a:buNone/>
            </a:pPr>
            <a:r>
              <a:rPr lang="en" b="1" dirty="0" smtClean="0">
                <a:solidFill>
                  <a:srgbClr val="FFFF00"/>
                </a:solidFill>
                <a:latin typeface="Cabin"/>
                <a:ea typeface="Cabin"/>
                <a:cs typeface="Cabin"/>
                <a:sym typeface="Cabin"/>
              </a:rPr>
              <a:t>In corporation with the vendor: </a:t>
            </a:r>
          </a:p>
          <a:p>
            <a:pPr lvl="0" algn="ctr">
              <a:spcBef>
                <a:spcPts val="0"/>
              </a:spcBef>
              <a:buNone/>
            </a:pPr>
            <a:r>
              <a:rPr lang="en" b="1" dirty="0" smtClean="0">
                <a:solidFill>
                  <a:srgbClr val="FFFF00"/>
                </a:solidFill>
                <a:latin typeface="Cabin"/>
                <a:ea typeface="Cabin"/>
                <a:cs typeface="Cabin"/>
                <a:sym typeface="Cabin"/>
              </a:rPr>
              <a:t>Training, Follow-up, Teachers’ competitions</a:t>
            </a:r>
            <a:endParaRPr lang="en" b="1" dirty="0">
              <a:solidFill>
                <a:srgbClr val="FFFF00"/>
              </a:solidFill>
              <a:latin typeface="Cabin"/>
              <a:ea typeface="Cabin"/>
              <a:cs typeface="Cabin"/>
              <a:sym typeface="Cabin"/>
            </a:endParaRPr>
          </a:p>
        </p:txBody>
      </p:sp>
      <p:sp>
        <p:nvSpPr>
          <p:cNvPr id="209" name="Shape 209"/>
          <p:cNvSpPr/>
          <p:nvPr/>
        </p:nvSpPr>
        <p:spPr>
          <a:xfrm>
            <a:off x="6444207" y="1380930"/>
            <a:ext cx="2376265" cy="2316696"/>
          </a:xfrm>
          <a:prstGeom prst="chevron">
            <a:avLst>
              <a:gd name="adj" fmla="val 29853"/>
            </a:avLst>
          </a:prstGeom>
          <a:solidFill>
            <a:srgbClr val="000000"/>
          </a:solidFill>
          <a:ln>
            <a:noFill/>
          </a:ln>
        </p:spPr>
        <p:txBody>
          <a:bodyPr lIns="91425" tIns="91425" rIns="91425" bIns="91425" anchor="ctr" anchorCtr="0">
            <a:noAutofit/>
          </a:bodyPr>
          <a:lstStyle/>
          <a:p>
            <a:pPr lvl="0" algn="ctr">
              <a:spcBef>
                <a:spcPts val="0"/>
              </a:spcBef>
              <a:buNone/>
            </a:pPr>
            <a:r>
              <a:rPr lang="en" b="1" dirty="0" smtClean="0">
                <a:solidFill>
                  <a:srgbClr val="FFFF00"/>
                </a:solidFill>
                <a:latin typeface="Cabin"/>
                <a:ea typeface="Cabin"/>
                <a:cs typeface="Cabin"/>
                <a:sym typeface="Cabin"/>
              </a:rPr>
              <a:t>Help Desk </a:t>
            </a:r>
            <a:endParaRPr lang="en" b="1" dirty="0">
              <a:solidFill>
                <a:srgbClr val="FFFF00"/>
              </a:solidFill>
              <a:latin typeface="Cabin"/>
              <a:ea typeface="Cabin"/>
              <a:cs typeface="Cabin"/>
              <a:sym typeface="Cabin"/>
            </a:endParaRPr>
          </a:p>
        </p:txBody>
      </p:sp>
      <p:sp>
        <p:nvSpPr>
          <p:cNvPr id="210" name="Shape 210"/>
          <p:cNvSpPr/>
          <p:nvPr/>
        </p:nvSpPr>
        <p:spPr>
          <a:xfrm>
            <a:off x="1636073" y="751551"/>
            <a:ext cx="377571" cy="377588"/>
          </a:xfrm>
          <a:custGeom>
            <a:avLst/>
            <a:gdLst/>
            <a:ahLst/>
            <a:cxnLst/>
            <a:rect l="0" t="0" r="0" b="0"/>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FFFF00"/>
          </a:solidFill>
          <a:ln>
            <a:noFill/>
          </a:ln>
        </p:spPr>
        <p:txBody>
          <a:bodyPr lIns="91425" tIns="91425" rIns="91425" bIns="91425" anchor="ctr" anchorCtr="0">
            <a:noAutofit/>
          </a:bodyPr>
          <a:lstStyle/>
          <a:p>
            <a:pPr lv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251520" y="1129129"/>
            <a:ext cx="1944216" cy="1483799"/>
          </a:xfrm>
          <a:prstGeom prst="rect">
            <a:avLst/>
          </a:prstGeom>
        </p:spPr>
        <p:txBody>
          <a:bodyPr lIns="91425" tIns="91425" rIns="91425" bIns="91425" anchor="t" anchorCtr="0">
            <a:noAutofit/>
          </a:bodyPr>
          <a:lstStyle/>
          <a:p>
            <a:pPr lvl="0" algn="l">
              <a:spcBef>
                <a:spcPts val="0"/>
              </a:spcBef>
              <a:buNone/>
            </a:pPr>
            <a:r>
              <a:rPr lang="en" dirty="0" smtClean="0"/>
              <a:t>The successful delivery of TMSC</a:t>
            </a:r>
            <a:endParaRPr lang="en" dirty="0"/>
          </a:p>
        </p:txBody>
      </p:sp>
      <p:grpSp>
        <p:nvGrpSpPr>
          <p:cNvPr id="130" name="Shape 130"/>
          <p:cNvGrpSpPr/>
          <p:nvPr/>
        </p:nvGrpSpPr>
        <p:grpSpPr>
          <a:xfrm>
            <a:off x="1512238" y="483379"/>
            <a:ext cx="564103" cy="601050"/>
            <a:chOff x="5970800" y="1619250"/>
            <a:chExt cx="428650" cy="456725"/>
          </a:xfrm>
        </p:grpSpPr>
        <p:sp>
          <p:nvSpPr>
            <p:cNvPr id="131" name="Shape 131"/>
            <p:cNvSpPr/>
            <p:nvPr/>
          </p:nvSpPr>
          <p:spPr>
            <a:xfrm>
              <a:off x="5970800" y="1674200"/>
              <a:ext cx="377975" cy="377950"/>
            </a:xfrm>
            <a:custGeom>
              <a:avLst/>
              <a:gdLst/>
              <a:ahLst/>
              <a:cxnLst/>
              <a:rect l="0" t="0" r="0" b="0"/>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rgbClr val="FFFF00"/>
            </a:solidFill>
            <a:ln>
              <a:noFill/>
            </a:ln>
          </p:spPr>
          <p:txBody>
            <a:bodyPr lIns="91425" tIns="91425" rIns="91425" bIns="91425" anchor="ctr" anchorCtr="0">
              <a:noAutofit/>
            </a:bodyPr>
            <a:lstStyle/>
            <a:p>
              <a:pPr lvl="0">
                <a:spcBef>
                  <a:spcPts val="0"/>
                </a:spcBef>
                <a:buNone/>
              </a:pPr>
              <a:endParaRPr/>
            </a:p>
          </p:txBody>
        </p:sp>
        <p:sp>
          <p:nvSpPr>
            <p:cNvPr id="132" name="Shape 132"/>
            <p:cNvSpPr/>
            <p:nvPr/>
          </p:nvSpPr>
          <p:spPr>
            <a:xfrm>
              <a:off x="6068500" y="1771875"/>
              <a:ext cx="182575" cy="182600"/>
            </a:xfrm>
            <a:custGeom>
              <a:avLst/>
              <a:gdLst/>
              <a:ahLst/>
              <a:cxnLst/>
              <a:rect l="0" t="0" r="0" b="0"/>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rgbClr val="FFFF00"/>
            </a:solidFill>
            <a:ln>
              <a:noFill/>
            </a:ln>
          </p:spPr>
          <p:txBody>
            <a:bodyPr lIns="91425" tIns="91425" rIns="91425" bIns="91425" anchor="ctr" anchorCtr="0">
              <a:noAutofit/>
            </a:bodyPr>
            <a:lstStyle/>
            <a:p>
              <a:pPr lvl="0">
                <a:spcBef>
                  <a:spcPts val="0"/>
                </a:spcBef>
                <a:buNone/>
              </a:pPr>
              <a:endParaRPr/>
            </a:p>
          </p:txBody>
        </p:sp>
        <p:sp>
          <p:nvSpPr>
            <p:cNvPr id="133" name="Shape 133"/>
            <p:cNvSpPr/>
            <p:nvPr/>
          </p:nvSpPr>
          <p:spPr>
            <a:xfrm>
              <a:off x="5981175" y="2005125"/>
              <a:ext cx="75125" cy="70850"/>
            </a:xfrm>
            <a:custGeom>
              <a:avLst/>
              <a:gdLst/>
              <a:ahLst/>
              <a:cxnLst/>
              <a:rect l="0" t="0" r="0" b="0"/>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rgbClr val="FFFF00"/>
            </a:solidFill>
            <a:ln>
              <a:noFill/>
            </a:ln>
          </p:spPr>
          <p:txBody>
            <a:bodyPr lIns="91425" tIns="91425" rIns="91425" bIns="91425" anchor="ctr" anchorCtr="0">
              <a:noAutofit/>
            </a:bodyPr>
            <a:lstStyle/>
            <a:p>
              <a:pPr lvl="0">
                <a:spcBef>
                  <a:spcPts val="0"/>
                </a:spcBef>
                <a:buNone/>
              </a:pPr>
              <a:endParaRPr/>
            </a:p>
          </p:txBody>
        </p:sp>
        <p:sp>
          <p:nvSpPr>
            <p:cNvPr id="134" name="Shape 134"/>
            <p:cNvSpPr/>
            <p:nvPr/>
          </p:nvSpPr>
          <p:spPr>
            <a:xfrm>
              <a:off x="6263875" y="2005125"/>
              <a:ext cx="74525" cy="70850"/>
            </a:xfrm>
            <a:custGeom>
              <a:avLst/>
              <a:gdLst/>
              <a:ahLst/>
              <a:cxnLst/>
              <a:rect l="0" t="0" r="0" b="0"/>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rgbClr val="FFFF00"/>
            </a:solidFill>
            <a:ln>
              <a:noFill/>
            </a:ln>
          </p:spPr>
          <p:txBody>
            <a:bodyPr lIns="91425" tIns="91425" rIns="91425" bIns="91425" anchor="ctr" anchorCtr="0">
              <a:noAutofit/>
            </a:bodyPr>
            <a:lstStyle/>
            <a:p>
              <a:pPr lvl="0">
                <a:spcBef>
                  <a:spcPts val="0"/>
                </a:spcBef>
                <a:buNone/>
              </a:pPr>
              <a:endParaRPr/>
            </a:p>
          </p:txBody>
        </p:sp>
        <p:sp>
          <p:nvSpPr>
            <p:cNvPr id="135" name="Shape 135"/>
            <p:cNvSpPr/>
            <p:nvPr/>
          </p:nvSpPr>
          <p:spPr>
            <a:xfrm>
              <a:off x="6147875" y="1619250"/>
              <a:ext cx="251575" cy="255850"/>
            </a:xfrm>
            <a:custGeom>
              <a:avLst/>
              <a:gdLst/>
              <a:ahLst/>
              <a:cxnLst/>
              <a:rect l="0" t="0" r="0" b="0"/>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rgbClr val="FFFF00"/>
            </a:solidFill>
            <a:ln>
              <a:noFill/>
            </a:ln>
          </p:spPr>
          <p:txBody>
            <a:bodyPr lIns="91425" tIns="91425" rIns="91425" bIns="91425" anchor="ctr" anchorCtr="0">
              <a:noAutofit/>
            </a:bodyPr>
            <a:lstStyle/>
            <a:p>
              <a:pPr lvl="0">
                <a:spcBef>
                  <a:spcPts val="0"/>
                </a:spcBef>
                <a:buNone/>
              </a:pPr>
              <a:endParaRPr/>
            </a:p>
          </p:txBody>
        </p:sp>
      </p:grpSp>
      <p:graphicFrame>
        <p:nvGraphicFramePr>
          <p:cNvPr id="12" name="Table 11"/>
          <p:cNvGraphicFramePr>
            <a:graphicFrameLocks noGrp="1"/>
          </p:cNvGraphicFramePr>
          <p:nvPr>
            <p:extLst>
              <p:ext uri="{D42A27DB-BD31-4B8C-83A1-F6EECF244321}">
                <p14:modId xmlns:p14="http://schemas.microsoft.com/office/powerpoint/2010/main" val="817000715"/>
              </p:ext>
            </p:extLst>
          </p:nvPr>
        </p:nvGraphicFramePr>
        <p:xfrm>
          <a:off x="3059832" y="1419622"/>
          <a:ext cx="5616623" cy="2296832"/>
        </p:xfrm>
        <a:graphic>
          <a:graphicData uri="http://schemas.openxmlformats.org/drawingml/2006/table">
            <a:tbl>
              <a:tblPr rtl="1" firstRow="1" bandRow="1">
                <a:tableStyleId>{7E9639D4-E3E2-4D34-9284-5A2195B3D0D7}</a:tableStyleId>
              </a:tblPr>
              <a:tblGrid>
                <a:gridCol w="671374"/>
                <a:gridCol w="1064374"/>
                <a:gridCol w="818748"/>
                <a:gridCol w="735237"/>
                <a:gridCol w="1054158"/>
                <a:gridCol w="1272732"/>
              </a:tblGrid>
              <a:tr h="592088">
                <a:tc>
                  <a:txBody>
                    <a:bodyPr/>
                    <a:lstStyle/>
                    <a:p>
                      <a:pPr algn="ctr" rtl="1"/>
                      <a:r>
                        <a:rPr lang="en-US" sz="1100" dirty="0" smtClean="0"/>
                        <a:t>Tablet</a:t>
                      </a:r>
                      <a:endParaRPr lang="ar-JO" sz="1100" dirty="0"/>
                    </a:p>
                  </a:txBody>
                  <a:tcPr marT="34290" marB="34290"/>
                </a:tc>
                <a:tc>
                  <a:txBody>
                    <a:bodyPr/>
                    <a:lstStyle/>
                    <a:p>
                      <a:pPr algn="ctr" rtl="1"/>
                      <a:r>
                        <a:rPr lang="en-US" sz="1100" dirty="0" smtClean="0"/>
                        <a:t>Documents Camera</a:t>
                      </a:r>
                      <a:endParaRPr lang="ar-JO" sz="1100" dirty="0"/>
                    </a:p>
                  </a:txBody>
                  <a:tcPr marT="34290" marB="34290"/>
                </a:tc>
                <a:tc>
                  <a:txBody>
                    <a:bodyPr/>
                    <a:lstStyle/>
                    <a:p>
                      <a:pPr algn="ctr" rtl="1"/>
                      <a:r>
                        <a:rPr lang="en-US" sz="1100" dirty="0" smtClean="0"/>
                        <a:t>HiTeach</a:t>
                      </a:r>
                    </a:p>
                    <a:p>
                      <a:pPr algn="ctr" rtl="1"/>
                      <a:r>
                        <a:rPr lang="en-US" sz="1100" dirty="0" smtClean="0"/>
                        <a:t>Software</a:t>
                      </a:r>
                      <a:endParaRPr lang="ar-JO" sz="1100" dirty="0" smtClean="0"/>
                    </a:p>
                    <a:p>
                      <a:pPr algn="ctr" rtl="1"/>
                      <a:endParaRPr lang="ar-JO" sz="1100" dirty="0"/>
                    </a:p>
                  </a:txBody>
                  <a:tcPr marT="34290" marB="34290"/>
                </a:tc>
                <a:tc>
                  <a:txBody>
                    <a:bodyPr/>
                    <a:lstStyle/>
                    <a:p>
                      <a:pPr algn="ctr" rtl="1"/>
                      <a:r>
                        <a:rPr lang="en-US" sz="1100" dirty="0" smtClean="0"/>
                        <a:t>IRS</a:t>
                      </a:r>
                      <a:endParaRPr lang="ar-JO" sz="1100" dirty="0"/>
                    </a:p>
                  </a:txBody>
                  <a:tcPr marT="34290" marB="34290"/>
                </a:tc>
                <a:tc>
                  <a:txBody>
                    <a:bodyPr/>
                    <a:lstStyle/>
                    <a:p>
                      <a:pPr algn="ctr" rtl="1"/>
                      <a:r>
                        <a:rPr lang="en-US" sz="1100" dirty="0" smtClean="0"/>
                        <a:t>Touch</a:t>
                      </a:r>
                      <a:r>
                        <a:rPr lang="en-US" sz="1100" baseline="0" dirty="0" smtClean="0"/>
                        <a:t> Screens </a:t>
                      </a:r>
                      <a:endParaRPr lang="ar-JO" sz="1100" dirty="0"/>
                    </a:p>
                  </a:txBody>
                  <a:tcPr marT="34290" marB="34290"/>
                </a:tc>
                <a:tc>
                  <a:txBody>
                    <a:bodyPr/>
                    <a:lstStyle/>
                    <a:p>
                      <a:pPr algn="ctr" rtl="1"/>
                      <a:r>
                        <a:rPr lang="en-US" sz="1100" dirty="0" smtClean="0"/>
                        <a:t>year</a:t>
                      </a:r>
                      <a:endParaRPr lang="ar-JO" sz="1100" dirty="0"/>
                    </a:p>
                  </a:txBody>
                  <a:tcPr marT="34290" marB="34290"/>
                </a:tc>
              </a:tr>
              <a:tr h="568248">
                <a:tc>
                  <a:txBody>
                    <a:bodyPr/>
                    <a:lstStyle/>
                    <a:p>
                      <a:pPr algn="ctr" rtl="1"/>
                      <a:r>
                        <a:rPr lang="en-US" sz="1100" dirty="0" smtClean="0"/>
                        <a:t>0</a:t>
                      </a:r>
                      <a:endParaRPr lang="ar-JO" sz="1100" dirty="0"/>
                    </a:p>
                  </a:txBody>
                  <a:tcPr marT="34290" marB="34290"/>
                </a:tc>
                <a:tc>
                  <a:txBody>
                    <a:bodyPr/>
                    <a:lstStyle/>
                    <a:p>
                      <a:pPr algn="ctr" rtl="1"/>
                      <a:r>
                        <a:rPr lang="en-US" sz="1100" dirty="0" smtClean="0"/>
                        <a:t>4</a:t>
                      </a:r>
                      <a:endParaRPr lang="ar-JO" sz="1100" dirty="0"/>
                    </a:p>
                  </a:txBody>
                  <a:tcPr marT="34290" marB="34290"/>
                </a:tc>
                <a:tc>
                  <a:txBody>
                    <a:bodyPr/>
                    <a:lstStyle/>
                    <a:p>
                      <a:pPr algn="ctr"/>
                      <a:r>
                        <a:rPr lang="en-US" sz="1100" dirty="0" smtClean="0"/>
                        <a:t>4</a:t>
                      </a:r>
                      <a:endParaRPr lang="en-US" sz="1100" dirty="0"/>
                    </a:p>
                  </a:txBody>
                  <a:tcPr marT="34290" marB="34290"/>
                </a:tc>
                <a:tc>
                  <a:txBody>
                    <a:bodyPr/>
                    <a:lstStyle/>
                    <a:p>
                      <a:pPr algn="ctr" rtl="1"/>
                      <a:r>
                        <a:rPr lang="en-US" sz="1100" dirty="0" smtClean="0"/>
                        <a:t>4</a:t>
                      </a:r>
                      <a:endParaRPr lang="ar-JO" sz="1100" dirty="0"/>
                    </a:p>
                  </a:txBody>
                  <a:tcPr marT="34290" marB="34290"/>
                </a:tc>
                <a:tc>
                  <a:txBody>
                    <a:bodyPr/>
                    <a:lstStyle/>
                    <a:p>
                      <a:pPr algn="ctr" rtl="1"/>
                      <a:r>
                        <a:rPr lang="en-US" sz="1100" dirty="0" smtClean="0"/>
                        <a:t>4</a:t>
                      </a:r>
                      <a:endParaRPr lang="ar-JO" sz="1100" dirty="0"/>
                    </a:p>
                  </a:txBody>
                  <a:tcPr marT="34290" marB="34290"/>
                </a:tc>
                <a:tc>
                  <a:txBody>
                    <a:bodyPr/>
                    <a:lstStyle/>
                    <a:p>
                      <a:pPr algn="ctr" rtl="1"/>
                      <a:r>
                        <a:rPr lang="en-US" sz="1100" dirty="0" smtClean="0"/>
                        <a:t>2014-2015</a:t>
                      </a:r>
                      <a:endParaRPr lang="ar-JO" sz="1100" dirty="0"/>
                    </a:p>
                  </a:txBody>
                  <a:tcPr marT="34290" marB="34290"/>
                </a:tc>
              </a:tr>
              <a:tr h="568248">
                <a:tc>
                  <a:txBody>
                    <a:bodyPr/>
                    <a:lstStyle/>
                    <a:p>
                      <a:pPr algn="ctr" rtl="1"/>
                      <a:r>
                        <a:rPr lang="en-US" sz="1100" dirty="0" smtClean="0"/>
                        <a:t>60</a:t>
                      </a:r>
                      <a:endParaRPr lang="ar-JO" sz="1100" dirty="0"/>
                    </a:p>
                  </a:txBody>
                  <a:tcPr marT="34290" marB="34290"/>
                </a:tc>
                <a:tc>
                  <a:txBody>
                    <a:bodyPr/>
                    <a:lstStyle/>
                    <a:p>
                      <a:pPr algn="ctr" rtl="1"/>
                      <a:r>
                        <a:rPr lang="en-US" sz="1100" dirty="0" smtClean="0"/>
                        <a:t>28</a:t>
                      </a:r>
                      <a:endParaRPr lang="ar-JO" sz="1100" dirty="0"/>
                    </a:p>
                  </a:txBody>
                  <a:tcPr marT="34290" marB="34290"/>
                </a:tc>
                <a:tc>
                  <a:txBody>
                    <a:bodyPr/>
                    <a:lstStyle/>
                    <a:p>
                      <a:pPr algn="ctr"/>
                      <a:r>
                        <a:rPr lang="en-US" sz="1100" dirty="0" smtClean="0"/>
                        <a:t>28</a:t>
                      </a:r>
                      <a:endParaRPr lang="en-US" sz="1100" dirty="0"/>
                    </a:p>
                  </a:txBody>
                  <a:tcPr marT="34290" marB="34290"/>
                </a:tc>
                <a:tc>
                  <a:txBody>
                    <a:bodyPr/>
                    <a:lstStyle/>
                    <a:p>
                      <a:pPr algn="ctr" rtl="1"/>
                      <a:r>
                        <a:rPr lang="en-US" sz="1100" dirty="0" smtClean="0"/>
                        <a:t>28</a:t>
                      </a:r>
                      <a:endParaRPr lang="ar-JO" sz="1100" dirty="0"/>
                    </a:p>
                  </a:txBody>
                  <a:tcPr marT="34290" marB="34290"/>
                </a:tc>
                <a:tc>
                  <a:txBody>
                    <a:bodyPr/>
                    <a:lstStyle/>
                    <a:p>
                      <a:pPr algn="ctr" rtl="1"/>
                      <a:r>
                        <a:rPr lang="en-US" sz="1100" dirty="0" smtClean="0"/>
                        <a:t>28</a:t>
                      </a:r>
                      <a:endParaRPr lang="ar-JO" sz="1100" dirty="0"/>
                    </a:p>
                  </a:txBody>
                  <a:tcPr marT="34290" marB="34290"/>
                </a:tc>
                <a:tc>
                  <a:txBody>
                    <a:bodyPr/>
                    <a:lstStyle/>
                    <a:p>
                      <a:pPr algn="ctr" rtl="1"/>
                      <a:r>
                        <a:rPr lang="en-US" sz="1100" dirty="0" smtClean="0"/>
                        <a:t>2015-2016</a:t>
                      </a:r>
                      <a:endParaRPr lang="ar-JO" sz="1100" dirty="0"/>
                    </a:p>
                  </a:txBody>
                  <a:tcPr marT="34290" marB="34290"/>
                </a:tc>
              </a:tr>
              <a:tr h="568248">
                <a:tc>
                  <a:txBody>
                    <a:bodyPr/>
                    <a:lstStyle/>
                    <a:p>
                      <a:pPr algn="ctr" rtl="1"/>
                      <a:r>
                        <a:rPr lang="en-US" sz="1100" dirty="0" smtClean="0"/>
                        <a:t>700</a:t>
                      </a:r>
                      <a:endParaRPr lang="ar-JO" sz="1100" dirty="0"/>
                    </a:p>
                  </a:txBody>
                  <a:tcPr marT="34290" marB="34290"/>
                </a:tc>
                <a:tc>
                  <a:txBody>
                    <a:bodyPr/>
                    <a:lstStyle/>
                    <a:p>
                      <a:pPr algn="ctr" rtl="1"/>
                      <a:r>
                        <a:rPr lang="en-US" sz="1100" dirty="0" smtClean="0"/>
                        <a:t>36</a:t>
                      </a:r>
                      <a:endParaRPr lang="ar-JO" sz="1100" dirty="0"/>
                    </a:p>
                  </a:txBody>
                  <a:tcPr marT="34290" marB="34290"/>
                </a:tc>
                <a:tc>
                  <a:txBody>
                    <a:bodyPr/>
                    <a:lstStyle/>
                    <a:p>
                      <a:pPr algn="ctr"/>
                      <a:r>
                        <a:rPr lang="en-US" sz="1100" dirty="0" smtClean="0"/>
                        <a:t>36</a:t>
                      </a:r>
                      <a:endParaRPr lang="en-US" sz="1100" dirty="0"/>
                    </a:p>
                  </a:txBody>
                  <a:tcPr marT="34290" marB="34290"/>
                </a:tc>
                <a:tc>
                  <a:txBody>
                    <a:bodyPr/>
                    <a:lstStyle/>
                    <a:p>
                      <a:pPr algn="ctr" rtl="1"/>
                      <a:r>
                        <a:rPr lang="en-US" sz="1100" dirty="0" smtClean="0"/>
                        <a:t>36</a:t>
                      </a:r>
                      <a:endParaRPr lang="ar-JO" sz="1100" dirty="0"/>
                    </a:p>
                  </a:txBody>
                  <a:tcPr marT="34290" marB="34290"/>
                </a:tc>
                <a:tc>
                  <a:txBody>
                    <a:bodyPr/>
                    <a:lstStyle/>
                    <a:p>
                      <a:pPr algn="ctr" rtl="1"/>
                      <a:r>
                        <a:rPr lang="en-US" sz="1100" dirty="0" smtClean="0"/>
                        <a:t>36</a:t>
                      </a:r>
                      <a:endParaRPr lang="ar-JO" sz="1100" dirty="0"/>
                    </a:p>
                  </a:txBody>
                  <a:tcPr marT="34290" marB="34290"/>
                </a:tc>
                <a:tc>
                  <a:txBody>
                    <a:bodyPr/>
                    <a:lstStyle/>
                    <a:p>
                      <a:pPr algn="ctr" rtl="1"/>
                      <a:r>
                        <a:rPr lang="en-US" sz="1100" dirty="0" smtClean="0"/>
                        <a:t>2016-2017</a:t>
                      </a:r>
                      <a:endParaRPr lang="ar-JO" sz="1100" dirty="0"/>
                    </a:p>
                  </a:txBody>
                  <a:tcPr marT="34290" marB="34290"/>
                </a:tc>
              </a:tr>
            </a:tbl>
          </a:graphicData>
        </a:graphic>
      </p:graphicFrame>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150" y="915567"/>
            <a:ext cx="7774250" cy="432047"/>
          </a:xfrm>
        </p:spPr>
        <p:txBody>
          <a:bodyPr>
            <a:noAutofit/>
          </a:bodyPr>
          <a:lstStyle/>
          <a:p>
            <a:pPr algn="ctr"/>
            <a:r>
              <a:rPr lang="en-US" sz="2000" dirty="0" smtClean="0">
                <a:solidFill>
                  <a:schemeClr val="tx1"/>
                </a:solidFill>
              </a:rPr>
              <a:t>Smarter school during the four previous years</a:t>
            </a:r>
            <a:endParaRPr lang="ar-JO" sz="2000"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62324183"/>
              </p:ext>
            </p:extLst>
          </p:nvPr>
        </p:nvGraphicFramePr>
        <p:xfrm>
          <a:off x="395536" y="1491630"/>
          <a:ext cx="8305800" cy="33123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978651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4618677"/>
              </p:ext>
            </p:extLst>
          </p:nvPr>
        </p:nvGraphicFramePr>
        <p:xfrm>
          <a:off x="395536" y="555526"/>
          <a:ext cx="8305800" cy="42484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592653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2411760" y="920103"/>
            <a:ext cx="2623200" cy="3834300"/>
          </a:xfrm>
          <a:prstGeom prst="rect">
            <a:avLst/>
          </a:prstGeom>
        </p:spPr>
        <p:txBody>
          <a:bodyPr lIns="91425" tIns="91425" rIns="91425" bIns="91425" anchor="t" anchorCtr="0">
            <a:noAutofit/>
          </a:bodyPr>
          <a:lstStyle/>
          <a:p>
            <a:pPr lvl="0" algn="just" rtl="0">
              <a:spcBef>
                <a:spcPts val="0"/>
              </a:spcBef>
              <a:buNone/>
            </a:pPr>
            <a:r>
              <a:rPr lang="en" sz="1400" b="1" dirty="0" smtClean="0"/>
              <a:t>1- Joyful &amp; proactive learning environmnet .</a:t>
            </a:r>
          </a:p>
          <a:p>
            <a:pPr lvl="0" algn="just" rtl="0">
              <a:spcBef>
                <a:spcPts val="0"/>
              </a:spcBef>
              <a:buNone/>
            </a:pPr>
            <a:endParaRPr lang="en" sz="1400" b="1" dirty="0"/>
          </a:p>
          <a:p>
            <a:pPr lvl="0" algn="just" rtl="0">
              <a:spcBef>
                <a:spcPts val="0"/>
              </a:spcBef>
              <a:buNone/>
            </a:pPr>
            <a:r>
              <a:rPr lang="en" sz="1400" b="1" dirty="0" smtClean="0"/>
              <a:t>2- Enabled the teachers to achieve not only team-based learning thoroughly but also innovatively.</a:t>
            </a:r>
          </a:p>
          <a:p>
            <a:pPr lvl="0" algn="just" rtl="0">
              <a:spcBef>
                <a:spcPts val="0"/>
              </a:spcBef>
              <a:buNone/>
            </a:pPr>
            <a:endParaRPr lang="en" sz="1400" b="1" dirty="0"/>
          </a:p>
          <a:p>
            <a:pPr lvl="0" algn="just" rtl="0">
              <a:spcBef>
                <a:spcPts val="0"/>
              </a:spcBef>
              <a:buNone/>
            </a:pPr>
            <a:r>
              <a:rPr lang="en" sz="1400" b="1" dirty="0" smtClean="0"/>
              <a:t>3- Students started to enjoy their school time.</a:t>
            </a:r>
            <a:endParaRPr lang="en" sz="1200" b="1" dirty="0" smtClean="0"/>
          </a:p>
          <a:p>
            <a:pPr lvl="0" algn="just" rtl="0">
              <a:spcBef>
                <a:spcPts val="0"/>
              </a:spcBef>
              <a:buNone/>
            </a:pPr>
            <a:r>
              <a:rPr lang="en" sz="1200" b="1" dirty="0" smtClean="0"/>
              <a:t> </a:t>
            </a:r>
            <a:endParaRPr lang="en" sz="1200" dirty="0"/>
          </a:p>
        </p:txBody>
      </p:sp>
      <p:sp>
        <p:nvSpPr>
          <p:cNvPr id="114" name="Shape 114"/>
          <p:cNvSpPr txBox="1">
            <a:spLocks noGrp="1"/>
          </p:cNvSpPr>
          <p:nvPr>
            <p:ph type="title"/>
          </p:nvPr>
        </p:nvSpPr>
        <p:spPr>
          <a:xfrm>
            <a:off x="398150" y="1129129"/>
            <a:ext cx="1700700" cy="1483799"/>
          </a:xfrm>
          <a:prstGeom prst="rect">
            <a:avLst/>
          </a:prstGeom>
        </p:spPr>
        <p:txBody>
          <a:bodyPr lIns="91425" tIns="91425" rIns="91425" bIns="91425" anchor="t" anchorCtr="0">
            <a:noAutofit/>
          </a:bodyPr>
          <a:lstStyle/>
          <a:p>
            <a:pPr lvl="0" algn="l">
              <a:spcBef>
                <a:spcPts val="0"/>
              </a:spcBef>
              <a:buNone/>
            </a:pPr>
            <a:r>
              <a:rPr lang="en" dirty="0" smtClean="0"/>
              <a:t>Deliverables </a:t>
            </a:r>
            <a:endParaRPr lang="en" dirty="0"/>
          </a:p>
        </p:txBody>
      </p:sp>
      <p:grpSp>
        <p:nvGrpSpPr>
          <p:cNvPr id="116" name="Shape 116"/>
          <p:cNvGrpSpPr/>
          <p:nvPr/>
        </p:nvGrpSpPr>
        <p:grpSpPr>
          <a:xfrm>
            <a:off x="1512238" y="483379"/>
            <a:ext cx="564103" cy="601050"/>
            <a:chOff x="5970800" y="1619250"/>
            <a:chExt cx="428650" cy="456725"/>
          </a:xfrm>
        </p:grpSpPr>
        <p:sp>
          <p:nvSpPr>
            <p:cNvPr id="117" name="Shape 117"/>
            <p:cNvSpPr/>
            <p:nvPr/>
          </p:nvSpPr>
          <p:spPr>
            <a:xfrm>
              <a:off x="5970800" y="1674200"/>
              <a:ext cx="377975" cy="377950"/>
            </a:xfrm>
            <a:custGeom>
              <a:avLst/>
              <a:gdLst/>
              <a:ahLst/>
              <a:cxnLst/>
              <a:rect l="0" t="0" r="0" b="0"/>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rgbClr val="FFFF00"/>
            </a:solidFill>
            <a:ln>
              <a:noFill/>
            </a:ln>
          </p:spPr>
          <p:txBody>
            <a:bodyPr lIns="91425" tIns="91425" rIns="91425" bIns="91425" anchor="ctr" anchorCtr="0">
              <a:noAutofit/>
            </a:bodyPr>
            <a:lstStyle/>
            <a:p>
              <a:pPr lvl="0">
                <a:spcBef>
                  <a:spcPts val="0"/>
                </a:spcBef>
                <a:buNone/>
              </a:pPr>
              <a:endParaRPr/>
            </a:p>
          </p:txBody>
        </p:sp>
        <p:sp>
          <p:nvSpPr>
            <p:cNvPr id="118" name="Shape 118"/>
            <p:cNvSpPr/>
            <p:nvPr/>
          </p:nvSpPr>
          <p:spPr>
            <a:xfrm>
              <a:off x="6068500" y="1771875"/>
              <a:ext cx="182575" cy="182600"/>
            </a:xfrm>
            <a:custGeom>
              <a:avLst/>
              <a:gdLst/>
              <a:ahLst/>
              <a:cxnLst/>
              <a:rect l="0" t="0" r="0" b="0"/>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rgbClr val="FFFF00"/>
            </a:solidFill>
            <a:ln>
              <a:noFill/>
            </a:ln>
          </p:spPr>
          <p:txBody>
            <a:bodyPr lIns="91425" tIns="91425" rIns="91425" bIns="91425" anchor="ctr" anchorCtr="0">
              <a:noAutofit/>
            </a:bodyPr>
            <a:lstStyle/>
            <a:p>
              <a:pPr lvl="0">
                <a:spcBef>
                  <a:spcPts val="0"/>
                </a:spcBef>
                <a:buNone/>
              </a:pPr>
              <a:endParaRPr/>
            </a:p>
          </p:txBody>
        </p:sp>
        <p:sp>
          <p:nvSpPr>
            <p:cNvPr id="119" name="Shape 119"/>
            <p:cNvSpPr/>
            <p:nvPr/>
          </p:nvSpPr>
          <p:spPr>
            <a:xfrm>
              <a:off x="5981175" y="2005125"/>
              <a:ext cx="75125" cy="70850"/>
            </a:xfrm>
            <a:custGeom>
              <a:avLst/>
              <a:gdLst/>
              <a:ahLst/>
              <a:cxnLst/>
              <a:rect l="0" t="0" r="0" b="0"/>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rgbClr val="FFFF00"/>
            </a:solidFill>
            <a:ln>
              <a:noFill/>
            </a:ln>
          </p:spPr>
          <p:txBody>
            <a:bodyPr lIns="91425" tIns="91425" rIns="91425" bIns="91425" anchor="ctr" anchorCtr="0">
              <a:noAutofit/>
            </a:bodyPr>
            <a:lstStyle/>
            <a:p>
              <a:pPr lvl="0">
                <a:spcBef>
                  <a:spcPts val="0"/>
                </a:spcBef>
                <a:buNone/>
              </a:pPr>
              <a:endParaRPr/>
            </a:p>
          </p:txBody>
        </p:sp>
        <p:sp>
          <p:nvSpPr>
            <p:cNvPr id="120" name="Shape 120"/>
            <p:cNvSpPr/>
            <p:nvPr/>
          </p:nvSpPr>
          <p:spPr>
            <a:xfrm>
              <a:off x="6263875" y="2005125"/>
              <a:ext cx="74525" cy="70850"/>
            </a:xfrm>
            <a:custGeom>
              <a:avLst/>
              <a:gdLst/>
              <a:ahLst/>
              <a:cxnLst/>
              <a:rect l="0" t="0" r="0" b="0"/>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rgbClr val="FFFF00"/>
            </a:solidFill>
            <a:ln>
              <a:noFill/>
            </a:ln>
          </p:spPr>
          <p:txBody>
            <a:bodyPr lIns="91425" tIns="91425" rIns="91425" bIns="91425" anchor="ctr" anchorCtr="0">
              <a:noAutofit/>
            </a:bodyPr>
            <a:lstStyle/>
            <a:p>
              <a:pPr lvl="0">
                <a:spcBef>
                  <a:spcPts val="0"/>
                </a:spcBef>
                <a:buNone/>
              </a:pPr>
              <a:endParaRPr/>
            </a:p>
          </p:txBody>
        </p:sp>
        <p:sp>
          <p:nvSpPr>
            <p:cNvPr id="121" name="Shape 121"/>
            <p:cNvSpPr/>
            <p:nvPr/>
          </p:nvSpPr>
          <p:spPr>
            <a:xfrm>
              <a:off x="6147875" y="1619250"/>
              <a:ext cx="251575" cy="255850"/>
            </a:xfrm>
            <a:custGeom>
              <a:avLst/>
              <a:gdLst/>
              <a:ahLst/>
              <a:cxnLst/>
              <a:rect l="0" t="0" r="0" b="0"/>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rgbClr val="FFFF00"/>
            </a:solidFill>
            <a:ln>
              <a:noFill/>
            </a:ln>
          </p:spPr>
          <p:txBody>
            <a:bodyPr lIns="91425" tIns="91425" rIns="91425" bIns="91425" anchor="ctr" anchorCtr="0">
              <a:noAutofit/>
            </a:bodyPr>
            <a:lstStyle/>
            <a:p>
              <a:pPr lvl="0">
                <a:spcBef>
                  <a:spcPts val="0"/>
                </a:spcBef>
                <a:buNone/>
              </a:pPr>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1679" y="-8325"/>
            <a:ext cx="4067944" cy="5143500"/>
          </a:xfrm>
          <a:prstGeom prst="rect">
            <a:avLst/>
          </a:prstGeom>
        </p:spPr>
      </p:pic>
    </p:spTree>
    <p:extLst>
      <p:ext uri="{BB962C8B-B14F-4D97-AF65-F5344CB8AC3E}">
        <p14:creationId xmlns:p14="http://schemas.microsoft.com/office/powerpoint/2010/main" val="221158838"/>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284325" y="1129125"/>
            <a:ext cx="1814399" cy="1483799"/>
          </a:xfrm>
          <a:prstGeom prst="rect">
            <a:avLst/>
          </a:prstGeom>
        </p:spPr>
        <p:txBody>
          <a:bodyPr lIns="91425" tIns="91425" rIns="91425" bIns="91425" anchor="ctr" anchorCtr="0">
            <a:noAutofit/>
          </a:bodyPr>
          <a:lstStyle/>
          <a:p>
            <a:pPr lvl="0" algn="l" rtl="0">
              <a:spcBef>
                <a:spcPts val="0"/>
              </a:spcBef>
              <a:buNone/>
            </a:pPr>
            <a:r>
              <a:rPr lang="en" dirty="0"/>
              <a:t>A </a:t>
            </a:r>
            <a:r>
              <a:rPr lang="en" dirty="0" smtClean="0"/>
              <a:t>Video </a:t>
            </a:r>
            <a:r>
              <a:rPr lang="en" dirty="0"/>
              <a:t>is worth a thousand words</a:t>
            </a:r>
          </a:p>
        </p:txBody>
      </p:sp>
      <p:pic>
        <p:nvPicPr>
          <p:cNvPr id="141" name="Shape 141"/>
          <p:cNvPicPr preferRelativeResize="0"/>
          <p:nvPr/>
        </p:nvPicPr>
        <p:blipFill rotWithShape="1">
          <a:blip r:embed="rId3">
            <a:alphaModFix/>
          </a:blip>
          <a:srcRect l="492" t="9026" r="1082" b="15937"/>
          <a:stretch/>
        </p:blipFill>
        <p:spPr>
          <a:xfrm>
            <a:off x="2397474" y="20540"/>
            <a:ext cx="6746525" cy="5143498"/>
          </a:xfrm>
          <a:prstGeom prst="rect">
            <a:avLst/>
          </a:prstGeom>
          <a:noFill/>
          <a:ln>
            <a:noFill/>
          </a:ln>
        </p:spPr>
      </p:pic>
      <p:pic>
        <p:nvPicPr>
          <p:cNvPr id="2" name="Picture 1">
            <a:hlinkClick r:id="rId4" action="ppaction://hlinkfile"/>
          </p:cNvPr>
          <p:cNvPicPr>
            <a:picLocks noChangeAspect="1"/>
          </p:cNvPicPr>
          <p:nvPr/>
        </p:nvPicPr>
        <p:blipFill>
          <a:blip r:embed="rId5">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7504" y="2968274"/>
            <a:ext cx="2143125" cy="2143125"/>
          </a:xfrm>
          <a:prstGeom prst="rect">
            <a:avLst/>
          </a:prstGeom>
        </p:spPr>
      </p:pic>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ctrTitle" idx="4294967295"/>
          </p:nvPr>
        </p:nvSpPr>
        <p:spPr>
          <a:xfrm>
            <a:off x="1403648" y="1923678"/>
            <a:ext cx="4248472" cy="1159799"/>
          </a:xfrm>
          <a:prstGeom prst="rect">
            <a:avLst/>
          </a:prstGeom>
        </p:spPr>
        <p:txBody>
          <a:bodyPr lIns="91425" tIns="91425" rIns="91425" bIns="91425" anchor="t" anchorCtr="0">
            <a:noAutofit/>
          </a:bodyPr>
          <a:lstStyle/>
          <a:p>
            <a:pPr lvl="0" algn="l" rtl="0">
              <a:spcBef>
                <a:spcPts val="0"/>
              </a:spcBef>
              <a:buNone/>
            </a:pPr>
            <a:r>
              <a:rPr lang="en" sz="7200" dirty="0">
                <a:solidFill>
                  <a:srgbClr val="000000"/>
                </a:solidFill>
              </a:rPr>
              <a:t>Thanks!</a:t>
            </a: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ctrTitle" idx="4294967295"/>
          </p:nvPr>
        </p:nvSpPr>
        <p:spPr>
          <a:xfrm>
            <a:off x="1481186" y="897550"/>
            <a:ext cx="5741400" cy="1159799"/>
          </a:xfrm>
          <a:prstGeom prst="rect">
            <a:avLst/>
          </a:prstGeom>
        </p:spPr>
        <p:txBody>
          <a:bodyPr lIns="91425" tIns="91425" rIns="91425" bIns="91425" anchor="t" anchorCtr="0">
            <a:noAutofit/>
          </a:bodyPr>
          <a:lstStyle/>
          <a:p>
            <a:pPr lvl="0" algn="l">
              <a:spcBef>
                <a:spcPts val="0"/>
              </a:spcBef>
              <a:buNone/>
            </a:pPr>
            <a:r>
              <a:rPr lang="en" sz="7200">
                <a:solidFill>
                  <a:srgbClr val="000000"/>
                </a:solidFill>
              </a:rPr>
              <a:t>Hello!</a:t>
            </a:r>
          </a:p>
        </p:txBody>
      </p:sp>
      <p:sp>
        <p:nvSpPr>
          <p:cNvPr id="68" name="Shape 68"/>
          <p:cNvSpPr txBox="1">
            <a:spLocks noGrp="1"/>
          </p:cNvSpPr>
          <p:nvPr>
            <p:ph type="body" idx="4294967295"/>
          </p:nvPr>
        </p:nvSpPr>
        <p:spPr>
          <a:xfrm>
            <a:off x="1538000" y="2000200"/>
            <a:ext cx="3586500" cy="2461500"/>
          </a:xfrm>
          <a:prstGeom prst="rect">
            <a:avLst/>
          </a:prstGeom>
        </p:spPr>
        <p:txBody>
          <a:bodyPr lIns="91425" tIns="91425" rIns="91425" bIns="91425" anchor="t" anchorCtr="0">
            <a:noAutofit/>
          </a:bodyPr>
          <a:lstStyle/>
          <a:p>
            <a:pPr lvl="0" rtl="0">
              <a:spcBef>
                <a:spcPts val="0"/>
              </a:spcBef>
              <a:spcAft>
                <a:spcPts val="1000"/>
              </a:spcAft>
              <a:buNone/>
            </a:pPr>
            <a:r>
              <a:rPr lang="en" sz="2800" b="1" dirty="0">
                <a:solidFill>
                  <a:srgbClr val="FFFFFF"/>
                </a:solidFill>
                <a:highlight>
                  <a:srgbClr val="000000"/>
                </a:highlight>
              </a:rPr>
              <a:t>I am </a:t>
            </a:r>
            <a:r>
              <a:rPr lang="en" sz="2800" b="1" dirty="0" smtClean="0">
                <a:solidFill>
                  <a:srgbClr val="FFFFFF"/>
                </a:solidFill>
                <a:highlight>
                  <a:srgbClr val="000000"/>
                </a:highlight>
              </a:rPr>
              <a:t>Dana Abu-Goura</a:t>
            </a:r>
            <a:endParaRPr lang="en" sz="2800" b="1" dirty="0">
              <a:solidFill>
                <a:srgbClr val="FFFFFF"/>
              </a:solidFill>
              <a:highlight>
                <a:srgbClr val="000000"/>
              </a:highlight>
            </a:endParaRPr>
          </a:p>
          <a:p>
            <a:pPr lvl="0">
              <a:spcBef>
                <a:spcPts val="0"/>
              </a:spcBef>
              <a:spcAft>
                <a:spcPts val="1000"/>
              </a:spcAft>
              <a:buNone/>
            </a:pPr>
            <a:r>
              <a:rPr lang="en" sz="2200" dirty="0" smtClean="0">
                <a:solidFill>
                  <a:srgbClr val="FFFF00"/>
                </a:solidFill>
                <a:highlight>
                  <a:srgbClr val="000000"/>
                </a:highlight>
              </a:rPr>
              <a:t>Director- Islamic Cultural Society </a:t>
            </a:r>
          </a:p>
          <a:p>
            <a:pPr lvl="0">
              <a:spcBef>
                <a:spcPts val="0"/>
              </a:spcBef>
              <a:spcAft>
                <a:spcPts val="1000"/>
              </a:spcAft>
              <a:buNone/>
            </a:pPr>
            <a:r>
              <a:rPr lang="en" sz="2200" dirty="0" smtClean="0">
                <a:solidFill>
                  <a:srgbClr val="FFFF00"/>
                </a:solidFill>
                <a:highlight>
                  <a:srgbClr val="000000"/>
                </a:highlight>
              </a:rPr>
              <a:t>Amman – Jordan </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5" name="Shape 75"/>
          <p:cNvSpPr txBox="1">
            <a:spLocks noGrp="1"/>
          </p:cNvSpPr>
          <p:nvPr>
            <p:ph type="subTitle" idx="1"/>
          </p:nvPr>
        </p:nvSpPr>
        <p:spPr>
          <a:xfrm>
            <a:off x="3143250" y="3373450"/>
            <a:ext cx="2857499" cy="784799"/>
          </a:xfrm>
          <a:prstGeom prst="rect">
            <a:avLst/>
          </a:prstGeom>
        </p:spPr>
        <p:txBody>
          <a:bodyPr lIns="91425" tIns="91425" rIns="91425" bIns="91425" anchor="t" anchorCtr="0">
            <a:noAutofit/>
          </a:bodyPr>
          <a:lstStyle/>
          <a:p>
            <a:pPr lvl="0" rtl="0">
              <a:spcBef>
                <a:spcPts val="0"/>
              </a:spcBef>
              <a:buNone/>
            </a:pPr>
            <a:r>
              <a:rPr lang="en" dirty="0"/>
              <a:t>Let’s start with </a:t>
            </a:r>
            <a:r>
              <a:rPr lang="en" dirty="0" smtClean="0"/>
              <a:t>this Video</a:t>
            </a:r>
            <a:endParaRPr lang="en" dirty="0"/>
          </a:p>
        </p:txBody>
      </p:sp>
      <p:pic>
        <p:nvPicPr>
          <p:cNvPr id="2" name="Picture 1">
            <a:hlinkClick r:id="rId3" action="ppaction://hlinkfile"/>
          </p:cNvPr>
          <p:cNvPicPr>
            <a:picLocks noChangeAspect="1"/>
          </p:cNvPicPr>
          <p:nvPr/>
        </p:nvPicPr>
        <p:blipFill>
          <a:blip r:embed="rId4">
            <a:clrChange>
              <a:clrFrom>
                <a:srgbClr val="FFFFFF"/>
              </a:clrFrom>
              <a:clrTo>
                <a:srgbClr val="FFFFFF">
                  <a:alpha val="0"/>
                </a:srgbClr>
              </a:clrTo>
            </a:clrChange>
            <a:duotone>
              <a:prstClr val="black"/>
              <a:srgbClr val="FFFF00">
                <a:tint val="45000"/>
                <a:satMod val="400000"/>
              </a:srgbClr>
            </a:duotone>
            <a:extLst>
              <a:ext uri="{28A0092B-C50C-407E-A947-70E740481C1C}">
                <a14:useLocalDpi xmlns:a14="http://schemas.microsoft.com/office/drawing/2010/main" val="0"/>
              </a:ext>
            </a:extLst>
          </a:blip>
          <a:stretch>
            <a:fillRect/>
          </a:stretch>
        </p:blipFill>
        <p:spPr>
          <a:xfrm>
            <a:off x="3491880" y="1275606"/>
            <a:ext cx="2143125" cy="2143125"/>
          </a:xfrm>
          <a:prstGeom prst="rect">
            <a:avLst/>
          </a:prstGeom>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398150" y="1129129"/>
            <a:ext cx="1700700" cy="1483799"/>
          </a:xfrm>
          <a:prstGeom prst="rect">
            <a:avLst/>
          </a:prstGeom>
        </p:spPr>
        <p:txBody>
          <a:bodyPr lIns="91425" tIns="91425" rIns="91425" bIns="91425" anchor="t" anchorCtr="0">
            <a:noAutofit/>
          </a:bodyPr>
          <a:lstStyle/>
          <a:p>
            <a:pPr lvl="0" algn="ctr" rtl="0">
              <a:spcBef>
                <a:spcPts val="0"/>
              </a:spcBef>
              <a:buNone/>
            </a:pPr>
            <a:r>
              <a:rPr lang="en-GB" sz="3600" dirty="0" smtClean="0"/>
              <a:t>Who</a:t>
            </a:r>
            <a:r>
              <a:rPr lang="en" sz="3600" dirty="0" smtClean="0"/>
              <a:t> We Are ?</a:t>
            </a:r>
            <a:endParaRPr lang="en" sz="3600" dirty="0"/>
          </a:p>
        </p:txBody>
      </p:sp>
      <p:grpSp>
        <p:nvGrpSpPr>
          <p:cNvPr id="53" name="Shape 53"/>
          <p:cNvGrpSpPr/>
          <p:nvPr/>
        </p:nvGrpSpPr>
        <p:grpSpPr>
          <a:xfrm>
            <a:off x="1428200" y="590422"/>
            <a:ext cx="590469" cy="538705"/>
            <a:chOff x="6625350" y="1613750"/>
            <a:chExt cx="480525" cy="438400"/>
          </a:xfrm>
        </p:grpSpPr>
        <p:sp>
          <p:nvSpPr>
            <p:cNvPr id="54" name="Shape 54"/>
            <p:cNvSpPr/>
            <p:nvPr/>
          </p:nvSpPr>
          <p:spPr>
            <a:xfrm>
              <a:off x="6670525" y="1887275"/>
              <a:ext cx="117875" cy="164875"/>
            </a:xfrm>
            <a:custGeom>
              <a:avLst/>
              <a:gdLst/>
              <a:ahLst/>
              <a:cxnLst/>
              <a:rect l="0" t="0" r="0" b="0"/>
              <a:pathLst>
                <a:path w="4715" h="6595" extrusionOk="0">
                  <a:moveTo>
                    <a:pt x="0" y="1"/>
                  </a:moveTo>
                  <a:lnTo>
                    <a:pt x="538" y="6058"/>
                  </a:lnTo>
                  <a:lnTo>
                    <a:pt x="562" y="6180"/>
                  </a:lnTo>
                  <a:lnTo>
                    <a:pt x="587" y="6277"/>
                  </a:lnTo>
                  <a:lnTo>
                    <a:pt x="660" y="6351"/>
                  </a:lnTo>
                  <a:lnTo>
                    <a:pt x="733" y="6448"/>
                  </a:lnTo>
                  <a:lnTo>
                    <a:pt x="806" y="6497"/>
                  </a:lnTo>
                  <a:lnTo>
                    <a:pt x="904" y="6546"/>
                  </a:lnTo>
                  <a:lnTo>
                    <a:pt x="1002" y="6571"/>
                  </a:lnTo>
                  <a:lnTo>
                    <a:pt x="1124" y="6595"/>
                  </a:lnTo>
                  <a:lnTo>
                    <a:pt x="4128" y="6595"/>
                  </a:lnTo>
                  <a:lnTo>
                    <a:pt x="4274" y="6571"/>
                  </a:lnTo>
                  <a:lnTo>
                    <a:pt x="4397" y="6522"/>
                  </a:lnTo>
                  <a:lnTo>
                    <a:pt x="4494" y="6473"/>
                  </a:lnTo>
                  <a:lnTo>
                    <a:pt x="4592" y="6375"/>
                  </a:lnTo>
                  <a:lnTo>
                    <a:pt x="4665" y="6253"/>
                  </a:lnTo>
                  <a:lnTo>
                    <a:pt x="4714" y="6155"/>
                  </a:lnTo>
                  <a:lnTo>
                    <a:pt x="4714" y="6009"/>
                  </a:lnTo>
                  <a:lnTo>
                    <a:pt x="4714" y="5887"/>
                  </a:lnTo>
                  <a:lnTo>
                    <a:pt x="3713" y="123"/>
                  </a:lnTo>
                  <a:lnTo>
                    <a:pt x="2589" y="50"/>
                  </a:lnTo>
                  <a:lnTo>
                    <a:pt x="1637" y="25"/>
                  </a:lnTo>
                  <a:lnTo>
                    <a:pt x="0" y="1"/>
                  </a:lnTo>
                  <a:close/>
                </a:path>
              </a:pathLst>
            </a:custGeom>
            <a:solidFill>
              <a:srgbClr val="FFFF00"/>
            </a:solidFill>
            <a:ln>
              <a:noFill/>
            </a:ln>
          </p:spPr>
          <p:txBody>
            <a:bodyPr lIns="91425" tIns="91425" rIns="91425" bIns="91425" anchor="ctr" anchorCtr="0">
              <a:noAutofit/>
            </a:bodyPr>
            <a:lstStyle/>
            <a:p>
              <a:pPr lvl="0">
                <a:spcBef>
                  <a:spcPts val="0"/>
                </a:spcBef>
                <a:buNone/>
              </a:pPr>
              <a:endParaRPr/>
            </a:p>
          </p:txBody>
        </p:sp>
        <p:sp>
          <p:nvSpPr>
            <p:cNvPr id="55" name="Shape 55"/>
            <p:cNvSpPr/>
            <p:nvPr/>
          </p:nvSpPr>
          <p:spPr>
            <a:xfrm>
              <a:off x="7075950" y="1754175"/>
              <a:ext cx="29925" cy="99550"/>
            </a:xfrm>
            <a:custGeom>
              <a:avLst/>
              <a:gdLst/>
              <a:ahLst/>
              <a:cxnLst/>
              <a:rect l="0" t="0" r="0" b="0"/>
              <a:pathLst>
                <a:path w="1197" h="3982" extrusionOk="0">
                  <a:moveTo>
                    <a:pt x="0" y="1"/>
                  </a:moveTo>
                  <a:lnTo>
                    <a:pt x="0" y="3981"/>
                  </a:lnTo>
                  <a:lnTo>
                    <a:pt x="269" y="3811"/>
                  </a:lnTo>
                  <a:lnTo>
                    <a:pt x="489" y="3615"/>
                  </a:lnTo>
                  <a:lnTo>
                    <a:pt x="684" y="3420"/>
                  </a:lnTo>
                  <a:lnTo>
                    <a:pt x="855" y="3176"/>
                  </a:lnTo>
                  <a:lnTo>
                    <a:pt x="1002" y="2907"/>
                  </a:lnTo>
                  <a:lnTo>
                    <a:pt x="1099" y="2614"/>
                  </a:lnTo>
                  <a:lnTo>
                    <a:pt x="1173" y="2296"/>
                  </a:lnTo>
                  <a:lnTo>
                    <a:pt x="1197" y="1979"/>
                  </a:lnTo>
                  <a:lnTo>
                    <a:pt x="1173" y="1661"/>
                  </a:lnTo>
                  <a:lnTo>
                    <a:pt x="1099" y="1368"/>
                  </a:lnTo>
                  <a:lnTo>
                    <a:pt x="1002" y="1075"/>
                  </a:lnTo>
                  <a:lnTo>
                    <a:pt x="855" y="806"/>
                  </a:lnTo>
                  <a:lnTo>
                    <a:pt x="684" y="562"/>
                  </a:lnTo>
                  <a:lnTo>
                    <a:pt x="489" y="342"/>
                  </a:lnTo>
                  <a:lnTo>
                    <a:pt x="269" y="171"/>
                  </a:lnTo>
                  <a:lnTo>
                    <a:pt x="0" y="1"/>
                  </a:lnTo>
                  <a:close/>
                </a:path>
              </a:pathLst>
            </a:custGeom>
            <a:solidFill>
              <a:srgbClr val="FFFF00"/>
            </a:solidFill>
            <a:ln>
              <a:noFill/>
            </a:ln>
          </p:spPr>
          <p:txBody>
            <a:bodyPr lIns="91425" tIns="91425" rIns="91425" bIns="91425" anchor="ctr" anchorCtr="0">
              <a:noAutofit/>
            </a:bodyPr>
            <a:lstStyle/>
            <a:p>
              <a:pPr lvl="0">
                <a:spcBef>
                  <a:spcPts val="0"/>
                </a:spcBef>
                <a:buNone/>
              </a:pPr>
              <a:endParaRPr/>
            </a:p>
          </p:txBody>
        </p:sp>
        <p:sp>
          <p:nvSpPr>
            <p:cNvPr id="56" name="Shape 56"/>
            <p:cNvSpPr/>
            <p:nvPr/>
          </p:nvSpPr>
          <p:spPr>
            <a:xfrm>
              <a:off x="6625350" y="1729750"/>
              <a:ext cx="97700" cy="147175"/>
            </a:xfrm>
            <a:custGeom>
              <a:avLst/>
              <a:gdLst/>
              <a:ahLst/>
              <a:cxnLst/>
              <a:rect l="0" t="0" r="0" b="0"/>
              <a:pathLst>
                <a:path w="3908" h="5887" extrusionOk="0">
                  <a:moveTo>
                    <a:pt x="3908" y="1"/>
                  </a:moveTo>
                  <a:lnTo>
                    <a:pt x="2711" y="25"/>
                  </a:lnTo>
                  <a:lnTo>
                    <a:pt x="1759" y="25"/>
                  </a:lnTo>
                  <a:lnTo>
                    <a:pt x="1588" y="49"/>
                  </a:lnTo>
                  <a:lnTo>
                    <a:pt x="1417" y="74"/>
                  </a:lnTo>
                  <a:lnTo>
                    <a:pt x="1246" y="123"/>
                  </a:lnTo>
                  <a:lnTo>
                    <a:pt x="1099" y="172"/>
                  </a:lnTo>
                  <a:lnTo>
                    <a:pt x="953" y="245"/>
                  </a:lnTo>
                  <a:lnTo>
                    <a:pt x="806" y="343"/>
                  </a:lnTo>
                  <a:lnTo>
                    <a:pt x="660" y="440"/>
                  </a:lnTo>
                  <a:lnTo>
                    <a:pt x="537" y="562"/>
                  </a:lnTo>
                  <a:lnTo>
                    <a:pt x="415" y="684"/>
                  </a:lnTo>
                  <a:lnTo>
                    <a:pt x="318" y="831"/>
                  </a:lnTo>
                  <a:lnTo>
                    <a:pt x="220" y="978"/>
                  </a:lnTo>
                  <a:lnTo>
                    <a:pt x="147" y="1124"/>
                  </a:lnTo>
                  <a:lnTo>
                    <a:pt x="73" y="1295"/>
                  </a:lnTo>
                  <a:lnTo>
                    <a:pt x="49" y="1442"/>
                  </a:lnTo>
                  <a:lnTo>
                    <a:pt x="0" y="1613"/>
                  </a:lnTo>
                  <a:lnTo>
                    <a:pt x="0" y="1783"/>
                  </a:lnTo>
                  <a:lnTo>
                    <a:pt x="0" y="4128"/>
                  </a:lnTo>
                  <a:lnTo>
                    <a:pt x="0" y="4299"/>
                  </a:lnTo>
                  <a:lnTo>
                    <a:pt x="49" y="4446"/>
                  </a:lnTo>
                  <a:lnTo>
                    <a:pt x="73" y="4617"/>
                  </a:lnTo>
                  <a:lnTo>
                    <a:pt x="147" y="4763"/>
                  </a:lnTo>
                  <a:lnTo>
                    <a:pt x="220" y="4934"/>
                  </a:lnTo>
                  <a:lnTo>
                    <a:pt x="318" y="5081"/>
                  </a:lnTo>
                  <a:lnTo>
                    <a:pt x="415" y="5203"/>
                  </a:lnTo>
                  <a:lnTo>
                    <a:pt x="537" y="5325"/>
                  </a:lnTo>
                  <a:lnTo>
                    <a:pt x="660" y="5447"/>
                  </a:lnTo>
                  <a:lnTo>
                    <a:pt x="806" y="5545"/>
                  </a:lnTo>
                  <a:lnTo>
                    <a:pt x="953" y="5642"/>
                  </a:lnTo>
                  <a:lnTo>
                    <a:pt x="1099" y="5716"/>
                  </a:lnTo>
                  <a:lnTo>
                    <a:pt x="1246" y="5789"/>
                  </a:lnTo>
                  <a:lnTo>
                    <a:pt x="1417" y="5838"/>
                  </a:lnTo>
                  <a:lnTo>
                    <a:pt x="1588" y="5862"/>
                  </a:lnTo>
                  <a:lnTo>
                    <a:pt x="1759" y="5862"/>
                  </a:lnTo>
                  <a:lnTo>
                    <a:pt x="2711" y="5887"/>
                  </a:lnTo>
                  <a:lnTo>
                    <a:pt x="3908" y="5887"/>
                  </a:lnTo>
                  <a:lnTo>
                    <a:pt x="3908" y="1"/>
                  </a:lnTo>
                  <a:close/>
                </a:path>
              </a:pathLst>
            </a:custGeom>
            <a:solidFill>
              <a:srgbClr val="FFFF00"/>
            </a:solidFill>
            <a:ln>
              <a:noFill/>
            </a:ln>
          </p:spPr>
          <p:txBody>
            <a:bodyPr lIns="91425" tIns="91425" rIns="91425" bIns="91425" anchor="ctr" anchorCtr="0">
              <a:noAutofit/>
            </a:bodyPr>
            <a:lstStyle/>
            <a:p>
              <a:pPr lvl="0">
                <a:spcBef>
                  <a:spcPts val="0"/>
                </a:spcBef>
                <a:buNone/>
              </a:pPr>
              <a:endParaRPr/>
            </a:p>
          </p:txBody>
        </p:sp>
        <p:sp>
          <p:nvSpPr>
            <p:cNvPr id="57" name="Shape 57"/>
            <p:cNvSpPr/>
            <p:nvPr/>
          </p:nvSpPr>
          <p:spPr>
            <a:xfrm>
              <a:off x="6736475" y="1638175"/>
              <a:ext cx="279650" cy="330325"/>
            </a:xfrm>
            <a:custGeom>
              <a:avLst/>
              <a:gdLst/>
              <a:ahLst/>
              <a:cxnLst/>
              <a:rect l="0" t="0" r="0" b="0"/>
              <a:pathLst>
                <a:path w="11186" h="13213" extrusionOk="0">
                  <a:moveTo>
                    <a:pt x="11186" y="0"/>
                  </a:moveTo>
                  <a:lnTo>
                    <a:pt x="10771" y="342"/>
                  </a:lnTo>
                  <a:lnTo>
                    <a:pt x="10380" y="635"/>
                  </a:lnTo>
                  <a:lnTo>
                    <a:pt x="9940" y="904"/>
                  </a:lnTo>
                  <a:lnTo>
                    <a:pt x="9525" y="1172"/>
                  </a:lnTo>
                  <a:lnTo>
                    <a:pt x="9110" y="1417"/>
                  </a:lnTo>
                  <a:lnTo>
                    <a:pt x="8695" y="1661"/>
                  </a:lnTo>
                  <a:lnTo>
                    <a:pt x="7840" y="2052"/>
                  </a:lnTo>
                  <a:lnTo>
                    <a:pt x="7034" y="2418"/>
                  </a:lnTo>
                  <a:lnTo>
                    <a:pt x="6228" y="2687"/>
                  </a:lnTo>
                  <a:lnTo>
                    <a:pt x="5471" y="2931"/>
                  </a:lnTo>
                  <a:lnTo>
                    <a:pt x="4763" y="3126"/>
                  </a:lnTo>
                  <a:lnTo>
                    <a:pt x="4225" y="3248"/>
                  </a:lnTo>
                  <a:lnTo>
                    <a:pt x="3664" y="3346"/>
                  </a:lnTo>
                  <a:lnTo>
                    <a:pt x="3077" y="3419"/>
                  </a:lnTo>
                  <a:lnTo>
                    <a:pt x="2467" y="3493"/>
                  </a:lnTo>
                  <a:lnTo>
                    <a:pt x="1221" y="3590"/>
                  </a:lnTo>
                  <a:lnTo>
                    <a:pt x="0" y="3664"/>
                  </a:lnTo>
                  <a:lnTo>
                    <a:pt x="0" y="9574"/>
                  </a:lnTo>
                  <a:lnTo>
                    <a:pt x="1221" y="9623"/>
                  </a:lnTo>
                  <a:lnTo>
                    <a:pt x="2467" y="9721"/>
                  </a:lnTo>
                  <a:lnTo>
                    <a:pt x="3077" y="9794"/>
                  </a:lnTo>
                  <a:lnTo>
                    <a:pt x="3664" y="9891"/>
                  </a:lnTo>
                  <a:lnTo>
                    <a:pt x="4225" y="9989"/>
                  </a:lnTo>
                  <a:lnTo>
                    <a:pt x="4763" y="10111"/>
                  </a:lnTo>
                  <a:lnTo>
                    <a:pt x="5471" y="10307"/>
                  </a:lnTo>
                  <a:lnTo>
                    <a:pt x="6228" y="10526"/>
                  </a:lnTo>
                  <a:lnTo>
                    <a:pt x="7034" y="10820"/>
                  </a:lnTo>
                  <a:lnTo>
                    <a:pt x="7840" y="11161"/>
                  </a:lnTo>
                  <a:lnTo>
                    <a:pt x="8695" y="11577"/>
                  </a:lnTo>
                  <a:lnTo>
                    <a:pt x="9110" y="11796"/>
                  </a:lnTo>
                  <a:lnTo>
                    <a:pt x="9525" y="12041"/>
                  </a:lnTo>
                  <a:lnTo>
                    <a:pt x="9940" y="12309"/>
                  </a:lnTo>
                  <a:lnTo>
                    <a:pt x="10380" y="12602"/>
                  </a:lnTo>
                  <a:lnTo>
                    <a:pt x="10771" y="12896"/>
                  </a:lnTo>
                  <a:lnTo>
                    <a:pt x="11186" y="13213"/>
                  </a:lnTo>
                  <a:lnTo>
                    <a:pt x="11186" y="0"/>
                  </a:lnTo>
                  <a:close/>
                </a:path>
              </a:pathLst>
            </a:custGeom>
            <a:solidFill>
              <a:srgbClr val="FFFF00"/>
            </a:solidFill>
            <a:ln>
              <a:noFill/>
            </a:ln>
          </p:spPr>
          <p:txBody>
            <a:bodyPr lIns="91425" tIns="91425" rIns="91425" bIns="91425" anchor="ctr" anchorCtr="0">
              <a:noAutofit/>
            </a:bodyPr>
            <a:lstStyle/>
            <a:p>
              <a:pPr lvl="0">
                <a:spcBef>
                  <a:spcPts val="0"/>
                </a:spcBef>
                <a:buNone/>
              </a:pPr>
              <a:endParaRPr/>
            </a:p>
          </p:txBody>
        </p:sp>
        <p:sp>
          <p:nvSpPr>
            <p:cNvPr id="58" name="Shape 58"/>
            <p:cNvSpPr/>
            <p:nvPr/>
          </p:nvSpPr>
          <p:spPr>
            <a:xfrm>
              <a:off x="7029550" y="1613750"/>
              <a:ext cx="34200" cy="379800"/>
            </a:xfrm>
            <a:custGeom>
              <a:avLst/>
              <a:gdLst/>
              <a:ahLst/>
              <a:cxnLst/>
              <a:rect l="0" t="0" r="0" b="0"/>
              <a:pathLst>
                <a:path w="1368" h="15192" extrusionOk="0">
                  <a:moveTo>
                    <a:pt x="684" y="0"/>
                  </a:moveTo>
                  <a:lnTo>
                    <a:pt x="562" y="25"/>
                  </a:lnTo>
                  <a:lnTo>
                    <a:pt x="464" y="98"/>
                  </a:lnTo>
                  <a:lnTo>
                    <a:pt x="366" y="171"/>
                  </a:lnTo>
                  <a:lnTo>
                    <a:pt x="0" y="513"/>
                  </a:lnTo>
                  <a:lnTo>
                    <a:pt x="0" y="14654"/>
                  </a:lnTo>
                  <a:lnTo>
                    <a:pt x="366" y="15020"/>
                  </a:lnTo>
                  <a:lnTo>
                    <a:pt x="464" y="15094"/>
                  </a:lnTo>
                  <a:lnTo>
                    <a:pt x="562" y="15143"/>
                  </a:lnTo>
                  <a:lnTo>
                    <a:pt x="684" y="15191"/>
                  </a:lnTo>
                  <a:lnTo>
                    <a:pt x="904" y="15191"/>
                  </a:lnTo>
                  <a:lnTo>
                    <a:pt x="1001" y="15143"/>
                  </a:lnTo>
                  <a:lnTo>
                    <a:pt x="1148" y="15045"/>
                  </a:lnTo>
                  <a:lnTo>
                    <a:pt x="1270" y="14923"/>
                  </a:lnTo>
                  <a:lnTo>
                    <a:pt x="1343" y="14776"/>
                  </a:lnTo>
                  <a:lnTo>
                    <a:pt x="1368" y="14605"/>
                  </a:lnTo>
                  <a:lnTo>
                    <a:pt x="1368" y="586"/>
                  </a:lnTo>
                  <a:lnTo>
                    <a:pt x="1343" y="415"/>
                  </a:lnTo>
                  <a:lnTo>
                    <a:pt x="1270" y="244"/>
                  </a:lnTo>
                  <a:lnTo>
                    <a:pt x="1148" y="122"/>
                  </a:lnTo>
                  <a:lnTo>
                    <a:pt x="1001" y="25"/>
                  </a:lnTo>
                  <a:lnTo>
                    <a:pt x="904" y="0"/>
                  </a:lnTo>
                  <a:close/>
                </a:path>
              </a:pathLst>
            </a:custGeom>
            <a:solidFill>
              <a:srgbClr val="FFFF00"/>
            </a:solidFill>
            <a:ln>
              <a:noFill/>
            </a:ln>
          </p:spPr>
          <p:txBody>
            <a:bodyPr lIns="91425" tIns="91425" rIns="91425" bIns="91425" anchor="ctr" anchorCtr="0">
              <a:noAutofit/>
            </a:bodyPr>
            <a:lstStyle/>
            <a:p>
              <a:pPr lvl="0">
                <a:spcBef>
                  <a:spcPts val="0"/>
                </a:spcBef>
                <a:buNone/>
              </a:pPr>
              <a:endParaRPr/>
            </a:p>
          </p:txBody>
        </p:sp>
      </p:grpSp>
      <p:sp>
        <p:nvSpPr>
          <p:cNvPr id="59" name="Shape 59"/>
          <p:cNvSpPr txBox="1"/>
          <p:nvPr/>
        </p:nvSpPr>
        <p:spPr>
          <a:xfrm>
            <a:off x="3000875" y="824140"/>
            <a:ext cx="5685900" cy="1202510"/>
          </a:xfrm>
          <a:prstGeom prst="rect">
            <a:avLst/>
          </a:prstGeom>
          <a:noFill/>
          <a:ln>
            <a:noFill/>
          </a:ln>
        </p:spPr>
        <p:txBody>
          <a:bodyPr lIns="91425" tIns="91425" rIns="91425" bIns="91425" anchor="t" anchorCtr="0">
            <a:noAutofit/>
          </a:bodyPr>
          <a:lstStyle/>
          <a:p>
            <a:pPr lvl="0" algn="just" rtl="0">
              <a:spcBef>
                <a:spcPts val="600"/>
              </a:spcBef>
              <a:buNone/>
            </a:pPr>
            <a:r>
              <a:rPr lang="en" dirty="0" smtClean="0">
                <a:latin typeface="Cabin"/>
                <a:ea typeface="Cabin"/>
                <a:cs typeface="Cabin"/>
                <a:sym typeface="Cabin"/>
              </a:rPr>
              <a:t>The Islamic Cultural Society (ICS) was established in 1944 in Amman, Jordan.  ICS is a non-for-profit society, one of its essential objectives was to establish a private non-profitable institute that provides a bilingual learning in a moderate atmosphere, and whose educational and adminstrative policies aer set by the ICS’s board of trustees</a:t>
            </a:r>
            <a:r>
              <a:rPr lang="en" sz="1100" dirty="0" smtClean="0">
                <a:latin typeface="Cabin"/>
                <a:ea typeface="Cabin"/>
                <a:cs typeface="Cabin"/>
                <a:sym typeface="Cabin"/>
              </a:rPr>
              <a:t>. </a:t>
            </a:r>
            <a:endParaRPr lang="en" sz="1100" b="1" dirty="0">
              <a:latin typeface="Cabin"/>
              <a:ea typeface="Cabin"/>
              <a:cs typeface="Cabin"/>
              <a:sym typeface="Cabin"/>
            </a:endParaRPr>
          </a:p>
        </p:txBody>
      </p:sp>
      <p:sp>
        <p:nvSpPr>
          <p:cNvPr id="60" name="Shape 60"/>
          <p:cNvSpPr txBox="1"/>
          <p:nvPr/>
        </p:nvSpPr>
        <p:spPr>
          <a:xfrm>
            <a:off x="3000875" y="2035350"/>
            <a:ext cx="2609399" cy="2207100"/>
          </a:xfrm>
          <a:prstGeom prst="rect">
            <a:avLst/>
          </a:prstGeom>
          <a:noFill/>
          <a:ln>
            <a:noFill/>
          </a:ln>
        </p:spPr>
        <p:txBody>
          <a:bodyPr lIns="91425" tIns="91425" rIns="91425" bIns="91425" anchor="t" anchorCtr="0">
            <a:noAutofit/>
          </a:bodyPr>
          <a:lstStyle/>
          <a:p>
            <a:pPr lvl="0" algn="just" rtl="0">
              <a:spcBef>
                <a:spcPts val="600"/>
              </a:spcBef>
              <a:buNone/>
            </a:pPr>
            <a:endParaRPr lang="en" sz="1100" dirty="0" smtClean="0">
              <a:latin typeface="Cabin"/>
              <a:ea typeface="Cabin"/>
              <a:cs typeface="Cabin"/>
              <a:sym typeface="Cabin"/>
            </a:endParaRPr>
          </a:p>
          <a:p>
            <a:pPr lvl="0" algn="just" rtl="0">
              <a:spcBef>
                <a:spcPts val="600"/>
              </a:spcBef>
              <a:buNone/>
            </a:pPr>
            <a:r>
              <a:rPr lang="en" sz="1200" dirty="0" smtClean="0">
                <a:latin typeface="Cabin"/>
                <a:ea typeface="Cabin"/>
                <a:cs typeface="Cabin"/>
                <a:sym typeface="Cabin"/>
              </a:rPr>
              <a:t>Fortunately, in 1947 the School of Islamic Educational College was etablished under the umbrella of the Islamic Cultural Society with only 155 students… And now the school expanded to have two venues with almost 5,500 students.</a:t>
            </a:r>
          </a:p>
          <a:p>
            <a:pPr lvl="0" algn="just" rtl="0">
              <a:spcBef>
                <a:spcPts val="600"/>
              </a:spcBef>
              <a:buNone/>
            </a:pPr>
            <a:r>
              <a:rPr lang="en" sz="1200" dirty="0" smtClean="0">
                <a:latin typeface="Cabin"/>
                <a:ea typeface="Cabin"/>
                <a:cs typeface="Cabin"/>
                <a:sym typeface="Cabin"/>
              </a:rPr>
              <a:t>It was an honor for the schools to have some of the Royal Family members among its students, in addition to many distinguished figures.</a:t>
            </a:r>
            <a:endParaRPr lang="en" sz="1200" dirty="0">
              <a:latin typeface="Cabin"/>
              <a:ea typeface="Cabin"/>
              <a:cs typeface="Cabin"/>
              <a:sym typeface="Cabin"/>
            </a:endParaRPr>
          </a:p>
        </p:txBody>
      </p:sp>
      <p:sp>
        <p:nvSpPr>
          <p:cNvPr id="61" name="Shape 61"/>
          <p:cNvSpPr txBox="1"/>
          <p:nvPr/>
        </p:nvSpPr>
        <p:spPr>
          <a:xfrm>
            <a:off x="5963348" y="2035350"/>
            <a:ext cx="2723400" cy="2207100"/>
          </a:xfrm>
          <a:prstGeom prst="rect">
            <a:avLst/>
          </a:prstGeom>
          <a:noFill/>
          <a:ln>
            <a:noFill/>
          </a:ln>
        </p:spPr>
        <p:txBody>
          <a:bodyPr lIns="91425" tIns="91425" rIns="91425" bIns="91425" anchor="t" anchorCtr="0">
            <a:noAutofit/>
          </a:bodyPr>
          <a:lstStyle/>
          <a:p>
            <a:pPr lvl="0" rtl="0">
              <a:spcBef>
                <a:spcPts val="600"/>
              </a:spcBef>
              <a:buNone/>
            </a:pPr>
            <a:endParaRPr lang="en" sz="1100" dirty="0">
              <a:latin typeface="Cabin"/>
              <a:ea typeface="Cabin"/>
              <a:cs typeface="Cabin"/>
              <a:sym typeface="Cabin"/>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3348" y="2035349"/>
            <a:ext cx="2304758" cy="1328489"/>
          </a:xfrm>
          <a:prstGeom prst="rect">
            <a:avLst/>
          </a:prstGeom>
        </p:spPr>
      </p:pic>
      <p:pic>
        <p:nvPicPr>
          <p:cNvPr id="15" name="Picture 4" descr="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3348" y="3435846"/>
            <a:ext cx="2304758" cy="13681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body" idx="1"/>
          </p:nvPr>
        </p:nvSpPr>
        <p:spPr>
          <a:xfrm>
            <a:off x="2483768" y="1247775"/>
            <a:ext cx="5328591" cy="3412207"/>
          </a:xfrm>
          <a:prstGeom prst="rect">
            <a:avLst/>
          </a:prstGeom>
        </p:spPr>
        <p:txBody>
          <a:bodyPr lIns="91425" tIns="91425" rIns="91425" bIns="91425" anchor="t" anchorCtr="0">
            <a:noAutofit/>
          </a:bodyPr>
          <a:lstStyle/>
          <a:p>
            <a:pPr lvl="0">
              <a:spcBef>
                <a:spcPts val="0"/>
              </a:spcBef>
              <a:buNone/>
            </a:pPr>
            <a:r>
              <a:rPr lang="en" b="1" dirty="0" smtClean="0"/>
              <a:t>Technology </a:t>
            </a:r>
            <a:r>
              <a:rPr lang="en" dirty="0" smtClean="0"/>
              <a:t>will NOT replace teachers .....</a:t>
            </a:r>
          </a:p>
          <a:p>
            <a:pPr lvl="0">
              <a:spcBef>
                <a:spcPts val="0"/>
              </a:spcBef>
              <a:buNone/>
            </a:pPr>
            <a:endParaRPr lang="en" dirty="0"/>
          </a:p>
          <a:p>
            <a:pPr lvl="0">
              <a:spcBef>
                <a:spcPts val="0"/>
              </a:spcBef>
              <a:buNone/>
            </a:pPr>
            <a:r>
              <a:rPr lang="en" dirty="0" smtClean="0"/>
              <a:t>...But </a:t>
            </a:r>
            <a:r>
              <a:rPr lang="en" b="1" dirty="0" smtClean="0"/>
              <a:t>Teachers who use technology </a:t>
            </a:r>
            <a:r>
              <a:rPr lang="en" dirty="0" smtClean="0"/>
              <a:t>will probably replace teachers who do NOT </a:t>
            </a: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251520" y="1129129"/>
            <a:ext cx="1944216" cy="2234709"/>
          </a:xfrm>
          <a:prstGeom prst="rect">
            <a:avLst/>
          </a:prstGeom>
        </p:spPr>
        <p:txBody>
          <a:bodyPr lIns="91425" tIns="91425" rIns="91425" bIns="91425" anchor="t" anchorCtr="0">
            <a:noAutofit/>
          </a:bodyPr>
          <a:lstStyle/>
          <a:p>
            <a:pPr lvl="0" algn="l">
              <a:spcBef>
                <a:spcPts val="0"/>
              </a:spcBef>
              <a:buNone/>
            </a:pPr>
            <a:r>
              <a:rPr lang="en" sz="1800" dirty="0" smtClean="0"/>
              <a:t>Our Journey with the Smart Education Implementation </a:t>
            </a:r>
            <a:endParaRPr lang="en" sz="1800" dirty="0"/>
          </a:p>
        </p:txBody>
      </p:sp>
      <p:sp>
        <p:nvSpPr>
          <p:cNvPr id="86" name="Shape 86"/>
          <p:cNvSpPr txBox="1">
            <a:spLocks noGrp="1"/>
          </p:cNvSpPr>
          <p:nvPr>
            <p:ph type="body" idx="1"/>
          </p:nvPr>
        </p:nvSpPr>
        <p:spPr>
          <a:xfrm>
            <a:off x="2871075" y="1007295"/>
            <a:ext cx="5561100" cy="3571200"/>
          </a:xfrm>
          <a:prstGeom prst="rect">
            <a:avLst/>
          </a:prstGeom>
        </p:spPr>
        <p:txBody>
          <a:bodyPr lIns="91425" tIns="91425" rIns="91425" bIns="91425" anchor="t" anchorCtr="0">
            <a:noAutofit/>
          </a:bodyPr>
          <a:lstStyle/>
          <a:p>
            <a:pPr marL="457200" lvl="0" indent="-406400" rtl="0">
              <a:spcBef>
                <a:spcPts val="0"/>
              </a:spcBef>
              <a:buSzPct val="100000"/>
            </a:pPr>
            <a:r>
              <a:rPr lang="en" sz="1600" dirty="0" smtClean="0"/>
              <a:t>We implemented TEAM Model Smarter Classrooms (TMSC) at the entire American &amp; British Programs in record time.</a:t>
            </a:r>
            <a:endParaRPr lang="en" sz="1600" dirty="0"/>
          </a:p>
          <a:p>
            <a:pPr marL="457200" lvl="0" indent="-406400" rtl="0">
              <a:spcBef>
                <a:spcPts val="0"/>
              </a:spcBef>
              <a:buSzPct val="100000"/>
            </a:pPr>
            <a:r>
              <a:rPr lang="en" sz="1600" dirty="0" smtClean="0"/>
              <a:t>This has been a welcome change, as in the past the IT department had many hurdles.</a:t>
            </a:r>
            <a:endParaRPr lang="en" sz="1600" dirty="0"/>
          </a:p>
          <a:p>
            <a:pPr marL="457200" lvl="0" indent="-406400" rtl="0">
              <a:spcBef>
                <a:spcPts val="0"/>
              </a:spcBef>
              <a:buSzPct val="100000"/>
            </a:pPr>
            <a:r>
              <a:rPr lang="en" sz="1600" dirty="0" smtClean="0"/>
              <a:t>The deployment of TMSC has been easy for teachers’ teaching and students’ learning.</a:t>
            </a:r>
          </a:p>
          <a:p>
            <a:pPr marL="457200" lvl="0" indent="-406400" rtl="0">
              <a:spcBef>
                <a:spcPts val="0"/>
              </a:spcBef>
              <a:buSzPct val="100000"/>
            </a:pPr>
            <a:r>
              <a:rPr lang="en" sz="1600" dirty="0" smtClean="0"/>
              <a:t>The friendly using of the IRS and document camera by TMSC total solution combined with a lot of planning helped us to enjoy a smooth and painless deployment.</a:t>
            </a:r>
            <a:endParaRPr lang="en" sz="1600" dirty="0"/>
          </a:p>
          <a:p>
            <a:pPr lvl="0" rtl="0">
              <a:spcBef>
                <a:spcPts val="0"/>
              </a:spcBef>
              <a:buNone/>
            </a:pPr>
            <a:endParaRPr sz="2800" dirty="0"/>
          </a:p>
        </p:txBody>
      </p:sp>
      <p:grpSp>
        <p:nvGrpSpPr>
          <p:cNvPr id="87" name="Shape 87"/>
          <p:cNvGrpSpPr/>
          <p:nvPr/>
        </p:nvGrpSpPr>
        <p:grpSpPr>
          <a:xfrm>
            <a:off x="1512238" y="483379"/>
            <a:ext cx="564103" cy="601050"/>
            <a:chOff x="5970800" y="1619250"/>
            <a:chExt cx="428650" cy="456725"/>
          </a:xfrm>
        </p:grpSpPr>
        <p:sp>
          <p:nvSpPr>
            <p:cNvPr id="88" name="Shape 88"/>
            <p:cNvSpPr/>
            <p:nvPr/>
          </p:nvSpPr>
          <p:spPr>
            <a:xfrm>
              <a:off x="5970800" y="1674200"/>
              <a:ext cx="377975" cy="377950"/>
            </a:xfrm>
            <a:custGeom>
              <a:avLst/>
              <a:gdLst/>
              <a:ahLst/>
              <a:cxnLst/>
              <a:rect l="0" t="0" r="0" b="0"/>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rgbClr val="FFFF00"/>
            </a:solidFill>
            <a:ln>
              <a:noFill/>
            </a:ln>
          </p:spPr>
          <p:txBody>
            <a:bodyPr lIns="91425" tIns="91425" rIns="91425" bIns="91425" anchor="ctr" anchorCtr="0">
              <a:noAutofit/>
            </a:bodyPr>
            <a:lstStyle/>
            <a:p>
              <a:pPr lvl="0">
                <a:spcBef>
                  <a:spcPts val="0"/>
                </a:spcBef>
                <a:buNone/>
              </a:pPr>
              <a:endParaRPr/>
            </a:p>
          </p:txBody>
        </p:sp>
        <p:sp>
          <p:nvSpPr>
            <p:cNvPr id="89" name="Shape 89"/>
            <p:cNvSpPr/>
            <p:nvPr/>
          </p:nvSpPr>
          <p:spPr>
            <a:xfrm>
              <a:off x="6068500" y="1771875"/>
              <a:ext cx="182575" cy="182600"/>
            </a:xfrm>
            <a:custGeom>
              <a:avLst/>
              <a:gdLst/>
              <a:ahLst/>
              <a:cxnLst/>
              <a:rect l="0" t="0" r="0" b="0"/>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rgbClr val="FFFF00"/>
            </a:solidFill>
            <a:ln>
              <a:noFill/>
            </a:ln>
          </p:spPr>
          <p:txBody>
            <a:bodyPr lIns="91425" tIns="91425" rIns="91425" bIns="91425" anchor="ctr" anchorCtr="0">
              <a:noAutofit/>
            </a:bodyPr>
            <a:lstStyle/>
            <a:p>
              <a:pPr lvl="0">
                <a:spcBef>
                  <a:spcPts val="0"/>
                </a:spcBef>
                <a:buNone/>
              </a:pPr>
              <a:endParaRPr/>
            </a:p>
          </p:txBody>
        </p:sp>
        <p:sp>
          <p:nvSpPr>
            <p:cNvPr id="90" name="Shape 90"/>
            <p:cNvSpPr/>
            <p:nvPr/>
          </p:nvSpPr>
          <p:spPr>
            <a:xfrm>
              <a:off x="5981175" y="2005125"/>
              <a:ext cx="75125" cy="70850"/>
            </a:xfrm>
            <a:custGeom>
              <a:avLst/>
              <a:gdLst/>
              <a:ahLst/>
              <a:cxnLst/>
              <a:rect l="0" t="0" r="0" b="0"/>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rgbClr val="FFFF00"/>
            </a:solidFill>
            <a:ln>
              <a:noFill/>
            </a:ln>
          </p:spPr>
          <p:txBody>
            <a:bodyPr lIns="91425" tIns="91425" rIns="91425" bIns="91425" anchor="ctr" anchorCtr="0">
              <a:noAutofit/>
            </a:bodyPr>
            <a:lstStyle/>
            <a:p>
              <a:pPr lvl="0">
                <a:spcBef>
                  <a:spcPts val="0"/>
                </a:spcBef>
                <a:buNone/>
              </a:pPr>
              <a:endParaRPr/>
            </a:p>
          </p:txBody>
        </p:sp>
        <p:sp>
          <p:nvSpPr>
            <p:cNvPr id="91" name="Shape 91"/>
            <p:cNvSpPr/>
            <p:nvPr/>
          </p:nvSpPr>
          <p:spPr>
            <a:xfrm>
              <a:off x="6263875" y="2005125"/>
              <a:ext cx="74525" cy="70850"/>
            </a:xfrm>
            <a:custGeom>
              <a:avLst/>
              <a:gdLst/>
              <a:ahLst/>
              <a:cxnLst/>
              <a:rect l="0" t="0" r="0" b="0"/>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rgbClr val="FFFF00"/>
            </a:solidFill>
            <a:ln>
              <a:noFill/>
            </a:ln>
          </p:spPr>
          <p:txBody>
            <a:bodyPr lIns="91425" tIns="91425" rIns="91425" bIns="91425" anchor="ctr" anchorCtr="0">
              <a:noAutofit/>
            </a:bodyPr>
            <a:lstStyle/>
            <a:p>
              <a:pPr lvl="0">
                <a:spcBef>
                  <a:spcPts val="0"/>
                </a:spcBef>
                <a:buNone/>
              </a:pPr>
              <a:endParaRPr/>
            </a:p>
          </p:txBody>
        </p:sp>
        <p:sp>
          <p:nvSpPr>
            <p:cNvPr id="92" name="Shape 92"/>
            <p:cNvSpPr/>
            <p:nvPr/>
          </p:nvSpPr>
          <p:spPr>
            <a:xfrm>
              <a:off x="6147875" y="1619250"/>
              <a:ext cx="251575" cy="255850"/>
            </a:xfrm>
            <a:custGeom>
              <a:avLst/>
              <a:gdLst/>
              <a:ahLst/>
              <a:cxnLst/>
              <a:rect l="0" t="0" r="0" b="0"/>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rgbClr val="FFFF00"/>
            </a:solidFill>
            <a:ln>
              <a:noFill/>
            </a:ln>
          </p:spPr>
          <p:txBody>
            <a:bodyPr lIns="91425" tIns="91425" rIns="91425" bIns="91425" anchor="ctr" anchorCtr="0">
              <a:noAutofit/>
            </a:bodyPr>
            <a:lstStyle/>
            <a:p>
              <a:pPr lvl="0">
                <a:spcBef>
                  <a:spcPts val="0"/>
                </a:spcBef>
                <a:buNone/>
              </a:pPr>
              <a:endParaRPr/>
            </a:p>
          </p:txBody>
        </p:sp>
      </p:gr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96"/>
        <p:cNvGrpSpPr/>
        <p:nvPr/>
      </p:nvGrpSpPr>
      <p:grpSpPr>
        <a:xfrm>
          <a:off x="0" y="0"/>
          <a:ext cx="0" cy="0"/>
          <a:chOff x="0" y="0"/>
          <a:chExt cx="0" cy="0"/>
        </a:xfrm>
      </p:grpSpPr>
      <p:sp>
        <p:nvSpPr>
          <p:cNvPr id="97" name="Shape 97"/>
          <p:cNvSpPr txBox="1">
            <a:spLocks noGrp="1"/>
          </p:cNvSpPr>
          <p:nvPr>
            <p:ph type="ctrTitle" idx="4294967295"/>
          </p:nvPr>
        </p:nvSpPr>
        <p:spPr>
          <a:xfrm>
            <a:off x="1660725" y="2497750"/>
            <a:ext cx="5822399" cy="1442152"/>
          </a:xfrm>
          <a:prstGeom prst="rect">
            <a:avLst/>
          </a:prstGeom>
        </p:spPr>
        <p:txBody>
          <a:bodyPr lIns="91425" tIns="91425" rIns="91425" bIns="91425" anchor="t" anchorCtr="0">
            <a:noAutofit/>
          </a:bodyPr>
          <a:lstStyle/>
          <a:p>
            <a:pPr lvl="0" algn="ctr" rtl="0">
              <a:spcBef>
                <a:spcPts val="0"/>
              </a:spcBef>
              <a:buNone/>
            </a:pPr>
            <a:r>
              <a:rPr lang="en" sz="2800" dirty="0" smtClean="0">
                <a:solidFill>
                  <a:srgbClr val="000000"/>
                </a:solidFill>
                <a:highlight>
                  <a:srgbClr val="FFFF00"/>
                </a:highlight>
              </a:rPr>
              <a:t>“If we teach today as we taught yesterday, we rob our children of Tomorrow” </a:t>
            </a:r>
            <a:br>
              <a:rPr lang="en" sz="2800" dirty="0" smtClean="0">
                <a:solidFill>
                  <a:srgbClr val="000000"/>
                </a:solidFill>
                <a:highlight>
                  <a:srgbClr val="FFFF00"/>
                </a:highlight>
              </a:rPr>
            </a:br>
            <a:r>
              <a:rPr lang="en" sz="2800" dirty="0" smtClean="0">
                <a:solidFill>
                  <a:srgbClr val="000000"/>
                </a:solidFill>
                <a:highlight>
                  <a:srgbClr val="FFFF00"/>
                </a:highlight>
              </a:rPr>
              <a:t>(John Dewey)</a:t>
            </a:r>
            <a:endParaRPr lang="en" sz="2800" dirty="0">
              <a:solidFill>
                <a:srgbClr val="000000"/>
              </a:solidFill>
              <a:highlight>
                <a:srgbClr val="FFFF00"/>
              </a:highlight>
            </a:endParaRPr>
          </a:p>
        </p:txBody>
      </p:sp>
      <p:grpSp>
        <p:nvGrpSpPr>
          <p:cNvPr id="99" name="Shape 99"/>
          <p:cNvGrpSpPr/>
          <p:nvPr/>
        </p:nvGrpSpPr>
        <p:grpSpPr>
          <a:xfrm>
            <a:off x="4235600" y="717555"/>
            <a:ext cx="1457296" cy="1457425"/>
            <a:chOff x="6654650" y="3665275"/>
            <a:chExt cx="409100" cy="409125"/>
          </a:xfrm>
        </p:grpSpPr>
        <p:sp>
          <p:nvSpPr>
            <p:cNvPr id="100" name="Shape 100"/>
            <p:cNvSpPr/>
            <p:nvPr/>
          </p:nvSpPr>
          <p:spPr>
            <a:xfrm>
              <a:off x="6808525" y="3819150"/>
              <a:ext cx="211875" cy="211900"/>
            </a:xfrm>
            <a:custGeom>
              <a:avLst/>
              <a:gdLst/>
              <a:ahLst/>
              <a:cxnLst/>
              <a:rect l="0" t="0" r="0" b="0"/>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rgbClr val="FFFF00"/>
            </a:solidFill>
            <a:ln>
              <a:noFill/>
            </a:ln>
          </p:spPr>
          <p:txBody>
            <a:bodyPr lIns="91425" tIns="91425" rIns="91425" bIns="91425" anchor="ctr" anchorCtr="0">
              <a:noAutofit/>
            </a:bodyPr>
            <a:lstStyle/>
            <a:p>
              <a:pPr lvl="0">
                <a:spcBef>
                  <a:spcPts val="0"/>
                </a:spcBef>
                <a:buNone/>
              </a:pPr>
              <a:endParaRPr/>
            </a:p>
          </p:txBody>
        </p:sp>
        <p:sp>
          <p:nvSpPr>
            <p:cNvPr id="101" name="Shape 101"/>
            <p:cNvSpPr/>
            <p:nvPr/>
          </p:nvSpPr>
          <p:spPr>
            <a:xfrm>
              <a:off x="6654650" y="3665275"/>
              <a:ext cx="409100" cy="409125"/>
            </a:xfrm>
            <a:custGeom>
              <a:avLst/>
              <a:gdLst/>
              <a:ahLst/>
              <a:cxnLst/>
              <a:rect l="0" t="0" r="0" b="0"/>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rgbClr val="FFFF00"/>
            </a:solidFill>
            <a:ln>
              <a:noFill/>
            </a:ln>
          </p:spPr>
          <p:txBody>
            <a:bodyPr lIns="91425" tIns="91425" rIns="91425" bIns="91425" anchor="ctr" anchorCtr="0">
              <a:noAutofit/>
            </a:bodyPr>
            <a:lstStyle/>
            <a:p>
              <a:pPr lvl="0">
                <a:spcBef>
                  <a:spcPts val="0"/>
                </a:spcBef>
                <a:buNone/>
              </a:pPr>
              <a:endParaRPr/>
            </a:p>
          </p:txBody>
        </p:sp>
      </p:grpSp>
      <p:grpSp>
        <p:nvGrpSpPr>
          <p:cNvPr id="102" name="Shape 102"/>
          <p:cNvGrpSpPr/>
          <p:nvPr/>
        </p:nvGrpSpPr>
        <p:grpSpPr>
          <a:xfrm rot="1868784">
            <a:off x="3207305" y="1243433"/>
            <a:ext cx="779848" cy="779854"/>
            <a:chOff x="570875" y="4322250"/>
            <a:chExt cx="443300" cy="443325"/>
          </a:xfrm>
        </p:grpSpPr>
        <p:sp>
          <p:nvSpPr>
            <p:cNvPr id="103" name="Shape 103"/>
            <p:cNvSpPr/>
            <p:nvPr/>
          </p:nvSpPr>
          <p:spPr>
            <a:xfrm>
              <a:off x="570875" y="4322250"/>
              <a:ext cx="443300" cy="443325"/>
            </a:xfrm>
            <a:custGeom>
              <a:avLst/>
              <a:gdLst/>
              <a:ahLst/>
              <a:cxnLst/>
              <a:rect l="0" t="0" r="0" b="0"/>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04" name="Shape 104"/>
            <p:cNvSpPr/>
            <p:nvPr/>
          </p:nvSpPr>
          <p:spPr>
            <a:xfrm>
              <a:off x="597725" y="4665400"/>
              <a:ext cx="73300" cy="73300"/>
            </a:xfrm>
            <a:custGeom>
              <a:avLst/>
              <a:gdLst/>
              <a:ahLst/>
              <a:cxnLst/>
              <a:rect l="0" t="0" r="0" b="0"/>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05" name="Shape 105"/>
            <p:cNvSpPr/>
            <p:nvPr/>
          </p:nvSpPr>
          <p:spPr>
            <a:xfrm>
              <a:off x="654525" y="4708150"/>
              <a:ext cx="47025" cy="47025"/>
            </a:xfrm>
            <a:custGeom>
              <a:avLst/>
              <a:gdLst/>
              <a:ahLst/>
              <a:cxnLst/>
              <a:rect l="0" t="0" r="0" b="0"/>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06" name="Shape 106"/>
            <p:cNvSpPr/>
            <p:nvPr/>
          </p:nvSpPr>
          <p:spPr>
            <a:xfrm>
              <a:off x="581250" y="4634875"/>
              <a:ext cx="47050" cy="47050"/>
            </a:xfrm>
            <a:custGeom>
              <a:avLst/>
              <a:gdLst/>
              <a:ahLst/>
              <a:cxnLst/>
              <a:rect l="0" t="0" r="0" b="0"/>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sp>
        <p:nvSpPr>
          <p:cNvPr id="107" name="Shape 107"/>
          <p:cNvSpPr/>
          <p:nvPr/>
        </p:nvSpPr>
        <p:spPr>
          <a:xfrm>
            <a:off x="3742651" y="717557"/>
            <a:ext cx="316509" cy="302214"/>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00"/>
          </a:solidFill>
          <a:ln>
            <a:noFill/>
          </a:ln>
        </p:spPr>
        <p:txBody>
          <a:bodyPr lIns="91425" tIns="91425" rIns="91425" bIns="91425" anchor="ctr" anchorCtr="0">
            <a:noAutofit/>
          </a:bodyPr>
          <a:lstStyle/>
          <a:p>
            <a:pPr lvl="0">
              <a:spcBef>
                <a:spcPts val="0"/>
              </a:spcBef>
              <a:buNone/>
            </a:pPr>
            <a:endParaRPr/>
          </a:p>
        </p:txBody>
      </p:sp>
      <p:sp>
        <p:nvSpPr>
          <p:cNvPr id="108" name="Shape 108"/>
          <p:cNvSpPr/>
          <p:nvPr/>
        </p:nvSpPr>
        <p:spPr>
          <a:xfrm rot="1799983">
            <a:off x="5734788" y="1380473"/>
            <a:ext cx="243896" cy="232880"/>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00"/>
          </a:solidFill>
          <a:ln>
            <a:noFill/>
          </a:ln>
        </p:spPr>
        <p:txBody>
          <a:bodyPr lIns="91425" tIns="91425" rIns="91425" bIns="91425" anchor="ctr" anchorCtr="0">
            <a:noAutofit/>
          </a:bodyPr>
          <a:lstStyle/>
          <a:p>
            <a:pPr lv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3082175" y="1091725"/>
            <a:ext cx="2623200" cy="3834300"/>
          </a:xfrm>
          <a:prstGeom prst="rect">
            <a:avLst/>
          </a:prstGeom>
        </p:spPr>
        <p:txBody>
          <a:bodyPr lIns="91425" tIns="91425" rIns="91425" bIns="91425" anchor="t" anchorCtr="0">
            <a:noAutofit/>
          </a:bodyPr>
          <a:lstStyle/>
          <a:p>
            <a:pPr lvl="0" algn="just" rtl="0">
              <a:spcBef>
                <a:spcPts val="0"/>
              </a:spcBef>
              <a:buNone/>
            </a:pPr>
            <a:r>
              <a:rPr lang="en" sz="1400" b="1" dirty="0" smtClean="0"/>
              <a:t>Despite increasingly widspread adoption of technologies in virtually every aspect of k-12 education, significant challenges are preventing widspread effective implementation.</a:t>
            </a:r>
          </a:p>
          <a:p>
            <a:pPr lvl="0" algn="just" rtl="0">
              <a:spcBef>
                <a:spcPts val="0"/>
              </a:spcBef>
              <a:buNone/>
            </a:pPr>
            <a:endParaRPr lang="en" sz="1400" b="1" dirty="0"/>
          </a:p>
          <a:p>
            <a:pPr algn="just">
              <a:buNone/>
            </a:pPr>
            <a:r>
              <a:rPr lang="en" sz="1400" b="1" dirty="0"/>
              <a:t>According to researchers, though some of those challenges are systemic and some related to technologies themselves, teachers and education leaders share in the blame as </a:t>
            </a:r>
            <a:r>
              <a:rPr lang="en" sz="1400" b="1" dirty="0" smtClean="0"/>
              <a:t>well</a:t>
            </a:r>
            <a:r>
              <a:rPr lang="en" sz="1200" b="1" dirty="0" smtClean="0"/>
              <a:t>. </a:t>
            </a:r>
          </a:p>
          <a:p>
            <a:pPr algn="just">
              <a:buNone/>
            </a:pPr>
            <a:endParaRPr lang="en" sz="1200" b="1" dirty="0"/>
          </a:p>
          <a:p>
            <a:pPr lvl="0" algn="just" rtl="0">
              <a:spcBef>
                <a:spcPts val="0"/>
              </a:spcBef>
              <a:buNone/>
            </a:pPr>
            <a:endParaRPr lang="en" sz="1200" b="1" dirty="0" smtClean="0"/>
          </a:p>
          <a:p>
            <a:pPr lvl="0" algn="just" rtl="0">
              <a:spcBef>
                <a:spcPts val="0"/>
              </a:spcBef>
              <a:buNone/>
            </a:pPr>
            <a:r>
              <a:rPr lang="en" sz="1200" b="1" dirty="0" smtClean="0"/>
              <a:t> </a:t>
            </a:r>
            <a:endParaRPr lang="en" sz="1200" dirty="0"/>
          </a:p>
        </p:txBody>
      </p:sp>
      <p:sp>
        <p:nvSpPr>
          <p:cNvPr id="114" name="Shape 114"/>
          <p:cNvSpPr txBox="1">
            <a:spLocks noGrp="1"/>
          </p:cNvSpPr>
          <p:nvPr>
            <p:ph type="title"/>
          </p:nvPr>
        </p:nvSpPr>
        <p:spPr>
          <a:xfrm>
            <a:off x="398150" y="1129129"/>
            <a:ext cx="1700700" cy="1483799"/>
          </a:xfrm>
          <a:prstGeom prst="rect">
            <a:avLst/>
          </a:prstGeom>
        </p:spPr>
        <p:txBody>
          <a:bodyPr lIns="91425" tIns="91425" rIns="91425" bIns="91425" anchor="t" anchorCtr="0">
            <a:noAutofit/>
          </a:bodyPr>
          <a:lstStyle/>
          <a:p>
            <a:pPr lvl="0" algn="l">
              <a:spcBef>
                <a:spcPts val="0"/>
              </a:spcBef>
              <a:buNone/>
            </a:pPr>
            <a:r>
              <a:rPr lang="en" dirty="0" smtClean="0"/>
              <a:t>Technology Challenge Facing Education </a:t>
            </a:r>
            <a:endParaRPr lang="en" dirty="0"/>
          </a:p>
        </p:txBody>
      </p:sp>
      <p:sp>
        <p:nvSpPr>
          <p:cNvPr id="115" name="Shape 115"/>
          <p:cNvSpPr txBox="1">
            <a:spLocks noGrp="1"/>
          </p:cNvSpPr>
          <p:nvPr>
            <p:ph type="body" idx="2"/>
          </p:nvPr>
        </p:nvSpPr>
        <p:spPr>
          <a:xfrm>
            <a:off x="5863322" y="1091725"/>
            <a:ext cx="2623200" cy="3834300"/>
          </a:xfrm>
          <a:prstGeom prst="rect">
            <a:avLst/>
          </a:prstGeom>
        </p:spPr>
        <p:txBody>
          <a:bodyPr lIns="91425" tIns="91425" rIns="91425" bIns="91425" anchor="t" anchorCtr="0">
            <a:noAutofit/>
          </a:bodyPr>
          <a:lstStyle/>
          <a:p>
            <a:pPr algn="just">
              <a:buNone/>
            </a:pPr>
            <a:r>
              <a:rPr lang="en" sz="1400" b="1" dirty="0"/>
              <a:t>Some of these challenges are: </a:t>
            </a:r>
            <a:r>
              <a:rPr lang="en" sz="1400" b="1" dirty="0" smtClean="0"/>
              <a:t>1-The </a:t>
            </a:r>
            <a:r>
              <a:rPr lang="en" sz="1400" b="1" dirty="0"/>
              <a:t>lack of professional development for teachers who are required to integrate new technologies into their </a:t>
            </a:r>
            <a:r>
              <a:rPr lang="en" sz="1400" b="1" dirty="0" smtClean="0"/>
              <a:t>calssrooms.</a:t>
            </a:r>
          </a:p>
          <a:p>
            <a:pPr algn="just">
              <a:buNone/>
            </a:pPr>
            <a:endParaRPr lang="en" sz="1400" b="1" dirty="0" smtClean="0"/>
          </a:p>
          <a:p>
            <a:pPr algn="just">
              <a:buNone/>
            </a:pPr>
            <a:endParaRPr lang="en" sz="1400" b="1" dirty="0"/>
          </a:p>
          <a:p>
            <a:pPr algn="just">
              <a:buNone/>
            </a:pPr>
            <a:r>
              <a:rPr lang="en" sz="1400" b="1" dirty="0" smtClean="0"/>
              <a:t>2- </a:t>
            </a:r>
            <a:r>
              <a:rPr lang="en-GB" sz="1400" b="1" dirty="0" smtClean="0"/>
              <a:t>Resistance</a:t>
            </a:r>
            <a:r>
              <a:rPr lang="en" sz="1400" b="1" dirty="0" smtClean="0"/>
              <a:t> to change or what we can call it “comfort with the status quo”, as some teachers and school leaders often see technological experimentation as outside the scope of their job.</a:t>
            </a:r>
            <a:endParaRPr lang="en" sz="1400" dirty="0"/>
          </a:p>
          <a:p>
            <a:pPr lvl="0" algn="just" rtl="0">
              <a:spcBef>
                <a:spcPts val="0"/>
              </a:spcBef>
              <a:buNone/>
            </a:pPr>
            <a:endParaRPr lang="en" dirty="0"/>
          </a:p>
        </p:txBody>
      </p:sp>
      <p:grpSp>
        <p:nvGrpSpPr>
          <p:cNvPr id="116" name="Shape 116"/>
          <p:cNvGrpSpPr/>
          <p:nvPr/>
        </p:nvGrpSpPr>
        <p:grpSpPr>
          <a:xfrm>
            <a:off x="1512238" y="483379"/>
            <a:ext cx="564103" cy="601050"/>
            <a:chOff x="5970800" y="1619250"/>
            <a:chExt cx="428650" cy="456725"/>
          </a:xfrm>
        </p:grpSpPr>
        <p:sp>
          <p:nvSpPr>
            <p:cNvPr id="117" name="Shape 117"/>
            <p:cNvSpPr/>
            <p:nvPr/>
          </p:nvSpPr>
          <p:spPr>
            <a:xfrm>
              <a:off x="5970800" y="1674200"/>
              <a:ext cx="377975" cy="377950"/>
            </a:xfrm>
            <a:custGeom>
              <a:avLst/>
              <a:gdLst/>
              <a:ahLst/>
              <a:cxnLst/>
              <a:rect l="0" t="0" r="0" b="0"/>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rgbClr val="FFFF00"/>
            </a:solidFill>
            <a:ln>
              <a:noFill/>
            </a:ln>
          </p:spPr>
          <p:txBody>
            <a:bodyPr lIns="91425" tIns="91425" rIns="91425" bIns="91425" anchor="ctr" anchorCtr="0">
              <a:noAutofit/>
            </a:bodyPr>
            <a:lstStyle/>
            <a:p>
              <a:pPr lvl="0">
                <a:spcBef>
                  <a:spcPts val="0"/>
                </a:spcBef>
                <a:buNone/>
              </a:pPr>
              <a:endParaRPr/>
            </a:p>
          </p:txBody>
        </p:sp>
        <p:sp>
          <p:nvSpPr>
            <p:cNvPr id="118" name="Shape 118"/>
            <p:cNvSpPr/>
            <p:nvPr/>
          </p:nvSpPr>
          <p:spPr>
            <a:xfrm>
              <a:off x="6068500" y="1771875"/>
              <a:ext cx="182575" cy="182600"/>
            </a:xfrm>
            <a:custGeom>
              <a:avLst/>
              <a:gdLst/>
              <a:ahLst/>
              <a:cxnLst/>
              <a:rect l="0" t="0" r="0" b="0"/>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rgbClr val="FFFF00"/>
            </a:solidFill>
            <a:ln>
              <a:noFill/>
            </a:ln>
          </p:spPr>
          <p:txBody>
            <a:bodyPr lIns="91425" tIns="91425" rIns="91425" bIns="91425" anchor="ctr" anchorCtr="0">
              <a:noAutofit/>
            </a:bodyPr>
            <a:lstStyle/>
            <a:p>
              <a:pPr lvl="0">
                <a:spcBef>
                  <a:spcPts val="0"/>
                </a:spcBef>
                <a:buNone/>
              </a:pPr>
              <a:endParaRPr/>
            </a:p>
          </p:txBody>
        </p:sp>
        <p:sp>
          <p:nvSpPr>
            <p:cNvPr id="119" name="Shape 119"/>
            <p:cNvSpPr/>
            <p:nvPr/>
          </p:nvSpPr>
          <p:spPr>
            <a:xfrm>
              <a:off x="5981175" y="2005125"/>
              <a:ext cx="75125" cy="70850"/>
            </a:xfrm>
            <a:custGeom>
              <a:avLst/>
              <a:gdLst/>
              <a:ahLst/>
              <a:cxnLst/>
              <a:rect l="0" t="0" r="0" b="0"/>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rgbClr val="FFFF00"/>
            </a:solidFill>
            <a:ln>
              <a:noFill/>
            </a:ln>
          </p:spPr>
          <p:txBody>
            <a:bodyPr lIns="91425" tIns="91425" rIns="91425" bIns="91425" anchor="ctr" anchorCtr="0">
              <a:noAutofit/>
            </a:bodyPr>
            <a:lstStyle/>
            <a:p>
              <a:pPr lvl="0">
                <a:spcBef>
                  <a:spcPts val="0"/>
                </a:spcBef>
                <a:buNone/>
              </a:pPr>
              <a:endParaRPr/>
            </a:p>
          </p:txBody>
        </p:sp>
        <p:sp>
          <p:nvSpPr>
            <p:cNvPr id="120" name="Shape 120"/>
            <p:cNvSpPr/>
            <p:nvPr/>
          </p:nvSpPr>
          <p:spPr>
            <a:xfrm>
              <a:off x="6263875" y="2005125"/>
              <a:ext cx="74525" cy="70850"/>
            </a:xfrm>
            <a:custGeom>
              <a:avLst/>
              <a:gdLst/>
              <a:ahLst/>
              <a:cxnLst/>
              <a:rect l="0" t="0" r="0" b="0"/>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rgbClr val="FFFF00"/>
            </a:solidFill>
            <a:ln>
              <a:noFill/>
            </a:ln>
          </p:spPr>
          <p:txBody>
            <a:bodyPr lIns="91425" tIns="91425" rIns="91425" bIns="91425" anchor="ctr" anchorCtr="0">
              <a:noAutofit/>
            </a:bodyPr>
            <a:lstStyle/>
            <a:p>
              <a:pPr lvl="0">
                <a:spcBef>
                  <a:spcPts val="0"/>
                </a:spcBef>
                <a:buNone/>
              </a:pPr>
              <a:endParaRPr/>
            </a:p>
          </p:txBody>
        </p:sp>
        <p:sp>
          <p:nvSpPr>
            <p:cNvPr id="121" name="Shape 121"/>
            <p:cNvSpPr/>
            <p:nvPr/>
          </p:nvSpPr>
          <p:spPr>
            <a:xfrm>
              <a:off x="6147875" y="1619250"/>
              <a:ext cx="251575" cy="255850"/>
            </a:xfrm>
            <a:custGeom>
              <a:avLst/>
              <a:gdLst/>
              <a:ahLst/>
              <a:cxnLst/>
              <a:rect l="0" t="0" r="0" b="0"/>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rgbClr val="FFFF00"/>
            </a:solidFill>
            <a:ln>
              <a:noFill/>
            </a:ln>
          </p:spPr>
          <p:txBody>
            <a:bodyPr lIns="91425" tIns="91425" rIns="91425" bIns="91425" anchor="ctr" anchorCtr="0">
              <a:noAutofit/>
            </a:bodyPr>
            <a:lstStyle/>
            <a:p>
              <a:pPr lvl="0">
                <a:spcBef>
                  <a:spcPts val="0"/>
                </a:spcBef>
                <a:buNone/>
              </a:pPr>
              <a:endParaRPr/>
            </a:p>
          </p:txBody>
        </p:sp>
      </p:gr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398150" y="1129129"/>
            <a:ext cx="1700700" cy="1483799"/>
          </a:xfrm>
          <a:prstGeom prst="rect">
            <a:avLst/>
          </a:prstGeom>
        </p:spPr>
        <p:txBody>
          <a:bodyPr lIns="91425" tIns="91425" rIns="91425" bIns="91425" anchor="t" anchorCtr="0">
            <a:noAutofit/>
          </a:bodyPr>
          <a:lstStyle/>
          <a:p>
            <a:pPr lvl="0" algn="l">
              <a:spcBef>
                <a:spcPts val="0"/>
              </a:spcBef>
              <a:buNone/>
            </a:pPr>
            <a:r>
              <a:rPr lang="en" sz="2800" dirty="0" smtClean="0"/>
              <a:t>Challenges we Faced </a:t>
            </a:r>
            <a:endParaRPr lang="en" sz="2800" dirty="0"/>
          </a:p>
        </p:txBody>
      </p:sp>
      <p:sp>
        <p:nvSpPr>
          <p:cNvPr id="153" name="Shape 153"/>
          <p:cNvSpPr/>
          <p:nvPr/>
        </p:nvSpPr>
        <p:spPr>
          <a:xfrm>
            <a:off x="4687725" y="1312287"/>
            <a:ext cx="2133000" cy="2133000"/>
          </a:xfrm>
          <a:prstGeom prst="ellipse">
            <a:avLst/>
          </a:prstGeom>
          <a:noFill/>
          <a:ln w="76200"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n" b="1" dirty="0" smtClean="0">
                <a:latin typeface="Cabin"/>
                <a:ea typeface="Cabin"/>
                <a:cs typeface="Cabin"/>
                <a:sym typeface="Cabin"/>
              </a:rPr>
              <a:t>Allocate proper resources to facilitate the implementation</a:t>
            </a:r>
            <a:endParaRPr lang="en" b="1" dirty="0">
              <a:latin typeface="Cabin"/>
              <a:ea typeface="Cabin"/>
              <a:cs typeface="Cabin"/>
              <a:sym typeface="Cabin"/>
            </a:endParaRPr>
          </a:p>
        </p:txBody>
      </p:sp>
      <p:sp>
        <p:nvSpPr>
          <p:cNvPr id="154" name="Shape 154"/>
          <p:cNvSpPr/>
          <p:nvPr/>
        </p:nvSpPr>
        <p:spPr>
          <a:xfrm>
            <a:off x="2865600" y="1312287"/>
            <a:ext cx="2133000" cy="2133000"/>
          </a:xfrm>
          <a:prstGeom prst="ellipse">
            <a:avLst/>
          </a:prstGeom>
          <a:noFill/>
          <a:ln w="19050" cap="flat" cmpd="sng">
            <a:solidFill>
              <a:srgbClr val="000000"/>
            </a:solidFill>
            <a:prstDash val="dash"/>
            <a:round/>
            <a:headEnd type="none" w="med" len="med"/>
            <a:tailEnd type="none" w="med" len="med"/>
          </a:ln>
        </p:spPr>
        <p:txBody>
          <a:bodyPr lIns="91425" tIns="91425" rIns="91425" bIns="91425" anchor="ctr" anchorCtr="0">
            <a:noAutofit/>
          </a:bodyPr>
          <a:lstStyle/>
          <a:p>
            <a:pPr lvl="0" algn="ctr" rtl="0">
              <a:spcBef>
                <a:spcPts val="0"/>
              </a:spcBef>
              <a:buNone/>
            </a:pPr>
            <a:r>
              <a:rPr lang="en-GB" b="1" dirty="0" smtClean="0">
                <a:latin typeface="Cabin"/>
                <a:ea typeface="Cabin"/>
                <a:cs typeface="Cabin"/>
                <a:sym typeface="Cabin"/>
              </a:rPr>
              <a:t>Some teachers</a:t>
            </a:r>
            <a:r>
              <a:rPr lang="en" b="1" dirty="0" smtClean="0">
                <a:latin typeface="Cabin"/>
                <a:ea typeface="Cabin"/>
                <a:cs typeface="Cabin"/>
                <a:sym typeface="Cabin"/>
              </a:rPr>
              <a:t>’ resistance to change </a:t>
            </a:r>
            <a:endParaRPr lang="en" b="1" dirty="0">
              <a:latin typeface="Cabin"/>
              <a:ea typeface="Cabin"/>
              <a:cs typeface="Cabin"/>
              <a:sym typeface="Cabin"/>
            </a:endParaRPr>
          </a:p>
        </p:txBody>
      </p:sp>
      <p:sp>
        <p:nvSpPr>
          <p:cNvPr id="155" name="Shape 155"/>
          <p:cNvSpPr/>
          <p:nvPr/>
        </p:nvSpPr>
        <p:spPr>
          <a:xfrm>
            <a:off x="6509850" y="1312287"/>
            <a:ext cx="2133000" cy="2133000"/>
          </a:xfrm>
          <a:prstGeom prst="ellipse">
            <a:avLst/>
          </a:prstGeom>
          <a:noFill/>
          <a:ln w="19050" cap="flat" cmpd="sng">
            <a:solidFill>
              <a:srgbClr val="000000"/>
            </a:solidFill>
            <a:prstDash val="dash"/>
            <a:round/>
            <a:headEnd type="none" w="med" len="med"/>
            <a:tailEnd type="none" w="med" len="med"/>
          </a:ln>
        </p:spPr>
        <p:txBody>
          <a:bodyPr lIns="91425" tIns="91425" rIns="91425" bIns="91425" anchor="ctr" anchorCtr="0">
            <a:noAutofit/>
          </a:bodyPr>
          <a:lstStyle/>
          <a:p>
            <a:pPr lvl="0" algn="ctr" rtl="0">
              <a:spcBef>
                <a:spcPts val="0"/>
              </a:spcBef>
              <a:buNone/>
            </a:pPr>
            <a:r>
              <a:rPr lang="en" b="1" dirty="0" smtClean="0">
                <a:latin typeface="Cabin"/>
                <a:ea typeface="Cabin"/>
                <a:cs typeface="Cabin"/>
                <a:sym typeface="Cabin"/>
              </a:rPr>
              <a:t>Effective Use of Techology</a:t>
            </a:r>
            <a:endParaRPr lang="en" b="1" dirty="0">
              <a:latin typeface="Cabin"/>
              <a:ea typeface="Cabin"/>
              <a:cs typeface="Cabin"/>
              <a:sym typeface="Cabin"/>
            </a:endParaRPr>
          </a:p>
        </p:txBody>
      </p:sp>
      <p:grpSp>
        <p:nvGrpSpPr>
          <p:cNvPr id="156" name="Shape 156"/>
          <p:cNvGrpSpPr/>
          <p:nvPr/>
        </p:nvGrpSpPr>
        <p:grpSpPr>
          <a:xfrm>
            <a:off x="1706050" y="613864"/>
            <a:ext cx="316043" cy="515210"/>
            <a:chOff x="6730350" y="2315900"/>
            <a:chExt cx="257700" cy="420100"/>
          </a:xfrm>
        </p:grpSpPr>
        <p:sp>
          <p:nvSpPr>
            <p:cNvPr id="157" name="Shape 157"/>
            <p:cNvSpPr/>
            <p:nvPr/>
          </p:nvSpPr>
          <p:spPr>
            <a:xfrm>
              <a:off x="6807900" y="2671250"/>
              <a:ext cx="102600" cy="22625"/>
            </a:xfrm>
            <a:custGeom>
              <a:avLst/>
              <a:gdLst/>
              <a:ahLst/>
              <a:cxnLst/>
              <a:rect l="0" t="0" r="0" b="0"/>
              <a:pathLst>
                <a:path w="4104" h="905" extrusionOk="0">
                  <a:moveTo>
                    <a:pt x="1" y="1"/>
                  </a:moveTo>
                  <a:lnTo>
                    <a:pt x="1" y="905"/>
                  </a:lnTo>
                  <a:lnTo>
                    <a:pt x="4104" y="905"/>
                  </a:lnTo>
                  <a:lnTo>
                    <a:pt x="4104" y="1"/>
                  </a:lnTo>
                  <a:close/>
                </a:path>
              </a:pathLst>
            </a:custGeom>
            <a:solidFill>
              <a:srgbClr val="FFFF00"/>
            </a:solidFill>
            <a:ln>
              <a:noFill/>
            </a:ln>
          </p:spPr>
          <p:txBody>
            <a:bodyPr lIns="91425" tIns="91425" rIns="91425" bIns="91425" anchor="ctr" anchorCtr="0">
              <a:noAutofit/>
            </a:bodyPr>
            <a:lstStyle/>
            <a:p>
              <a:pPr lvl="0">
                <a:spcBef>
                  <a:spcPts val="0"/>
                </a:spcBef>
                <a:buNone/>
              </a:pPr>
              <a:endParaRPr/>
            </a:p>
          </p:txBody>
        </p:sp>
        <p:sp>
          <p:nvSpPr>
            <p:cNvPr id="158" name="Shape 158"/>
            <p:cNvSpPr/>
            <p:nvPr/>
          </p:nvSpPr>
          <p:spPr>
            <a:xfrm>
              <a:off x="6807900" y="2636450"/>
              <a:ext cx="102600" cy="22625"/>
            </a:xfrm>
            <a:custGeom>
              <a:avLst/>
              <a:gdLst/>
              <a:ahLst/>
              <a:cxnLst/>
              <a:rect l="0" t="0" r="0" b="0"/>
              <a:pathLst>
                <a:path w="4104" h="905" extrusionOk="0">
                  <a:moveTo>
                    <a:pt x="1" y="1"/>
                  </a:moveTo>
                  <a:lnTo>
                    <a:pt x="1" y="905"/>
                  </a:lnTo>
                  <a:lnTo>
                    <a:pt x="4104" y="905"/>
                  </a:lnTo>
                  <a:lnTo>
                    <a:pt x="4104" y="1"/>
                  </a:lnTo>
                  <a:close/>
                </a:path>
              </a:pathLst>
            </a:custGeom>
            <a:solidFill>
              <a:srgbClr val="FFFF00"/>
            </a:solidFill>
            <a:ln>
              <a:noFill/>
            </a:ln>
          </p:spPr>
          <p:txBody>
            <a:bodyPr lIns="91425" tIns="91425" rIns="91425" bIns="91425" anchor="ctr" anchorCtr="0">
              <a:noAutofit/>
            </a:bodyPr>
            <a:lstStyle/>
            <a:p>
              <a:pPr lvl="0">
                <a:spcBef>
                  <a:spcPts val="0"/>
                </a:spcBef>
                <a:buNone/>
              </a:pPr>
              <a:endParaRPr/>
            </a:p>
          </p:txBody>
        </p:sp>
        <p:sp>
          <p:nvSpPr>
            <p:cNvPr id="159" name="Shape 159"/>
            <p:cNvSpPr/>
            <p:nvPr/>
          </p:nvSpPr>
          <p:spPr>
            <a:xfrm>
              <a:off x="6807900" y="2706075"/>
              <a:ext cx="102600" cy="29925"/>
            </a:xfrm>
            <a:custGeom>
              <a:avLst/>
              <a:gdLst/>
              <a:ahLst/>
              <a:cxnLst/>
              <a:rect l="0" t="0" r="0" b="0"/>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rgbClr val="FFFF00"/>
            </a:solidFill>
            <a:ln>
              <a:noFill/>
            </a:ln>
          </p:spPr>
          <p:txBody>
            <a:bodyPr lIns="91425" tIns="91425" rIns="91425" bIns="91425" anchor="ctr" anchorCtr="0">
              <a:noAutofit/>
            </a:bodyPr>
            <a:lstStyle/>
            <a:p>
              <a:pPr lvl="0">
                <a:spcBef>
                  <a:spcPts val="0"/>
                </a:spcBef>
                <a:buNone/>
              </a:pPr>
              <a:endParaRPr/>
            </a:p>
          </p:txBody>
        </p:sp>
        <p:sp>
          <p:nvSpPr>
            <p:cNvPr id="160" name="Shape 160"/>
            <p:cNvSpPr/>
            <p:nvPr/>
          </p:nvSpPr>
          <p:spPr>
            <a:xfrm>
              <a:off x="6811575" y="2463675"/>
              <a:ext cx="95275" cy="160600"/>
            </a:xfrm>
            <a:custGeom>
              <a:avLst/>
              <a:gdLst/>
              <a:ahLst/>
              <a:cxnLst/>
              <a:rect l="0" t="0" r="0" b="0"/>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rgbClr val="FFFF00"/>
            </a:solidFill>
            <a:ln>
              <a:noFill/>
            </a:ln>
          </p:spPr>
          <p:txBody>
            <a:bodyPr lIns="91425" tIns="91425" rIns="91425" bIns="91425" anchor="ctr" anchorCtr="0">
              <a:noAutofit/>
            </a:bodyPr>
            <a:lstStyle/>
            <a:p>
              <a:pPr lvl="0">
                <a:spcBef>
                  <a:spcPts val="0"/>
                </a:spcBef>
                <a:buNone/>
              </a:pPr>
              <a:endParaRPr/>
            </a:p>
          </p:txBody>
        </p:sp>
        <p:sp>
          <p:nvSpPr>
            <p:cNvPr id="161" name="Shape 161"/>
            <p:cNvSpPr/>
            <p:nvPr/>
          </p:nvSpPr>
          <p:spPr>
            <a:xfrm>
              <a:off x="6730350" y="2315900"/>
              <a:ext cx="257700" cy="308375"/>
            </a:xfrm>
            <a:custGeom>
              <a:avLst/>
              <a:gdLst/>
              <a:ahLst/>
              <a:cxnLst/>
              <a:rect l="0" t="0" r="0" b="0"/>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rgbClr val="FFFF00"/>
            </a:solidFill>
            <a:ln>
              <a:noFill/>
            </a:ln>
          </p:spPr>
          <p:txBody>
            <a:bodyPr lIns="91425" tIns="91425" rIns="91425" bIns="91425" anchor="ctr" anchorCtr="0">
              <a:noAutofit/>
            </a:bodyPr>
            <a:lstStyle/>
            <a:p>
              <a:pPr lvl="0">
                <a:spcBef>
                  <a:spcPts val="0"/>
                </a:spcBef>
                <a:buNone/>
              </a:pPr>
              <a:endParaRPr/>
            </a:p>
          </p:txBody>
        </p:sp>
      </p:gr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Snug">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TotalTime>
  <Words>523</Words>
  <Application>Microsoft Office PowerPoint</Application>
  <PresentationFormat>On-screen Show (16:9)</PresentationFormat>
  <Paragraphs>80</Paragraphs>
  <Slides>16</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Cabin Condensed</vt:lpstr>
      <vt:lpstr>Cabin</vt:lpstr>
      <vt:lpstr>Snug</vt:lpstr>
      <vt:lpstr>The Story of Change  “Using TMSC” </vt:lpstr>
      <vt:lpstr>Hello!</vt:lpstr>
      <vt:lpstr>PowerPoint Presentation</vt:lpstr>
      <vt:lpstr>Who We Are ?</vt:lpstr>
      <vt:lpstr>PowerPoint Presentation</vt:lpstr>
      <vt:lpstr>Our Journey with the Smart Education Implementation </vt:lpstr>
      <vt:lpstr>“If we teach today as we taught yesterday, we rob our children of Tomorrow”  (John Dewey)</vt:lpstr>
      <vt:lpstr>Technology Challenge Facing Education </vt:lpstr>
      <vt:lpstr>Challenges we Faced </vt:lpstr>
      <vt:lpstr>Our process was easy</vt:lpstr>
      <vt:lpstr>The successful delivery of TMSC</vt:lpstr>
      <vt:lpstr>Smarter school during the four previous years</vt:lpstr>
      <vt:lpstr>PowerPoint Presentation</vt:lpstr>
      <vt:lpstr>Deliverables </vt:lpstr>
      <vt:lpstr>A Video is worth a thousand words</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Dana</dc:creator>
  <cp:lastModifiedBy>Dana</cp:lastModifiedBy>
  <cp:revision>42</cp:revision>
  <dcterms:modified xsi:type="dcterms:W3CDTF">2016-11-23T15:35:17Z</dcterms:modified>
</cp:coreProperties>
</file>