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124" r:id="rId2"/>
    <p:sldMasterId id="2147485240" r:id="rId3"/>
    <p:sldMasterId id="2147485242" r:id="rId4"/>
    <p:sldMasterId id="2147485244" r:id="rId5"/>
    <p:sldMasterId id="2147485246" r:id="rId6"/>
    <p:sldMasterId id="2147485556" r:id="rId7"/>
    <p:sldMasterId id="2147485798" r:id="rId8"/>
    <p:sldMasterId id="2147485804" r:id="rId9"/>
    <p:sldMasterId id="2147485806" r:id="rId10"/>
    <p:sldMasterId id="2147485808" r:id="rId11"/>
    <p:sldMasterId id="2147485810" r:id="rId12"/>
    <p:sldMasterId id="2147485952" r:id="rId13"/>
    <p:sldMasterId id="2147486967" r:id="rId14"/>
    <p:sldMasterId id="2147486969" r:id="rId15"/>
    <p:sldMasterId id="2147487827" r:id="rId16"/>
    <p:sldMasterId id="2147487845" r:id="rId17"/>
    <p:sldMasterId id="2147487863" r:id="rId18"/>
  </p:sldMasterIdLst>
  <p:notesMasterIdLst>
    <p:notesMasterId r:id="rId48"/>
  </p:notesMasterIdLst>
  <p:handoutMasterIdLst>
    <p:handoutMasterId r:id="rId49"/>
  </p:handoutMasterIdLst>
  <p:sldIdLst>
    <p:sldId id="926" r:id="rId19"/>
    <p:sldId id="929" r:id="rId20"/>
    <p:sldId id="930" r:id="rId21"/>
    <p:sldId id="433" r:id="rId22"/>
    <p:sldId id="934" r:id="rId23"/>
    <p:sldId id="932" r:id="rId24"/>
    <p:sldId id="262" r:id="rId25"/>
    <p:sldId id="693" r:id="rId26"/>
    <p:sldId id="856" r:id="rId27"/>
    <p:sldId id="697" r:id="rId28"/>
    <p:sldId id="645" r:id="rId29"/>
    <p:sldId id="921" r:id="rId30"/>
    <p:sldId id="936" r:id="rId31"/>
    <p:sldId id="648" r:id="rId32"/>
    <p:sldId id="649" r:id="rId33"/>
    <p:sldId id="650" r:id="rId34"/>
    <p:sldId id="651" r:id="rId35"/>
    <p:sldId id="857" r:id="rId36"/>
    <p:sldId id="708" r:id="rId37"/>
    <p:sldId id="487" r:id="rId38"/>
    <p:sldId id="923" r:id="rId39"/>
    <p:sldId id="488" r:id="rId40"/>
    <p:sldId id="489" r:id="rId41"/>
    <p:sldId id="490" r:id="rId42"/>
    <p:sldId id="938" r:id="rId43"/>
    <p:sldId id="937" r:id="rId44"/>
    <p:sldId id="547" r:id="rId45"/>
    <p:sldId id="939" r:id="rId46"/>
    <p:sldId id="925" r:id="rId4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  <a:srgbClr val="990000"/>
    <a:srgbClr val="008000"/>
    <a:srgbClr val="FFFFCC"/>
    <a:srgbClr val="000066"/>
    <a:srgbClr val="66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41" autoAdjust="0"/>
    <p:restoredTop sz="84604" autoAdjust="0"/>
  </p:normalViewPr>
  <p:slideViewPr>
    <p:cSldViewPr showGuides="1">
      <p:cViewPr>
        <p:scale>
          <a:sx n="78" d="100"/>
          <a:sy n="78" d="100"/>
        </p:scale>
        <p:origin x="-134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23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E135C-EC49-F948-B49E-1968D276C9BE}" type="doc">
      <dgm:prSet loTypeId="urn:microsoft.com/office/officeart/2005/8/layout/matrix2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706AC13-679D-964B-9845-6DAD3A58EBBA}">
      <dgm:prSet phldrT="[文字]" custT="1"/>
      <dgm:spPr/>
      <dgm:t>
        <a:bodyPr/>
        <a:lstStyle/>
        <a:p>
          <a:r>
            <a:rPr lang="zh-TW" altLang="en-US" sz="6000" b="1" i="0" dirty="0" smtClean="0">
              <a:latin typeface="Microsoft JhengHei" charset="-120"/>
              <a:ea typeface="Microsoft JhengHei" charset="-120"/>
              <a:cs typeface="Microsoft JhengHei" charset="-120"/>
            </a:rPr>
            <a:t>直接提取</a:t>
          </a:r>
          <a:endParaRPr lang="zh-TW" altLang="en-US" sz="6000" b="1" i="0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F23E9414-B576-CD4F-B294-E644F16F894E}" type="parTrans" cxnId="{8ECD9728-01D3-ED49-9EBF-3ADCCEDDBB8A}">
      <dgm:prSet/>
      <dgm:spPr/>
      <dgm:t>
        <a:bodyPr/>
        <a:lstStyle/>
        <a:p>
          <a:endParaRPr lang="zh-TW" altLang="en-US" sz="4000" b="1" i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E758FE37-7995-5D40-83F1-AC9910CB7673}" type="sibTrans" cxnId="{8ECD9728-01D3-ED49-9EBF-3ADCCEDDBB8A}">
      <dgm:prSet custT="1"/>
      <dgm:spPr/>
      <dgm:t>
        <a:bodyPr/>
        <a:lstStyle/>
        <a:p>
          <a:endParaRPr lang="zh-TW" altLang="en-US" sz="4400" b="1" i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B38EF67D-6826-9D40-8AE3-3D669F86CB18}">
      <dgm:prSet phldrT="[文字]" custT="1"/>
      <dgm:spPr/>
      <dgm:t>
        <a:bodyPr/>
        <a:lstStyle/>
        <a:p>
          <a:r>
            <a:rPr lang="zh-TW" altLang="en-US" sz="6000" b="1" i="0" dirty="0" smtClean="0">
              <a:latin typeface="Microsoft JhengHei" charset="-120"/>
              <a:ea typeface="Microsoft JhengHei" charset="-120"/>
              <a:cs typeface="Microsoft JhengHei" charset="-120"/>
            </a:rPr>
            <a:t>直接推论</a:t>
          </a:r>
          <a:endParaRPr lang="zh-TW" altLang="en-US" sz="6000" b="1" i="0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54AD1C43-4C2C-2F4C-9C90-716ABF9AC670}" type="parTrans" cxnId="{3F9B62AE-4807-F043-B0A3-870047825121}">
      <dgm:prSet/>
      <dgm:spPr/>
      <dgm:t>
        <a:bodyPr/>
        <a:lstStyle/>
        <a:p>
          <a:endParaRPr lang="zh-TW" altLang="en-US" sz="4000" b="1" i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44652AE0-6BB0-0E45-A029-A842BF3A2062}" type="sibTrans" cxnId="{3F9B62AE-4807-F043-B0A3-870047825121}">
      <dgm:prSet custT="1"/>
      <dgm:spPr/>
      <dgm:t>
        <a:bodyPr/>
        <a:lstStyle/>
        <a:p>
          <a:endParaRPr lang="zh-TW" altLang="en-US" sz="4400" b="1" i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06901993-E23F-EA49-A9BF-9DDE827B3E43}">
      <dgm:prSet phldrT="[文字]" custT="1"/>
      <dgm:spPr/>
      <dgm:t>
        <a:bodyPr/>
        <a:lstStyle/>
        <a:p>
          <a:r>
            <a:rPr lang="zh-TW" altLang="en-US" sz="6000" b="1" i="0" dirty="0" smtClean="0">
              <a:latin typeface="Microsoft JhengHei" charset="-120"/>
              <a:ea typeface="Microsoft JhengHei" charset="-120"/>
              <a:cs typeface="Microsoft JhengHei" charset="-120"/>
            </a:rPr>
            <a:t>诠释整合</a:t>
          </a:r>
          <a:endParaRPr lang="zh-TW" altLang="en-US" sz="6000" b="1" i="0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42DDC802-4AD8-3141-AE39-AE1C554F4201}" type="parTrans" cxnId="{FA6213AE-3E53-B746-BC86-DF32EC52F425}">
      <dgm:prSet/>
      <dgm:spPr/>
      <dgm:t>
        <a:bodyPr/>
        <a:lstStyle/>
        <a:p>
          <a:endParaRPr lang="zh-TW" altLang="en-US" sz="4000" b="1" i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D4C014B2-369A-5F46-BE9C-E662DAFBDA63}" type="sibTrans" cxnId="{FA6213AE-3E53-B746-BC86-DF32EC52F425}">
      <dgm:prSet custT="1"/>
      <dgm:spPr/>
      <dgm:t>
        <a:bodyPr/>
        <a:lstStyle/>
        <a:p>
          <a:endParaRPr lang="zh-TW" altLang="en-US" sz="4400" b="1" i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C55BB250-BBDF-B441-A0AF-BACD2CE7452F}">
      <dgm:prSet phldrT="[文字]" custT="1"/>
      <dgm:spPr/>
      <dgm:t>
        <a:bodyPr/>
        <a:lstStyle/>
        <a:p>
          <a:r>
            <a:rPr lang="zh-TW" altLang="en-US" sz="6000" b="1" i="0" dirty="0" smtClean="0">
              <a:latin typeface="Microsoft JhengHei" charset="-120"/>
              <a:ea typeface="Microsoft JhengHei" charset="-120"/>
              <a:cs typeface="Microsoft JhengHei" charset="-120"/>
            </a:rPr>
            <a:t>比较评估</a:t>
          </a:r>
          <a:endParaRPr lang="zh-TW" altLang="en-US" sz="6000" b="1" i="0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572B3D49-AB31-E148-B1D4-B1A15A15F06D}" type="parTrans" cxnId="{7FF4EA6C-B04D-B34D-9E28-4EED262F2041}">
      <dgm:prSet/>
      <dgm:spPr/>
      <dgm:t>
        <a:bodyPr/>
        <a:lstStyle/>
        <a:p>
          <a:endParaRPr lang="zh-TW" altLang="en-US" sz="4000" b="1" i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E070EB3B-A56F-8A47-BF67-D2D945244B96}" type="sibTrans" cxnId="{7FF4EA6C-B04D-B34D-9E28-4EED262F2041}">
      <dgm:prSet custT="1"/>
      <dgm:spPr/>
      <dgm:t>
        <a:bodyPr/>
        <a:lstStyle/>
        <a:p>
          <a:endParaRPr lang="zh-TW" altLang="en-US" sz="4400" b="1" i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48A5A00C-F407-9A48-BE4B-CF148170C950}" type="pres">
      <dgm:prSet presAssocID="{AE7E135C-EC49-F948-B49E-1968D276C9B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D2748B-98BD-9743-9808-2E0DF8AF7462}" type="pres">
      <dgm:prSet presAssocID="{AE7E135C-EC49-F948-B49E-1968D276C9BE}" presName="axisShape" presStyleLbl="bgShp" presStyleIdx="0" presStyleCnt="1"/>
      <dgm:spPr/>
    </dgm:pt>
    <dgm:pt modelId="{5635816D-E468-0D49-8DA5-D63C4393BC86}" type="pres">
      <dgm:prSet presAssocID="{AE7E135C-EC49-F948-B49E-1968D276C9B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EE6708-F0D2-B84B-A19C-35C7E82B5D8C}" type="pres">
      <dgm:prSet presAssocID="{AE7E135C-EC49-F948-B49E-1968D276C9BE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C06398-2753-E541-8AC2-5634F6DF5E21}" type="pres">
      <dgm:prSet presAssocID="{AE7E135C-EC49-F948-B49E-1968D276C9B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42E569-B21A-E14A-9845-6AB5C5326B17}" type="pres">
      <dgm:prSet presAssocID="{AE7E135C-EC49-F948-B49E-1968D276C9B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ECD9728-01D3-ED49-9EBF-3ADCCEDDBB8A}" srcId="{AE7E135C-EC49-F948-B49E-1968D276C9BE}" destId="{F706AC13-679D-964B-9845-6DAD3A58EBBA}" srcOrd="0" destOrd="0" parTransId="{F23E9414-B576-CD4F-B294-E644F16F894E}" sibTransId="{E758FE37-7995-5D40-83F1-AC9910CB7673}"/>
    <dgm:cxn modelId="{65AB9821-31FE-BA4C-848B-A2AF586B935B}" type="presOf" srcId="{06901993-E23F-EA49-A9BF-9DDE827B3E43}" destId="{9AC06398-2753-E541-8AC2-5634F6DF5E21}" srcOrd="0" destOrd="0" presId="urn:microsoft.com/office/officeart/2005/8/layout/matrix2"/>
    <dgm:cxn modelId="{34AC1C34-5AC9-C844-93A0-2CF60697983A}" type="presOf" srcId="{F706AC13-679D-964B-9845-6DAD3A58EBBA}" destId="{5635816D-E468-0D49-8DA5-D63C4393BC86}" srcOrd="0" destOrd="0" presId="urn:microsoft.com/office/officeart/2005/8/layout/matrix2"/>
    <dgm:cxn modelId="{8C219AC2-AC1B-7749-B76F-3EF446F8B36D}" type="presOf" srcId="{B38EF67D-6826-9D40-8AE3-3D669F86CB18}" destId="{81EE6708-F0D2-B84B-A19C-35C7E82B5D8C}" srcOrd="0" destOrd="0" presId="urn:microsoft.com/office/officeart/2005/8/layout/matrix2"/>
    <dgm:cxn modelId="{3F9B62AE-4807-F043-B0A3-870047825121}" srcId="{AE7E135C-EC49-F948-B49E-1968D276C9BE}" destId="{B38EF67D-6826-9D40-8AE3-3D669F86CB18}" srcOrd="1" destOrd="0" parTransId="{54AD1C43-4C2C-2F4C-9C90-716ABF9AC670}" sibTransId="{44652AE0-6BB0-0E45-A029-A842BF3A2062}"/>
    <dgm:cxn modelId="{59568A82-6011-E747-B63F-EE7E97A1BAFE}" type="presOf" srcId="{AE7E135C-EC49-F948-B49E-1968D276C9BE}" destId="{48A5A00C-F407-9A48-BE4B-CF148170C950}" srcOrd="0" destOrd="0" presId="urn:microsoft.com/office/officeart/2005/8/layout/matrix2"/>
    <dgm:cxn modelId="{8C70AFB8-BED7-C54E-8571-BA8EDBD28713}" type="presOf" srcId="{C55BB250-BBDF-B441-A0AF-BACD2CE7452F}" destId="{2742E569-B21A-E14A-9845-6AB5C5326B17}" srcOrd="0" destOrd="0" presId="urn:microsoft.com/office/officeart/2005/8/layout/matrix2"/>
    <dgm:cxn modelId="{7FF4EA6C-B04D-B34D-9E28-4EED262F2041}" srcId="{AE7E135C-EC49-F948-B49E-1968D276C9BE}" destId="{C55BB250-BBDF-B441-A0AF-BACD2CE7452F}" srcOrd="3" destOrd="0" parTransId="{572B3D49-AB31-E148-B1D4-B1A15A15F06D}" sibTransId="{E070EB3B-A56F-8A47-BF67-D2D945244B96}"/>
    <dgm:cxn modelId="{FA6213AE-3E53-B746-BC86-DF32EC52F425}" srcId="{AE7E135C-EC49-F948-B49E-1968D276C9BE}" destId="{06901993-E23F-EA49-A9BF-9DDE827B3E43}" srcOrd="2" destOrd="0" parTransId="{42DDC802-4AD8-3141-AE39-AE1C554F4201}" sibTransId="{D4C014B2-369A-5F46-BE9C-E662DAFBDA63}"/>
    <dgm:cxn modelId="{A7007F80-64B2-5345-B97C-067BB05A213A}" type="presParOf" srcId="{48A5A00C-F407-9A48-BE4B-CF148170C950}" destId="{B1D2748B-98BD-9743-9808-2E0DF8AF7462}" srcOrd="0" destOrd="0" presId="urn:microsoft.com/office/officeart/2005/8/layout/matrix2"/>
    <dgm:cxn modelId="{BD2FB25A-0AE4-704E-A454-795CF4FBAD11}" type="presParOf" srcId="{48A5A00C-F407-9A48-BE4B-CF148170C950}" destId="{5635816D-E468-0D49-8DA5-D63C4393BC86}" srcOrd="1" destOrd="0" presId="urn:microsoft.com/office/officeart/2005/8/layout/matrix2"/>
    <dgm:cxn modelId="{5C03126A-B59D-0041-B7DF-51F98766E23A}" type="presParOf" srcId="{48A5A00C-F407-9A48-BE4B-CF148170C950}" destId="{81EE6708-F0D2-B84B-A19C-35C7E82B5D8C}" srcOrd="2" destOrd="0" presId="urn:microsoft.com/office/officeart/2005/8/layout/matrix2"/>
    <dgm:cxn modelId="{CCDEEAE7-5607-3D41-863D-F94F5A5092B2}" type="presParOf" srcId="{48A5A00C-F407-9A48-BE4B-CF148170C950}" destId="{9AC06398-2753-E541-8AC2-5634F6DF5E21}" srcOrd="3" destOrd="0" presId="urn:microsoft.com/office/officeart/2005/8/layout/matrix2"/>
    <dgm:cxn modelId="{CE75605C-76CA-8A44-AC7B-C8C606AB5B70}" type="presParOf" srcId="{48A5A00C-F407-9A48-BE4B-CF148170C950}" destId="{2742E569-B21A-E14A-9845-6AB5C5326B1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75EEC3-5BDE-47F3-9853-272CD7644BB7}" type="doc">
      <dgm:prSet loTypeId="urn:microsoft.com/office/officeart/2005/8/layout/matrix1" loCatId="matrix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B1E8A3A6-443D-4932-B5F3-BF10156331DE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二、阅读问思</a:t>
          </a:r>
          <a:endParaRPr lang="zh-TW" altLang="en-US" sz="4000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CD8626-EF80-48F6-B2A2-CED129AC99CE}" type="parTrans" cxnId="{9C26F119-6530-4A1D-A3E9-4E06F8F72A88}">
      <dgm:prSet/>
      <dgm:spPr/>
      <dgm:t>
        <a:bodyPr/>
        <a:lstStyle/>
        <a:p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832DAA5-41EB-4713-B1CE-406200FF30EA}" type="sibTrans" cxnId="{9C26F119-6530-4A1D-A3E9-4E06F8F72A88}">
      <dgm:prSet/>
      <dgm:spPr/>
      <dgm:t>
        <a:bodyPr/>
        <a:lstStyle/>
        <a:p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0A4C793-7B11-4780-B63B-507F665EB0E3}">
      <dgm:prSet phldrT="[文字]"/>
      <dgm:spPr/>
      <dgm:t>
        <a:bodyPr/>
        <a:lstStyle/>
        <a:p>
          <a:r>
            <a: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</a:t>
          </a:r>
          <a:r>
            <a: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.</a:t>
          </a:r>
          <a:r>
            <a:rPr lang="zh-TW" alt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文本阅读</a:t>
          </a:r>
          <a:endParaRPr lang="zh-TW" alt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5C0629D-2AE2-452F-81BC-157DDCFE90EC}" type="parTrans" cxnId="{85BE1C4C-FDD3-4987-A0CF-F4ED4505F9B0}">
      <dgm:prSet/>
      <dgm:spPr/>
      <dgm:t>
        <a:bodyPr/>
        <a:lstStyle/>
        <a:p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2400549-65AB-44E3-8969-245017365728}" type="sibTrans" cxnId="{85BE1C4C-FDD3-4987-A0CF-F4ED4505F9B0}">
      <dgm:prSet/>
      <dgm:spPr/>
      <dgm:t>
        <a:bodyPr/>
        <a:lstStyle/>
        <a:p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60DFA21-82BA-413A-A263-B05D5864DAB7}">
      <dgm:prSet phldrT="[文字]"/>
      <dgm:spPr/>
      <dgm:t>
        <a:bodyPr/>
        <a:lstStyle/>
        <a:p>
          <a:r>
            <a: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2</a:t>
          </a:r>
          <a:r>
            <a: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.</a:t>
          </a:r>
          <a:r>
            <a:rPr lang="zh-TW" alt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提问</a:t>
          </a:r>
          <a:r>
            <a: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ABC</a:t>
          </a:r>
          <a:endParaRPr lang="zh-TW" alt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6E61BDC-57F0-46C4-8EA4-725FE4E0AE95}" type="parTrans" cxnId="{4026ED31-9F2D-4476-82F6-A9039971D5E9}">
      <dgm:prSet/>
      <dgm:spPr/>
      <dgm:t>
        <a:bodyPr/>
        <a:lstStyle/>
        <a:p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F55E037-E665-40F1-A670-F01412977D4F}" type="sibTrans" cxnId="{4026ED31-9F2D-4476-82F6-A9039971D5E9}">
      <dgm:prSet/>
      <dgm:spPr/>
      <dgm:t>
        <a:bodyPr/>
        <a:lstStyle/>
        <a:p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87AC049-2478-4A96-BFE3-EB5B094B35E3}">
      <dgm:prSet phldrT="[文字]"/>
      <dgm:spPr/>
      <dgm:t>
        <a:bodyPr/>
        <a:lstStyle/>
        <a:p>
          <a:r>
            <a: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4</a:t>
          </a:r>
          <a:r>
            <a: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.</a:t>
          </a:r>
          <a:r>
            <a:rPr lang="zh-TW" alt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回应表达</a:t>
          </a:r>
          <a:endParaRPr lang="zh-TW" alt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4457A1-ECCC-4045-9363-F95D3126935C}" type="parTrans" cxnId="{C869041D-5E49-4DB8-B944-27E0EAA5D240}">
      <dgm:prSet/>
      <dgm:spPr/>
      <dgm:t>
        <a:bodyPr/>
        <a:lstStyle/>
        <a:p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1BBD4D7-0878-4781-A4E9-DCEFF5A94AD1}" type="sibTrans" cxnId="{C869041D-5E49-4DB8-B944-27E0EAA5D240}">
      <dgm:prSet/>
      <dgm:spPr/>
      <dgm:t>
        <a:bodyPr/>
        <a:lstStyle/>
        <a:p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7C914DB-5254-4899-85E2-5A8EDB53EF07}">
      <dgm:prSet phldrT="[文字]"/>
      <dgm:spPr/>
      <dgm:t>
        <a:bodyPr/>
        <a:lstStyle/>
        <a:p>
          <a:r>
            <a: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3</a:t>
          </a:r>
          <a:r>
            <a: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.</a:t>
          </a:r>
          <a:r>
            <a:rPr lang="zh-TW" alt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讨论</a:t>
          </a:r>
          <a:r>
            <a: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TSG</a:t>
          </a:r>
          <a:endParaRPr lang="zh-TW" alt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828FFE6-0D5B-4578-BD49-223985BB2469}" type="parTrans" cxnId="{F59A2F01-FC50-4EBE-A2C1-AF6E06336920}">
      <dgm:prSet/>
      <dgm:spPr/>
      <dgm:t>
        <a:bodyPr/>
        <a:lstStyle/>
        <a:p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F7EE94A-006D-44A2-944B-8EEFF5762C54}" type="sibTrans" cxnId="{F59A2F01-FC50-4EBE-A2C1-AF6E06336920}">
      <dgm:prSet/>
      <dgm:spPr/>
      <dgm:t>
        <a:bodyPr/>
        <a:lstStyle/>
        <a:p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66F02C-3FA2-4BBD-BFB4-97BA0463779D}" type="pres">
      <dgm:prSet presAssocID="{BF75EEC3-5BDE-47F3-9853-272CD7644BB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2BC14DE-BA6B-4269-9B32-688CB8176C12}" type="pres">
      <dgm:prSet presAssocID="{BF75EEC3-5BDE-47F3-9853-272CD7644BB7}" presName="matrix" presStyleCnt="0"/>
      <dgm:spPr/>
    </dgm:pt>
    <dgm:pt modelId="{7D512D0D-47BD-479B-B673-F7F0AA38DAF9}" type="pres">
      <dgm:prSet presAssocID="{BF75EEC3-5BDE-47F3-9853-272CD7644BB7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7A468B03-1772-468E-896A-7DC195209722}" type="pres">
      <dgm:prSet presAssocID="{BF75EEC3-5BDE-47F3-9853-272CD7644BB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A1EA02-7B28-4EBE-B117-B5292F89DDAB}" type="pres">
      <dgm:prSet presAssocID="{BF75EEC3-5BDE-47F3-9853-272CD7644BB7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D9E99BD7-2435-4433-849B-718E36E2DD0B}" type="pres">
      <dgm:prSet presAssocID="{BF75EEC3-5BDE-47F3-9853-272CD7644BB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3C031C-365C-4855-A2A7-D347B0967B5C}" type="pres">
      <dgm:prSet presAssocID="{BF75EEC3-5BDE-47F3-9853-272CD7644BB7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5DC2DB4D-9988-44A6-8C17-0AAFB8623ACF}" type="pres">
      <dgm:prSet presAssocID="{BF75EEC3-5BDE-47F3-9853-272CD7644BB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18ACE6-CCDC-4752-9EE3-728E4F411ED1}" type="pres">
      <dgm:prSet presAssocID="{BF75EEC3-5BDE-47F3-9853-272CD7644BB7}" presName="tile4" presStyleLbl="node1" presStyleIdx="3" presStyleCnt="4" custLinFactNeighborX="26839" custLinFactNeighborY="1009"/>
      <dgm:spPr/>
      <dgm:t>
        <a:bodyPr/>
        <a:lstStyle/>
        <a:p>
          <a:endParaRPr lang="zh-TW" altLang="en-US"/>
        </a:p>
      </dgm:t>
    </dgm:pt>
    <dgm:pt modelId="{03B573A3-5D08-44E8-863F-FDB43DB1269A}" type="pres">
      <dgm:prSet presAssocID="{BF75EEC3-5BDE-47F3-9853-272CD7644BB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5EB83C-0A44-422F-AF59-52EA2D209B73}" type="pres">
      <dgm:prSet presAssocID="{BF75EEC3-5BDE-47F3-9853-272CD7644BB7}" presName="centerTile" presStyleLbl="fgShp" presStyleIdx="0" presStyleCnt="1" custScaleX="238687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A9141B5-6757-4B55-9408-D40B3AEF2FB2}" type="presOf" srcId="{387AC049-2478-4A96-BFE3-EB5B094B35E3}" destId="{5DC2DB4D-9988-44A6-8C17-0AAFB8623ACF}" srcOrd="1" destOrd="0" presId="urn:microsoft.com/office/officeart/2005/8/layout/matrix1"/>
    <dgm:cxn modelId="{C869041D-5E49-4DB8-B944-27E0EAA5D240}" srcId="{B1E8A3A6-443D-4932-B5F3-BF10156331DE}" destId="{387AC049-2478-4A96-BFE3-EB5B094B35E3}" srcOrd="2" destOrd="0" parTransId="{2F4457A1-ECCC-4045-9363-F95D3126935C}" sibTransId="{61BBD4D7-0878-4781-A4E9-DCEFF5A94AD1}"/>
    <dgm:cxn modelId="{F56D1876-948C-45B1-8DBE-B808EE4B74A3}" type="presOf" srcId="{387AC049-2478-4A96-BFE3-EB5B094B35E3}" destId="{713C031C-365C-4855-A2A7-D347B0967B5C}" srcOrd="0" destOrd="0" presId="urn:microsoft.com/office/officeart/2005/8/layout/matrix1"/>
    <dgm:cxn modelId="{85BE1C4C-FDD3-4987-A0CF-F4ED4505F9B0}" srcId="{B1E8A3A6-443D-4932-B5F3-BF10156331DE}" destId="{10A4C793-7B11-4780-B63B-507F665EB0E3}" srcOrd="0" destOrd="0" parTransId="{35C0629D-2AE2-452F-81BC-157DDCFE90EC}" sibTransId="{A2400549-65AB-44E3-8969-245017365728}"/>
    <dgm:cxn modelId="{4DA4E609-49BD-447C-9194-424F8E7B2665}" type="presOf" srcId="{E60DFA21-82BA-413A-A263-B05D5864DAB7}" destId="{76A1EA02-7B28-4EBE-B117-B5292F89DDAB}" srcOrd="0" destOrd="0" presId="urn:microsoft.com/office/officeart/2005/8/layout/matrix1"/>
    <dgm:cxn modelId="{92312E09-8B5D-4FCD-80D0-407980D0B932}" type="presOf" srcId="{87C914DB-5254-4899-85E2-5A8EDB53EF07}" destId="{03B573A3-5D08-44E8-863F-FDB43DB1269A}" srcOrd="1" destOrd="0" presId="urn:microsoft.com/office/officeart/2005/8/layout/matrix1"/>
    <dgm:cxn modelId="{32B390FD-D102-43B3-AFBE-497AC1B24574}" type="presOf" srcId="{E60DFA21-82BA-413A-A263-B05D5864DAB7}" destId="{D9E99BD7-2435-4433-849B-718E36E2DD0B}" srcOrd="1" destOrd="0" presId="urn:microsoft.com/office/officeart/2005/8/layout/matrix1"/>
    <dgm:cxn modelId="{672214EC-4984-4C49-A50B-C67677DBA880}" type="presOf" srcId="{B1E8A3A6-443D-4932-B5F3-BF10156331DE}" destId="{565EB83C-0A44-422F-AF59-52EA2D209B73}" srcOrd="0" destOrd="0" presId="urn:microsoft.com/office/officeart/2005/8/layout/matrix1"/>
    <dgm:cxn modelId="{07386087-A014-49D8-90A0-42A1E3174D3B}" type="presOf" srcId="{10A4C793-7B11-4780-B63B-507F665EB0E3}" destId="{7A468B03-1772-468E-896A-7DC195209722}" srcOrd="1" destOrd="0" presId="urn:microsoft.com/office/officeart/2005/8/layout/matrix1"/>
    <dgm:cxn modelId="{F59A2F01-FC50-4EBE-A2C1-AF6E06336920}" srcId="{B1E8A3A6-443D-4932-B5F3-BF10156331DE}" destId="{87C914DB-5254-4899-85E2-5A8EDB53EF07}" srcOrd="3" destOrd="0" parTransId="{4828FFE6-0D5B-4578-BD49-223985BB2469}" sibTransId="{8F7EE94A-006D-44A2-944B-8EEFF5762C54}"/>
    <dgm:cxn modelId="{AE4099B7-51FA-4F4D-92D3-6EC9CA2C9BE6}" type="presOf" srcId="{10A4C793-7B11-4780-B63B-507F665EB0E3}" destId="{7D512D0D-47BD-479B-B673-F7F0AA38DAF9}" srcOrd="0" destOrd="0" presId="urn:microsoft.com/office/officeart/2005/8/layout/matrix1"/>
    <dgm:cxn modelId="{4026ED31-9F2D-4476-82F6-A9039971D5E9}" srcId="{B1E8A3A6-443D-4932-B5F3-BF10156331DE}" destId="{E60DFA21-82BA-413A-A263-B05D5864DAB7}" srcOrd="1" destOrd="0" parTransId="{76E61BDC-57F0-46C4-8EA4-725FE4E0AE95}" sibTransId="{BF55E037-E665-40F1-A670-F01412977D4F}"/>
    <dgm:cxn modelId="{57C6B0A3-40F5-4907-A860-E7076CDE9517}" type="presOf" srcId="{87C914DB-5254-4899-85E2-5A8EDB53EF07}" destId="{C618ACE6-CCDC-4752-9EE3-728E4F411ED1}" srcOrd="0" destOrd="0" presId="urn:microsoft.com/office/officeart/2005/8/layout/matrix1"/>
    <dgm:cxn modelId="{BB4839F1-3313-40E6-849D-05E67D5F6020}" type="presOf" srcId="{BF75EEC3-5BDE-47F3-9853-272CD7644BB7}" destId="{9366F02C-3FA2-4BBD-BFB4-97BA0463779D}" srcOrd="0" destOrd="0" presId="urn:microsoft.com/office/officeart/2005/8/layout/matrix1"/>
    <dgm:cxn modelId="{9C26F119-6530-4A1D-A3E9-4E06F8F72A88}" srcId="{BF75EEC3-5BDE-47F3-9853-272CD7644BB7}" destId="{B1E8A3A6-443D-4932-B5F3-BF10156331DE}" srcOrd="0" destOrd="0" parTransId="{06CD8626-EF80-48F6-B2A2-CED129AC99CE}" sibTransId="{7832DAA5-41EB-4713-B1CE-406200FF30EA}"/>
    <dgm:cxn modelId="{7EF0ECFB-CF51-4DEC-940A-3EDE5CC6C462}" type="presParOf" srcId="{9366F02C-3FA2-4BBD-BFB4-97BA0463779D}" destId="{E2BC14DE-BA6B-4269-9B32-688CB8176C12}" srcOrd="0" destOrd="0" presId="urn:microsoft.com/office/officeart/2005/8/layout/matrix1"/>
    <dgm:cxn modelId="{8E245867-83D3-4ACD-BF6F-9DC645B09BE0}" type="presParOf" srcId="{E2BC14DE-BA6B-4269-9B32-688CB8176C12}" destId="{7D512D0D-47BD-479B-B673-F7F0AA38DAF9}" srcOrd="0" destOrd="0" presId="urn:microsoft.com/office/officeart/2005/8/layout/matrix1"/>
    <dgm:cxn modelId="{8B0BD348-6A84-496A-8EC3-4683C976465F}" type="presParOf" srcId="{E2BC14DE-BA6B-4269-9B32-688CB8176C12}" destId="{7A468B03-1772-468E-896A-7DC195209722}" srcOrd="1" destOrd="0" presId="urn:microsoft.com/office/officeart/2005/8/layout/matrix1"/>
    <dgm:cxn modelId="{EB1C62E6-7638-4B2C-9B9F-CE66763CF9ED}" type="presParOf" srcId="{E2BC14DE-BA6B-4269-9B32-688CB8176C12}" destId="{76A1EA02-7B28-4EBE-B117-B5292F89DDAB}" srcOrd="2" destOrd="0" presId="urn:microsoft.com/office/officeart/2005/8/layout/matrix1"/>
    <dgm:cxn modelId="{1D7813C0-3364-481C-AF2C-83D044189D79}" type="presParOf" srcId="{E2BC14DE-BA6B-4269-9B32-688CB8176C12}" destId="{D9E99BD7-2435-4433-849B-718E36E2DD0B}" srcOrd="3" destOrd="0" presId="urn:microsoft.com/office/officeart/2005/8/layout/matrix1"/>
    <dgm:cxn modelId="{63F52CA6-D92B-4916-BBA5-5A585D12BCB1}" type="presParOf" srcId="{E2BC14DE-BA6B-4269-9B32-688CB8176C12}" destId="{713C031C-365C-4855-A2A7-D347B0967B5C}" srcOrd="4" destOrd="0" presId="urn:microsoft.com/office/officeart/2005/8/layout/matrix1"/>
    <dgm:cxn modelId="{02CFEFBC-C3AA-43B5-98FC-EDC8C9F02D9A}" type="presParOf" srcId="{E2BC14DE-BA6B-4269-9B32-688CB8176C12}" destId="{5DC2DB4D-9988-44A6-8C17-0AAFB8623ACF}" srcOrd="5" destOrd="0" presId="urn:microsoft.com/office/officeart/2005/8/layout/matrix1"/>
    <dgm:cxn modelId="{488E2AA8-39F0-4BF7-A4D7-2FB989033EEA}" type="presParOf" srcId="{E2BC14DE-BA6B-4269-9B32-688CB8176C12}" destId="{C618ACE6-CCDC-4752-9EE3-728E4F411ED1}" srcOrd="6" destOrd="0" presId="urn:microsoft.com/office/officeart/2005/8/layout/matrix1"/>
    <dgm:cxn modelId="{AA14619C-C3CE-48BD-B1B5-E503BA1F1A0F}" type="presParOf" srcId="{E2BC14DE-BA6B-4269-9B32-688CB8176C12}" destId="{03B573A3-5D08-44E8-863F-FDB43DB1269A}" srcOrd="7" destOrd="0" presId="urn:microsoft.com/office/officeart/2005/8/layout/matrix1"/>
    <dgm:cxn modelId="{73D2980D-37BE-4D8A-A0BD-1441FA61AE42}" type="presParOf" srcId="{9366F02C-3FA2-4BBD-BFB4-97BA0463779D}" destId="{565EB83C-0A44-422F-AF59-52EA2D209B7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635159-C51C-2045-8B34-1EF62926C87C}" type="doc">
      <dgm:prSet loTypeId="urn:microsoft.com/office/officeart/2005/8/layout/cycle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0AB215C-A844-A645-A6D5-98C8175C569F}">
      <dgm:prSet phldrT="[文字]"/>
      <dgm:spPr/>
      <dgm:t>
        <a:bodyPr/>
        <a:lstStyle/>
        <a:p>
          <a:r>
            <a:rPr lang="zh-TW" altLang="en-US" b="1" dirty="0" smtClean="0">
              <a:latin typeface="Microsoft JhengHei" charset="-120"/>
              <a:ea typeface="Microsoft JhengHei" charset="-120"/>
              <a:cs typeface="Microsoft JhengHei" charset="-120"/>
            </a:rPr>
            <a:t>问</a:t>
          </a:r>
          <a:endParaRPr lang="zh-TW" altLang="en-US" b="1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C6D708F7-9356-7645-A7FE-6C67BA158308}" type="parTrans" cxnId="{32AE0591-7E49-AD49-9511-932DB5419601}">
      <dgm:prSet/>
      <dgm:spPr/>
      <dgm:t>
        <a:bodyPr/>
        <a:lstStyle/>
        <a:p>
          <a:endParaRPr lang="zh-TW" altLang="en-US" b="1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53A888CE-73F7-2D4D-A33E-D3AF8D0C00BD}" type="sibTrans" cxnId="{32AE0591-7E49-AD49-9511-932DB5419601}">
      <dgm:prSet/>
      <dgm:spPr/>
      <dgm:t>
        <a:bodyPr/>
        <a:lstStyle/>
        <a:p>
          <a:endParaRPr lang="zh-TW" altLang="en-US" b="1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41685E93-D257-434F-BC5D-D850EEFEC0C1}">
      <dgm:prSet phldrT="[文字]"/>
      <dgm:spPr/>
      <dgm:t>
        <a:bodyPr/>
        <a:lstStyle/>
        <a:p>
          <a:r>
            <a:rPr lang="zh-TW" altLang="en-US" b="1" dirty="0" smtClean="0">
              <a:latin typeface="Microsoft JhengHei" charset="-120"/>
              <a:ea typeface="Microsoft JhengHei" charset="-120"/>
              <a:cs typeface="Microsoft JhengHei" charset="-120"/>
            </a:rPr>
            <a:t>思</a:t>
          </a:r>
          <a:endParaRPr lang="zh-TW" altLang="en-US" b="1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3472CD70-0E44-904C-B50E-2BDF3E1179A7}" type="parTrans" cxnId="{36C2CAC7-80AC-6842-BA90-7A7C4D659F36}">
      <dgm:prSet/>
      <dgm:spPr/>
      <dgm:t>
        <a:bodyPr/>
        <a:lstStyle/>
        <a:p>
          <a:endParaRPr lang="zh-TW" altLang="en-US" b="1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62FF4C2A-2D6D-F343-A7E6-CC6D0F444F2E}" type="sibTrans" cxnId="{36C2CAC7-80AC-6842-BA90-7A7C4D659F36}">
      <dgm:prSet/>
      <dgm:spPr/>
      <dgm:t>
        <a:bodyPr/>
        <a:lstStyle/>
        <a:p>
          <a:endParaRPr lang="zh-TW" altLang="en-US" b="1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25533171-571D-7A4A-ADF1-109C5F413947}">
      <dgm:prSet phldrT="[文字]"/>
      <dgm:spPr/>
      <dgm:t>
        <a:bodyPr/>
        <a:lstStyle/>
        <a:p>
          <a:r>
            <a:rPr lang="zh-TW" altLang="en-US" b="1" dirty="0" smtClean="0">
              <a:latin typeface="Microsoft JhengHei" charset="-120"/>
              <a:ea typeface="Microsoft JhengHei" charset="-120"/>
              <a:cs typeface="Microsoft JhengHei" charset="-120"/>
            </a:rPr>
            <a:t>论</a:t>
          </a:r>
          <a:endParaRPr lang="zh-TW" altLang="en-US" b="1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FBF3F5DF-4446-BA4C-8020-AD13222D3E83}" type="parTrans" cxnId="{8E79EA55-08DE-3D45-BA5D-28AA9094F67A}">
      <dgm:prSet/>
      <dgm:spPr/>
      <dgm:t>
        <a:bodyPr/>
        <a:lstStyle/>
        <a:p>
          <a:endParaRPr lang="zh-TW" altLang="en-US" b="1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4F4BB27D-8125-5144-A28E-B7B8F214DCC4}" type="sibTrans" cxnId="{8E79EA55-08DE-3D45-BA5D-28AA9094F67A}">
      <dgm:prSet/>
      <dgm:spPr/>
      <dgm:t>
        <a:bodyPr/>
        <a:lstStyle/>
        <a:p>
          <a:endParaRPr lang="zh-TW" altLang="en-US" b="1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5EA91C0F-D121-D945-948D-FDB33CB17324}">
      <dgm:prSet phldrT="[文字]"/>
      <dgm:spPr/>
      <dgm:t>
        <a:bodyPr/>
        <a:lstStyle/>
        <a:p>
          <a:r>
            <a:rPr lang="zh-TW" altLang="en-US" b="1" dirty="0" smtClean="0">
              <a:latin typeface="Microsoft JhengHei" charset="-120"/>
              <a:ea typeface="Microsoft JhengHei" charset="-120"/>
              <a:cs typeface="Microsoft JhengHei" charset="-120"/>
            </a:rPr>
            <a:t>说</a:t>
          </a:r>
          <a:endParaRPr lang="zh-TW" altLang="en-US" b="1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85724DE7-0AFA-B54B-B6B4-45EC18B65464}" type="parTrans" cxnId="{D4E3D560-09A9-3E47-A985-79594E62D7C5}">
      <dgm:prSet/>
      <dgm:spPr/>
      <dgm:t>
        <a:bodyPr/>
        <a:lstStyle/>
        <a:p>
          <a:endParaRPr lang="zh-TW" altLang="en-US" b="1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E3138A7F-170D-5A4D-BAE6-76983D44A786}" type="sibTrans" cxnId="{D4E3D560-09A9-3E47-A985-79594E62D7C5}">
      <dgm:prSet/>
      <dgm:spPr/>
      <dgm:t>
        <a:bodyPr/>
        <a:lstStyle/>
        <a:p>
          <a:endParaRPr lang="zh-TW" altLang="en-US" b="1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73F77321-7184-6644-8329-C487F2CCA4B9}" type="pres">
      <dgm:prSet presAssocID="{77635159-C51C-2045-8B34-1EF62926C8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2469427-CE28-3046-A58D-1A80F334A41E}" type="pres">
      <dgm:prSet presAssocID="{A0AB215C-A844-A645-A6D5-98C8175C56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F371D5-01A7-304C-BA4E-59803929BB99}" type="pres">
      <dgm:prSet presAssocID="{53A888CE-73F7-2D4D-A33E-D3AF8D0C00BD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63692CC0-6C6C-BC41-8547-BAD69EFA807E}" type="pres">
      <dgm:prSet presAssocID="{53A888CE-73F7-2D4D-A33E-D3AF8D0C00BD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F9326FA2-DFF3-0C4B-A849-C3958108F35E}" type="pres">
      <dgm:prSet presAssocID="{41685E93-D257-434F-BC5D-D850EEFEC0C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F511F8-27C0-404C-BCA9-9186CAFF5C43}" type="pres">
      <dgm:prSet presAssocID="{62FF4C2A-2D6D-F343-A7E6-CC6D0F444F2E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515FBB4B-F986-034F-9057-797889C6A3F2}" type="pres">
      <dgm:prSet presAssocID="{62FF4C2A-2D6D-F343-A7E6-CC6D0F444F2E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69F93B02-9F89-9D41-8A0E-28BE08076508}" type="pres">
      <dgm:prSet presAssocID="{25533171-571D-7A4A-ADF1-109C5F4139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77218F-3555-524F-ABB7-8706492ADA03}" type="pres">
      <dgm:prSet presAssocID="{4F4BB27D-8125-5144-A28E-B7B8F214DCC4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2BD146B8-6DF2-E84F-9F87-072B24CAA796}" type="pres">
      <dgm:prSet presAssocID="{4F4BB27D-8125-5144-A28E-B7B8F214DCC4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62FC29D6-78E6-0243-82E0-B3BA92C59C17}" type="pres">
      <dgm:prSet presAssocID="{5EA91C0F-D121-D945-948D-FDB33CB173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BBAE5A-B14A-F648-82DC-92BB15D7FAD5}" type="pres">
      <dgm:prSet presAssocID="{E3138A7F-170D-5A4D-BAE6-76983D44A786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9FBE5917-5A2D-3D4E-9351-88960672B21F}" type="pres">
      <dgm:prSet presAssocID="{E3138A7F-170D-5A4D-BAE6-76983D44A786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D4E3D560-09A9-3E47-A985-79594E62D7C5}" srcId="{77635159-C51C-2045-8B34-1EF62926C87C}" destId="{5EA91C0F-D121-D945-948D-FDB33CB17324}" srcOrd="3" destOrd="0" parTransId="{85724DE7-0AFA-B54B-B6B4-45EC18B65464}" sibTransId="{E3138A7F-170D-5A4D-BAE6-76983D44A786}"/>
    <dgm:cxn modelId="{32AE0591-7E49-AD49-9511-932DB5419601}" srcId="{77635159-C51C-2045-8B34-1EF62926C87C}" destId="{A0AB215C-A844-A645-A6D5-98C8175C569F}" srcOrd="0" destOrd="0" parTransId="{C6D708F7-9356-7645-A7FE-6C67BA158308}" sibTransId="{53A888CE-73F7-2D4D-A33E-D3AF8D0C00BD}"/>
    <dgm:cxn modelId="{416F3B73-6C28-B247-90CF-4551CCC38380}" type="presOf" srcId="{77635159-C51C-2045-8B34-1EF62926C87C}" destId="{73F77321-7184-6644-8329-C487F2CCA4B9}" srcOrd="0" destOrd="0" presId="urn:microsoft.com/office/officeart/2005/8/layout/cycle2"/>
    <dgm:cxn modelId="{36C2CAC7-80AC-6842-BA90-7A7C4D659F36}" srcId="{77635159-C51C-2045-8B34-1EF62926C87C}" destId="{41685E93-D257-434F-BC5D-D850EEFEC0C1}" srcOrd="1" destOrd="0" parTransId="{3472CD70-0E44-904C-B50E-2BDF3E1179A7}" sibTransId="{62FF4C2A-2D6D-F343-A7E6-CC6D0F444F2E}"/>
    <dgm:cxn modelId="{768A75D1-6250-084D-A03D-2180416FE67C}" type="presOf" srcId="{25533171-571D-7A4A-ADF1-109C5F413947}" destId="{69F93B02-9F89-9D41-8A0E-28BE08076508}" srcOrd="0" destOrd="0" presId="urn:microsoft.com/office/officeart/2005/8/layout/cycle2"/>
    <dgm:cxn modelId="{7CEFD634-9F51-4947-9082-CD64FC7BAC02}" type="presOf" srcId="{4F4BB27D-8125-5144-A28E-B7B8F214DCC4}" destId="{D677218F-3555-524F-ABB7-8706492ADA03}" srcOrd="0" destOrd="0" presId="urn:microsoft.com/office/officeart/2005/8/layout/cycle2"/>
    <dgm:cxn modelId="{6DC4CB55-4ACA-BD4B-9222-6D9072AC76C1}" type="presOf" srcId="{62FF4C2A-2D6D-F343-A7E6-CC6D0F444F2E}" destId="{515FBB4B-F986-034F-9057-797889C6A3F2}" srcOrd="1" destOrd="0" presId="urn:microsoft.com/office/officeart/2005/8/layout/cycle2"/>
    <dgm:cxn modelId="{C4E58A84-7ADE-6745-8FAC-3644568BDD16}" type="presOf" srcId="{53A888CE-73F7-2D4D-A33E-D3AF8D0C00BD}" destId="{63692CC0-6C6C-BC41-8547-BAD69EFA807E}" srcOrd="1" destOrd="0" presId="urn:microsoft.com/office/officeart/2005/8/layout/cycle2"/>
    <dgm:cxn modelId="{E2867D7E-DDA6-DC4E-8947-CAA2AAC4D58F}" type="presOf" srcId="{A0AB215C-A844-A645-A6D5-98C8175C569F}" destId="{92469427-CE28-3046-A58D-1A80F334A41E}" srcOrd="0" destOrd="0" presId="urn:microsoft.com/office/officeart/2005/8/layout/cycle2"/>
    <dgm:cxn modelId="{BC1957BB-3923-7041-B6F1-9D72098E6B64}" type="presOf" srcId="{5EA91C0F-D121-D945-948D-FDB33CB17324}" destId="{62FC29D6-78E6-0243-82E0-B3BA92C59C17}" srcOrd="0" destOrd="0" presId="urn:microsoft.com/office/officeart/2005/8/layout/cycle2"/>
    <dgm:cxn modelId="{8CCCD8A4-CBAB-7C4F-848C-BDDB14DBE08C}" type="presOf" srcId="{E3138A7F-170D-5A4D-BAE6-76983D44A786}" destId="{44BBAE5A-B14A-F648-82DC-92BB15D7FAD5}" srcOrd="0" destOrd="0" presId="urn:microsoft.com/office/officeart/2005/8/layout/cycle2"/>
    <dgm:cxn modelId="{451302D2-DF72-634A-A638-69D9A6170227}" type="presOf" srcId="{41685E93-D257-434F-BC5D-D850EEFEC0C1}" destId="{F9326FA2-DFF3-0C4B-A849-C3958108F35E}" srcOrd="0" destOrd="0" presId="urn:microsoft.com/office/officeart/2005/8/layout/cycle2"/>
    <dgm:cxn modelId="{2427F130-1197-824C-8C4F-65A849204200}" type="presOf" srcId="{E3138A7F-170D-5A4D-BAE6-76983D44A786}" destId="{9FBE5917-5A2D-3D4E-9351-88960672B21F}" srcOrd="1" destOrd="0" presId="urn:microsoft.com/office/officeart/2005/8/layout/cycle2"/>
    <dgm:cxn modelId="{CE6A158F-BE17-2D4B-A2C1-2453E4FD52B2}" type="presOf" srcId="{53A888CE-73F7-2D4D-A33E-D3AF8D0C00BD}" destId="{04F371D5-01A7-304C-BA4E-59803929BB99}" srcOrd="0" destOrd="0" presId="urn:microsoft.com/office/officeart/2005/8/layout/cycle2"/>
    <dgm:cxn modelId="{A7BD7729-636F-B441-8351-704E73F36C2E}" type="presOf" srcId="{4F4BB27D-8125-5144-A28E-B7B8F214DCC4}" destId="{2BD146B8-6DF2-E84F-9F87-072B24CAA796}" srcOrd="1" destOrd="0" presId="urn:microsoft.com/office/officeart/2005/8/layout/cycle2"/>
    <dgm:cxn modelId="{8E79EA55-08DE-3D45-BA5D-28AA9094F67A}" srcId="{77635159-C51C-2045-8B34-1EF62926C87C}" destId="{25533171-571D-7A4A-ADF1-109C5F413947}" srcOrd="2" destOrd="0" parTransId="{FBF3F5DF-4446-BA4C-8020-AD13222D3E83}" sibTransId="{4F4BB27D-8125-5144-A28E-B7B8F214DCC4}"/>
    <dgm:cxn modelId="{78704E3F-056B-0744-96B9-DBEC891BF593}" type="presOf" srcId="{62FF4C2A-2D6D-F343-A7E6-CC6D0F444F2E}" destId="{30F511F8-27C0-404C-BCA9-9186CAFF5C43}" srcOrd="0" destOrd="0" presId="urn:microsoft.com/office/officeart/2005/8/layout/cycle2"/>
    <dgm:cxn modelId="{CE94D47B-0D64-A345-A05C-08B1CC6FC4D3}" type="presParOf" srcId="{73F77321-7184-6644-8329-C487F2CCA4B9}" destId="{92469427-CE28-3046-A58D-1A80F334A41E}" srcOrd="0" destOrd="0" presId="urn:microsoft.com/office/officeart/2005/8/layout/cycle2"/>
    <dgm:cxn modelId="{C340367C-2A40-3248-B244-9E9D3F35A2F6}" type="presParOf" srcId="{73F77321-7184-6644-8329-C487F2CCA4B9}" destId="{04F371D5-01A7-304C-BA4E-59803929BB99}" srcOrd="1" destOrd="0" presId="urn:microsoft.com/office/officeart/2005/8/layout/cycle2"/>
    <dgm:cxn modelId="{A5AEC4C1-85F6-9149-83C3-391D215DF2BF}" type="presParOf" srcId="{04F371D5-01A7-304C-BA4E-59803929BB99}" destId="{63692CC0-6C6C-BC41-8547-BAD69EFA807E}" srcOrd="0" destOrd="0" presId="urn:microsoft.com/office/officeart/2005/8/layout/cycle2"/>
    <dgm:cxn modelId="{0A21CDE5-FF3D-2043-839F-C152C0335244}" type="presParOf" srcId="{73F77321-7184-6644-8329-C487F2CCA4B9}" destId="{F9326FA2-DFF3-0C4B-A849-C3958108F35E}" srcOrd="2" destOrd="0" presId="urn:microsoft.com/office/officeart/2005/8/layout/cycle2"/>
    <dgm:cxn modelId="{C75C2E35-99EF-BC42-BC5C-1EBC5FD67163}" type="presParOf" srcId="{73F77321-7184-6644-8329-C487F2CCA4B9}" destId="{30F511F8-27C0-404C-BCA9-9186CAFF5C43}" srcOrd="3" destOrd="0" presId="urn:microsoft.com/office/officeart/2005/8/layout/cycle2"/>
    <dgm:cxn modelId="{CE1373A7-B46C-604F-88F3-AD1C1DD6FAE0}" type="presParOf" srcId="{30F511F8-27C0-404C-BCA9-9186CAFF5C43}" destId="{515FBB4B-F986-034F-9057-797889C6A3F2}" srcOrd="0" destOrd="0" presId="urn:microsoft.com/office/officeart/2005/8/layout/cycle2"/>
    <dgm:cxn modelId="{3859BD39-339A-C74B-BFA7-4D6ABB103105}" type="presParOf" srcId="{73F77321-7184-6644-8329-C487F2CCA4B9}" destId="{69F93B02-9F89-9D41-8A0E-28BE08076508}" srcOrd="4" destOrd="0" presId="urn:microsoft.com/office/officeart/2005/8/layout/cycle2"/>
    <dgm:cxn modelId="{CDE3D5CD-979B-444C-AA82-2D8F866A1306}" type="presParOf" srcId="{73F77321-7184-6644-8329-C487F2CCA4B9}" destId="{D677218F-3555-524F-ABB7-8706492ADA03}" srcOrd="5" destOrd="0" presId="urn:microsoft.com/office/officeart/2005/8/layout/cycle2"/>
    <dgm:cxn modelId="{2B314B10-66E5-1344-BF78-73B3CD8731A8}" type="presParOf" srcId="{D677218F-3555-524F-ABB7-8706492ADA03}" destId="{2BD146B8-6DF2-E84F-9F87-072B24CAA796}" srcOrd="0" destOrd="0" presId="urn:microsoft.com/office/officeart/2005/8/layout/cycle2"/>
    <dgm:cxn modelId="{8819AA87-C14F-5B47-A0F9-5C6EC1FAC14E}" type="presParOf" srcId="{73F77321-7184-6644-8329-C487F2CCA4B9}" destId="{62FC29D6-78E6-0243-82E0-B3BA92C59C17}" srcOrd="6" destOrd="0" presId="urn:microsoft.com/office/officeart/2005/8/layout/cycle2"/>
    <dgm:cxn modelId="{1A5F2FC8-B544-0B42-BB77-875ED1B2F9BC}" type="presParOf" srcId="{73F77321-7184-6644-8329-C487F2CCA4B9}" destId="{44BBAE5A-B14A-F648-82DC-92BB15D7FAD5}" srcOrd="7" destOrd="0" presId="urn:microsoft.com/office/officeart/2005/8/layout/cycle2"/>
    <dgm:cxn modelId="{2313B36D-1AD3-F846-83DD-4CF0F3D3DE68}" type="presParOf" srcId="{44BBAE5A-B14A-F648-82DC-92BB15D7FAD5}" destId="{9FBE5917-5A2D-3D4E-9351-88960672B21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84EF4B-488A-4B42-9C72-F7C25F1AB666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9AC2F901-5ABF-46B6-BB4A-D824D3DA1207}">
      <dgm:prSet phldrT="[文字]"/>
      <dgm:spPr/>
      <dgm:t>
        <a:bodyPr/>
        <a:lstStyle/>
        <a:p>
          <a:r>
            <a:rPr lang="zh-TW" altLang="en-US" dirty="0" smtClean="0"/>
            <a:t>电子白板</a:t>
          </a:r>
          <a:r>
            <a:rPr lang="en-US" altLang="zh-TW" dirty="0" smtClean="0"/>
            <a:t>/</a:t>
          </a:r>
          <a:r>
            <a:rPr lang="zh-TW" altLang="en-US" dirty="0" smtClean="0"/>
            <a:t>即时录播</a:t>
          </a:r>
          <a:endParaRPr lang="zh-TW" altLang="en-US" dirty="0"/>
        </a:p>
      </dgm:t>
    </dgm:pt>
    <dgm:pt modelId="{8CCC714D-3E43-4D8E-82AE-1457F4A18CDB}" type="parTrans" cxnId="{7473F840-33C0-4EED-BAFC-9C9713487B75}">
      <dgm:prSet/>
      <dgm:spPr/>
      <dgm:t>
        <a:bodyPr/>
        <a:lstStyle/>
        <a:p>
          <a:endParaRPr lang="zh-TW" altLang="en-US"/>
        </a:p>
      </dgm:t>
    </dgm:pt>
    <dgm:pt modelId="{825FA319-1275-4350-8BCC-FA32C475699A}" type="sibTrans" cxnId="{7473F840-33C0-4EED-BAFC-9C9713487B75}">
      <dgm:prSet/>
      <dgm:spPr/>
      <dgm:t>
        <a:bodyPr/>
        <a:lstStyle/>
        <a:p>
          <a:endParaRPr lang="zh-TW" altLang="en-US"/>
        </a:p>
      </dgm:t>
    </dgm:pt>
    <dgm:pt modelId="{D9CE78DB-E3B6-46F5-9411-62DCF3084B83}">
      <dgm:prSet phldrT="[文字]"/>
      <dgm:spPr/>
      <dgm:t>
        <a:bodyPr/>
        <a:lstStyle/>
        <a:p>
          <a:r>
            <a:rPr lang="en-US" altLang="zh-TW" dirty="0" smtClean="0"/>
            <a:t>IRS</a:t>
          </a:r>
          <a:r>
            <a:rPr lang="zh-TW" altLang="en-US" dirty="0" smtClean="0"/>
            <a:t> 即时反馈系统／</a:t>
          </a:r>
          <a:r>
            <a:rPr lang="en-US" altLang="zh-TW" dirty="0" smtClean="0"/>
            <a:t>IES</a:t>
          </a:r>
          <a:endParaRPr lang="zh-TW" altLang="en-US" dirty="0"/>
        </a:p>
      </dgm:t>
    </dgm:pt>
    <dgm:pt modelId="{24FAB21E-CE36-442B-B576-BA991A538471}" type="parTrans" cxnId="{42D19D94-E2AB-4A74-BCDD-BCA4EBC5A2DE}">
      <dgm:prSet/>
      <dgm:spPr/>
      <dgm:t>
        <a:bodyPr/>
        <a:lstStyle/>
        <a:p>
          <a:endParaRPr lang="zh-TW" altLang="en-US"/>
        </a:p>
      </dgm:t>
    </dgm:pt>
    <dgm:pt modelId="{2F24F696-E7FD-4FCB-9179-96E737C953BC}" type="sibTrans" cxnId="{42D19D94-E2AB-4A74-BCDD-BCA4EBC5A2DE}">
      <dgm:prSet/>
      <dgm:spPr/>
      <dgm:t>
        <a:bodyPr/>
        <a:lstStyle/>
        <a:p>
          <a:endParaRPr lang="zh-TW" altLang="en-US"/>
        </a:p>
      </dgm:t>
    </dgm:pt>
    <dgm:pt modelId="{7683A512-A481-4BEC-9E12-9AF9384D23B2}">
      <dgm:prSet phldrT="[文字]"/>
      <dgm:spPr/>
      <dgm:t>
        <a:bodyPr/>
        <a:lstStyle/>
        <a:p>
          <a:r>
            <a:rPr lang="en-US" altLang="zh-TW" dirty="0" smtClean="0"/>
            <a:t>Pad</a:t>
          </a:r>
          <a:r>
            <a:rPr lang="zh-TW" altLang="en-US" dirty="0" smtClean="0"/>
            <a:t>平板</a:t>
          </a:r>
          <a:r>
            <a:rPr lang="en-US" altLang="zh-TW" dirty="0" smtClean="0"/>
            <a:t>/</a:t>
          </a:r>
          <a:r>
            <a:rPr lang="zh-TW" altLang="en-US" dirty="0" smtClean="0"/>
            <a:t>手机</a:t>
          </a:r>
          <a:r>
            <a:rPr lang="en-US" altLang="zh-TW" dirty="0" err="1" smtClean="0"/>
            <a:t>HiTA</a:t>
          </a:r>
          <a:endParaRPr lang="zh-TW" altLang="en-US" dirty="0"/>
        </a:p>
      </dgm:t>
    </dgm:pt>
    <dgm:pt modelId="{385EBF46-E971-48D1-A33B-1CE44D349E7C}" type="parTrans" cxnId="{9488BB79-D2B0-4663-AE4C-2D47D62946D4}">
      <dgm:prSet/>
      <dgm:spPr/>
      <dgm:t>
        <a:bodyPr/>
        <a:lstStyle/>
        <a:p>
          <a:endParaRPr lang="zh-TW" altLang="en-US"/>
        </a:p>
      </dgm:t>
    </dgm:pt>
    <dgm:pt modelId="{2D55CC95-E70F-4833-BC13-D4BCDB7098E6}" type="sibTrans" cxnId="{9488BB79-D2B0-4663-AE4C-2D47D62946D4}">
      <dgm:prSet/>
      <dgm:spPr/>
      <dgm:t>
        <a:bodyPr/>
        <a:lstStyle/>
        <a:p>
          <a:endParaRPr lang="zh-TW" altLang="en-US"/>
        </a:p>
      </dgm:t>
    </dgm:pt>
    <dgm:pt modelId="{6FBE85D3-6971-4609-9A55-D87049BAFBCA}" type="pres">
      <dgm:prSet presAssocID="{2484EF4B-488A-4B42-9C72-F7C25F1AB6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DC9E4D3-7C0A-4AE4-9E8F-B7FB97126EEB}" type="pres">
      <dgm:prSet presAssocID="{9AC2F901-5ABF-46B6-BB4A-D824D3DA1207}" presName="parentLin" presStyleCnt="0"/>
      <dgm:spPr/>
    </dgm:pt>
    <dgm:pt modelId="{54DC6DA6-3C67-43FC-BA43-5C6834CB399D}" type="pres">
      <dgm:prSet presAssocID="{9AC2F901-5ABF-46B6-BB4A-D824D3DA1207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021E81FE-B8D8-49D1-9611-843A4A456398}" type="pres">
      <dgm:prSet presAssocID="{9AC2F901-5ABF-46B6-BB4A-D824D3DA12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598800-3C6B-4D1C-B8ED-017913A6A68E}" type="pres">
      <dgm:prSet presAssocID="{9AC2F901-5ABF-46B6-BB4A-D824D3DA1207}" presName="negativeSpace" presStyleCnt="0"/>
      <dgm:spPr/>
    </dgm:pt>
    <dgm:pt modelId="{7044536A-502B-4567-8928-7B2DACCDA353}" type="pres">
      <dgm:prSet presAssocID="{9AC2F901-5ABF-46B6-BB4A-D824D3DA1207}" presName="childText" presStyleLbl="conFgAcc1" presStyleIdx="0" presStyleCnt="3">
        <dgm:presLayoutVars>
          <dgm:bulletEnabled val="1"/>
        </dgm:presLayoutVars>
      </dgm:prSet>
      <dgm:spPr/>
    </dgm:pt>
    <dgm:pt modelId="{456A0530-7D21-49CD-918B-557C9A54A57E}" type="pres">
      <dgm:prSet presAssocID="{825FA319-1275-4350-8BCC-FA32C475699A}" presName="spaceBetweenRectangles" presStyleCnt="0"/>
      <dgm:spPr/>
    </dgm:pt>
    <dgm:pt modelId="{47AB9C62-41D0-4257-BF26-465B21A8B333}" type="pres">
      <dgm:prSet presAssocID="{D9CE78DB-E3B6-46F5-9411-62DCF3084B83}" presName="parentLin" presStyleCnt="0"/>
      <dgm:spPr/>
    </dgm:pt>
    <dgm:pt modelId="{0943D95E-9608-4324-AA5C-B48E50123A03}" type="pres">
      <dgm:prSet presAssocID="{D9CE78DB-E3B6-46F5-9411-62DCF3084B83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D32ACAA1-6BC0-4C81-86B6-75E99C3D4ED7}" type="pres">
      <dgm:prSet presAssocID="{D9CE78DB-E3B6-46F5-9411-62DCF3084B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846060-A960-4288-A454-86D8878D5DE8}" type="pres">
      <dgm:prSet presAssocID="{D9CE78DB-E3B6-46F5-9411-62DCF3084B83}" presName="negativeSpace" presStyleCnt="0"/>
      <dgm:spPr/>
    </dgm:pt>
    <dgm:pt modelId="{26C163D3-788E-44A4-BB22-7138C1549271}" type="pres">
      <dgm:prSet presAssocID="{D9CE78DB-E3B6-46F5-9411-62DCF3084B83}" presName="childText" presStyleLbl="conFgAcc1" presStyleIdx="1" presStyleCnt="3">
        <dgm:presLayoutVars>
          <dgm:bulletEnabled val="1"/>
        </dgm:presLayoutVars>
      </dgm:prSet>
      <dgm:spPr/>
    </dgm:pt>
    <dgm:pt modelId="{850A127A-172E-43F3-9355-39E063A4139C}" type="pres">
      <dgm:prSet presAssocID="{2F24F696-E7FD-4FCB-9179-96E737C953BC}" presName="spaceBetweenRectangles" presStyleCnt="0"/>
      <dgm:spPr/>
    </dgm:pt>
    <dgm:pt modelId="{C654BE0F-08A2-437B-A085-D296EBF173A5}" type="pres">
      <dgm:prSet presAssocID="{7683A512-A481-4BEC-9E12-9AF9384D23B2}" presName="parentLin" presStyleCnt="0"/>
      <dgm:spPr/>
    </dgm:pt>
    <dgm:pt modelId="{FCF6F60B-99E2-4EC9-81CD-235444D5C46C}" type="pres">
      <dgm:prSet presAssocID="{7683A512-A481-4BEC-9E12-9AF9384D23B2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E188CDA3-5540-4F11-9AA6-4970FBBF60FA}" type="pres">
      <dgm:prSet presAssocID="{7683A512-A481-4BEC-9E12-9AF9384D23B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319CEF-8DF0-425A-B991-E366BED518CA}" type="pres">
      <dgm:prSet presAssocID="{7683A512-A481-4BEC-9E12-9AF9384D23B2}" presName="negativeSpace" presStyleCnt="0"/>
      <dgm:spPr/>
    </dgm:pt>
    <dgm:pt modelId="{3ABE6465-EB66-4B72-A9BC-FBCD4E2E42CE}" type="pres">
      <dgm:prSet presAssocID="{7683A512-A481-4BEC-9E12-9AF9384D23B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473F840-33C0-4EED-BAFC-9C9713487B75}" srcId="{2484EF4B-488A-4B42-9C72-F7C25F1AB666}" destId="{9AC2F901-5ABF-46B6-BB4A-D824D3DA1207}" srcOrd="0" destOrd="0" parTransId="{8CCC714D-3E43-4D8E-82AE-1457F4A18CDB}" sibTransId="{825FA319-1275-4350-8BCC-FA32C475699A}"/>
    <dgm:cxn modelId="{A44EC1E7-EC02-4FCA-BF87-831909F57410}" type="presOf" srcId="{7683A512-A481-4BEC-9E12-9AF9384D23B2}" destId="{E188CDA3-5540-4F11-9AA6-4970FBBF60FA}" srcOrd="1" destOrd="0" presId="urn:microsoft.com/office/officeart/2005/8/layout/list1"/>
    <dgm:cxn modelId="{9488BB79-D2B0-4663-AE4C-2D47D62946D4}" srcId="{2484EF4B-488A-4B42-9C72-F7C25F1AB666}" destId="{7683A512-A481-4BEC-9E12-9AF9384D23B2}" srcOrd="2" destOrd="0" parTransId="{385EBF46-E971-48D1-A33B-1CE44D349E7C}" sibTransId="{2D55CC95-E70F-4833-BC13-D4BCDB7098E6}"/>
    <dgm:cxn modelId="{282EDB71-B564-4F41-B6A9-4CEB52F29BC0}" type="presOf" srcId="{9AC2F901-5ABF-46B6-BB4A-D824D3DA1207}" destId="{021E81FE-B8D8-49D1-9611-843A4A456398}" srcOrd="1" destOrd="0" presId="urn:microsoft.com/office/officeart/2005/8/layout/list1"/>
    <dgm:cxn modelId="{42D19D94-E2AB-4A74-BCDD-BCA4EBC5A2DE}" srcId="{2484EF4B-488A-4B42-9C72-F7C25F1AB666}" destId="{D9CE78DB-E3B6-46F5-9411-62DCF3084B83}" srcOrd="1" destOrd="0" parTransId="{24FAB21E-CE36-442B-B576-BA991A538471}" sibTransId="{2F24F696-E7FD-4FCB-9179-96E737C953BC}"/>
    <dgm:cxn modelId="{EE1002E5-6592-41D5-BEF8-AED5D1703254}" type="presOf" srcId="{D9CE78DB-E3B6-46F5-9411-62DCF3084B83}" destId="{0943D95E-9608-4324-AA5C-B48E50123A03}" srcOrd="0" destOrd="0" presId="urn:microsoft.com/office/officeart/2005/8/layout/list1"/>
    <dgm:cxn modelId="{626CA99E-52F7-4E55-9631-37B16CB21D6B}" type="presOf" srcId="{7683A512-A481-4BEC-9E12-9AF9384D23B2}" destId="{FCF6F60B-99E2-4EC9-81CD-235444D5C46C}" srcOrd="0" destOrd="0" presId="urn:microsoft.com/office/officeart/2005/8/layout/list1"/>
    <dgm:cxn modelId="{F6004F89-C92A-46CC-B1C2-3E7AA36D549F}" type="presOf" srcId="{D9CE78DB-E3B6-46F5-9411-62DCF3084B83}" destId="{D32ACAA1-6BC0-4C81-86B6-75E99C3D4ED7}" srcOrd="1" destOrd="0" presId="urn:microsoft.com/office/officeart/2005/8/layout/list1"/>
    <dgm:cxn modelId="{753611E8-C4DB-4CFA-B1C4-881E9CA14D24}" type="presOf" srcId="{2484EF4B-488A-4B42-9C72-F7C25F1AB666}" destId="{6FBE85D3-6971-4609-9A55-D87049BAFBCA}" srcOrd="0" destOrd="0" presId="urn:microsoft.com/office/officeart/2005/8/layout/list1"/>
    <dgm:cxn modelId="{930591C5-B95B-4872-B3D5-1E24532DADCD}" type="presOf" srcId="{9AC2F901-5ABF-46B6-BB4A-D824D3DA1207}" destId="{54DC6DA6-3C67-43FC-BA43-5C6834CB399D}" srcOrd="0" destOrd="0" presId="urn:microsoft.com/office/officeart/2005/8/layout/list1"/>
    <dgm:cxn modelId="{BDFA46D0-54E4-4B11-9F65-8EC6C4C7922E}" type="presParOf" srcId="{6FBE85D3-6971-4609-9A55-D87049BAFBCA}" destId="{8DC9E4D3-7C0A-4AE4-9E8F-B7FB97126EEB}" srcOrd="0" destOrd="0" presId="urn:microsoft.com/office/officeart/2005/8/layout/list1"/>
    <dgm:cxn modelId="{6BD034D8-B0AA-42ED-A876-D9290A51E118}" type="presParOf" srcId="{8DC9E4D3-7C0A-4AE4-9E8F-B7FB97126EEB}" destId="{54DC6DA6-3C67-43FC-BA43-5C6834CB399D}" srcOrd="0" destOrd="0" presId="urn:microsoft.com/office/officeart/2005/8/layout/list1"/>
    <dgm:cxn modelId="{6FC0D38A-CF82-47FE-80D3-21E45DC2A3B9}" type="presParOf" srcId="{8DC9E4D3-7C0A-4AE4-9E8F-B7FB97126EEB}" destId="{021E81FE-B8D8-49D1-9611-843A4A456398}" srcOrd="1" destOrd="0" presId="urn:microsoft.com/office/officeart/2005/8/layout/list1"/>
    <dgm:cxn modelId="{7DB0773E-1A84-4935-A102-6AC66F6EACEA}" type="presParOf" srcId="{6FBE85D3-6971-4609-9A55-D87049BAFBCA}" destId="{6C598800-3C6B-4D1C-B8ED-017913A6A68E}" srcOrd="1" destOrd="0" presId="urn:microsoft.com/office/officeart/2005/8/layout/list1"/>
    <dgm:cxn modelId="{94CC542A-CFEC-457D-A515-F78464BDE2E5}" type="presParOf" srcId="{6FBE85D3-6971-4609-9A55-D87049BAFBCA}" destId="{7044536A-502B-4567-8928-7B2DACCDA353}" srcOrd="2" destOrd="0" presId="urn:microsoft.com/office/officeart/2005/8/layout/list1"/>
    <dgm:cxn modelId="{875CE553-5DEE-4AA2-84CB-38D685FD7E0E}" type="presParOf" srcId="{6FBE85D3-6971-4609-9A55-D87049BAFBCA}" destId="{456A0530-7D21-49CD-918B-557C9A54A57E}" srcOrd="3" destOrd="0" presId="urn:microsoft.com/office/officeart/2005/8/layout/list1"/>
    <dgm:cxn modelId="{C803CAC0-C128-474D-8CA1-A5DB2EDA2539}" type="presParOf" srcId="{6FBE85D3-6971-4609-9A55-D87049BAFBCA}" destId="{47AB9C62-41D0-4257-BF26-465B21A8B333}" srcOrd="4" destOrd="0" presId="urn:microsoft.com/office/officeart/2005/8/layout/list1"/>
    <dgm:cxn modelId="{713A1DDF-8FD9-4839-BAC8-7DF4A61D4206}" type="presParOf" srcId="{47AB9C62-41D0-4257-BF26-465B21A8B333}" destId="{0943D95E-9608-4324-AA5C-B48E50123A03}" srcOrd="0" destOrd="0" presId="urn:microsoft.com/office/officeart/2005/8/layout/list1"/>
    <dgm:cxn modelId="{F588F1E0-AA60-4CDE-8C71-C225AFFEB47B}" type="presParOf" srcId="{47AB9C62-41D0-4257-BF26-465B21A8B333}" destId="{D32ACAA1-6BC0-4C81-86B6-75E99C3D4ED7}" srcOrd="1" destOrd="0" presId="urn:microsoft.com/office/officeart/2005/8/layout/list1"/>
    <dgm:cxn modelId="{45433BF0-FF87-428D-B5EB-970929EF21A3}" type="presParOf" srcId="{6FBE85D3-6971-4609-9A55-D87049BAFBCA}" destId="{69846060-A960-4288-A454-86D8878D5DE8}" srcOrd="5" destOrd="0" presId="urn:microsoft.com/office/officeart/2005/8/layout/list1"/>
    <dgm:cxn modelId="{35286EFA-06F6-4F6A-84A5-C24A4C06DA2A}" type="presParOf" srcId="{6FBE85D3-6971-4609-9A55-D87049BAFBCA}" destId="{26C163D3-788E-44A4-BB22-7138C1549271}" srcOrd="6" destOrd="0" presId="urn:microsoft.com/office/officeart/2005/8/layout/list1"/>
    <dgm:cxn modelId="{1CAA1A63-DFA6-4055-B338-7C3571B24B29}" type="presParOf" srcId="{6FBE85D3-6971-4609-9A55-D87049BAFBCA}" destId="{850A127A-172E-43F3-9355-39E063A4139C}" srcOrd="7" destOrd="0" presId="urn:microsoft.com/office/officeart/2005/8/layout/list1"/>
    <dgm:cxn modelId="{8E2835DA-52B6-4723-A3CD-7484586E57AD}" type="presParOf" srcId="{6FBE85D3-6971-4609-9A55-D87049BAFBCA}" destId="{C654BE0F-08A2-437B-A085-D296EBF173A5}" srcOrd="8" destOrd="0" presId="urn:microsoft.com/office/officeart/2005/8/layout/list1"/>
    <dgm:cxn modelId="{B0363690-46B0-4775-BBA2-D5BD2173354D}" type="presParOf" srcId="{C654BE0F-08A2-437B-A085-D296EBF173A5}" destId="{FCF6F60B-99E2-4EC9-81CD-235444D5C46C}" srcOrd="0" destOrd="0" presId="urn:microsoft.com/office/officeart/2005/8/layout/list1"/>
    <dgm:cxn modelId="{D56501FD-8F1D-4444-9BCA-F577ABFF5EF0}" type="presParOf" srcId="{C654BE0F-08A2-437B-A085-D296EBF173A5}" destId="{E188CDA3-5540-4F11-9AA6-4970FBBF60FA}" srcOrd="1" destOrd="0" presId="urn:microsoft.com/office/officeart/2005/8/layout/list1"/>
    <dgm:cxn modelId="{88E4B127-8CDA-4359-AC29-E9632AFB45E1}" type="presParOf" srcId="{6FBE85D3-6971-4609-9A55-D87049BAFBCA}" destId="{7D319CEF-8DF0-425A-B991-E366BED518CA}" srcOrd="9" destOrd="0" presId="urn:microsoft.com/office/officeart/2005/8/layout/list1"/>
    <dgm:cxn modelId="{021B4B8B-AAF9-4B51-928B-38C7296C549C}" type="presParOf" srcId="{6FBE85D3-6971-4609-9A55-D87049BAFBCA}" destId="{3ABE6465-EB66-4B72-A9BC-FBCD4E2E42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2748B-98BD-9743-9808-2E0DF8AF7462}">
      <dsp:nvSpPr>
        <dsp:cNvPr id="0" name=""/>
        <dsp:cNvSpPr/>
      </dsp:nvSpPr>
      <dsp:spPr>
        <a:xfrm>
          <a:off x="985800" y="0"/>
          <a:ext cx="5517232" cy="551723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35816D-E468-0D49-8DA5-D63C4393BC86}">
      <dsp:nvSpPr>
        <dsp:cNvPr id="0" name=""/>
        <dsp:cNvSpPr/>
      </dsp:nvSpPr>
      <dsp:spPr>
        <a:xfrm>
          <a:off x="1344420" y="358620"/>
          <a:ext cx="2206892" cy="22068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i="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直接提取</a:t>
          </a:r>
          <a:endParaRPr lang="zh-TW" altLang="en-US" sz="6000" b="1" i="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1452152" y="466352"/>
        <a:ext cx="1991428" cy="1991428"/>
      </dsp:txXfrm>
    </dsp:sp>
    <dsp:sp modelId="{81EE6708-F0D2-B84B-A19C-35C7E82B5D8C}">
      <dsp:nvSpPr>
        <dsp:cNvPr id="0" name=""/>
        <dsp:cNvSpPr/>
      </dsp:nvSpPr>
      <dsp:spPr>
        <a:xfrm>
          <a:off x="3937519" y="358620"/>
          <a:ext cx="2206892" cy="220689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i="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直接推论</a:t>
          </a:r>
          <a:endParaRPr lang="zh-TW" altLang="en-US" sz="6000" b="1" i="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4045251" y="466352"/>
        <a:ext cx="1991428" cy="1991428"/>
      </dsp:txXfrm>
    </dsp:sp>
    <dsp:sp modelId="{9AC06398-2753-E541-8AC2-5634F6DF5E21}">
      <dsp:nvSpPr>
        <dsp:cNvPr id="0" name=""/>
        <dsp:cNvSpPr/>
      </dsp:nvSpPr>
      <dsp:spPr>
        <a:xfrm>
          <a:off x="1344420" y="2951719"/>
          <a:ext cx="2206892" cy="220689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i="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诠释整合</a:t>
          </a:r>
          <a:endParaRPr lang="zh-TW" altLang="en-US" sz="6000" b="1" i="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1452152" y="3059451"/>
        <a:ext cx="1991428" cy="1991428"/>
      </dsp:txXfrm>
    </dsp:sp>
    <dsp:sp modelId="{2742E569-B21A-E14A-9845-6AB5C5326B17}">
      <dsp:nvSpPr>
        <dsp:cNvPr id="0" name=""/>
        <dsp:cNvSpPr/>
      </dsp:nvSpPr>
      <dsp:spPr>
        <a:xfrm>
          <a:off x="3937519" y="2951719"/>
          <a:ext cx="2206892" cy="220689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i="0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比较评估</a:t>
          </a:r>
          <a:endParaRPr lang="zh-TW" altLang="en-US" sz="6000" b="1" i="0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4045251" y="3059451"/>
        <a:ext cx="1991428" cy="1991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12D0D-47BD-479B-B673-F7F0AA38DAF9}">
      <dsp:nvSpPr>
        <dsp:cNvPr id="0" name=""/>
        <dsp:cNvSpPr/>
      </dsp:nvSpPr>
      <dsp:spPr>
        <a:xfrm rot="16200000">
          <a:off x="556418" y="-556418"/>
          <a:ext cx="1782189" cy="2895026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</a:t>
          </a:r>
          <a:r>
            <a:rPr lang="en-US" altLang="zh-TW" sz="3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.</a:t>
          </a:r>
          <a:r>
            <a:rPr lang="zh-TW" altLang="en-US" sz="3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文本阅读</a:t>
          </a:r>
          <a:endParaRPr lang="zh-TW" altLang="en-US" sz="37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5400000">
        <a:off x="0" y="0"/>
        <a:ext cx="2895026" cy="1336641"/>
      </dsp:txXfrm>
    </dsp:sp>
    <dsp:sp modelId="{76A1EA02-7B28-4EBE-B117-B5292F89DDAB}">
      <dsp:nvSpPr>
        <dsp:cNvPr id="0" name=""/>
        <dsp:cNvSpPr/>
      </dsp:nvSpPr>
      <dsp:spPr>
        <a:xfrm>
          <a:off x="2895026" y="0"/>
          <a:ext cx="2895026" cy="1782189"/>
        </a:xfrm>
        <a:prstGeom prst="round1Rect">
          <a:avLst/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tint val="50000"/>
                <a:satMod val="300000"/>
              </a:schemeClr>
            </a:gs>
            <a:gs pos="35000">
              <a:schemeClr val="accent2">
                <a:hueOff val="-4800000"/>
                <a:satOff val="-16668"/>
                <a:lumOff val="20000"/>
                <a:alphaOff val="0"/>
                <a:tint val="37000"/>
                <a:satMod val="30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2</a:t>
          </a:r>
          <a:r>
            <a:rPr lang="en-US" altLang="zh-TW" sz="3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.</a:t>
          </a:r>
          <a:r>
            <a:rPr lang="zh-TW" altLang="en-US" sz="3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提问</a:t>
          </a:r>
          <a:r>
            <a:rPr lang="en-US" altLang="zh-TW" sz="3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ABC</a:t>
          </a:r>
          <a:endParaRPr lang="zh-TW" altLang="en-US" sz="37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895026" y="0"/>
        <a:ext cx="2895026" cy="1336641"/>
      </dsp:txXfrm>
    </dsp:sp>
    <dsp:sp modelId="{713C031C-365C-4855-A2A7-D347B0967B5C}">
      <dsp:nvSpPr>
        <dsp:cNvPr id="0" name=""/>
        <dsp:cNvSpPr/>
      </dsp:nvSpPr>
      <dsp:spPr>
        <a:xfrm rot="10800000">
          <a:off x="0" y="1782189"/>
          <a:ext cx="2895026" cy="1782189"/>
        </a:xfrm>
        <a:prstGeom prst="round1Rect">
          <a:avLst/>
        </a:prstGeom>
        <a:gradFill rotWithShape="0">
          <a:gsLst>
            <a:gs pos="0">
              <a:schemeClr val="accent2">
                <a:hueOff val="-9600000"/>
                <a:satOff val="-33335"/>
                <a:lumOff val="40001"/>
                <a:alphaOff val="0"/>
                <a:tint val="50000"/>
                <a:satMod val="300000"/>
              </a:schemeClr>
            </a:gs>
            <a:gs pos="35000">
              <a:schemeClr val="accent2">
                <a:hueOff val="-9600000"/>
                <a:satOff val="-33335"/>
                <a:lumOff val="4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4</a:t>
          </a:r>
          <a:r>
            <a:rPr lang="en-US" altLang="zh-TW" sz="3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.</a:t>
          </a:r>
          <a:r>
            <a:rPr lang="zh-TW" altLang="en-US" sz="3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回应表达</a:t>
          </a:r>
          <a:endParaRPr lang="zh-TW" altLang="en-US" sz="37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10800000">
        <a:off x="0" y="2227736"/>
        <a:ext cx="2895026" cy="1336641"/>
      </dsp:txXfrm>
    </dsp:sp>
    <dsp:sp modelId="{C618ACE6-CCDC-4752-9EE3-728E4F411ED1}">
      <dsp:nvSpPr>
        <dsp:cNvPr id="0" name=""/>
        <dsp:cNvSpPr/>
      </dsp:nvSpPr>
      <dsp:spPr>
        <a:xfrm rot="5400000">
          <a:off x="3451444" y="1225770"/>
          <a:ext cx="1782189" cy="2895026"/>
        </a:xfrm>
        <a:prstGeom prst="round1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3</a:t>
          </a:r>
          <a:r>
            <a:rPr lang="en-US" altLang="zh-TW" sz="3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.</a:t>
          </a:r>
          <a:r>
            <a:rPr lang="zh-TW" altLang="en-US" sz="3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讨论</a:t>
          </a:r>
          <a:r>
            <a:rPr lang="en-US" altLang="zh-TW" sz="3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TSG</a:t>
          </a:r>
          <a:endParaRPr lang="zh-TW" altLang="en-US" sz="37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895026" y="2227736"/>
        <a:ext cx="2895026" cy="1336641"/>
      </dsp:txXfrm>
    </dsp:sp>
    <dsp:sp modelId="{565EB83C-0A44-422F-AF59-52EA2D209B73}">
      <dsp:nvSpPr>
        <dsp:cNvPr id="0" name=""/>
        <dsp:cNvSpPr/>
      </dsp:nvSpPr>
      <dsp:spPr>
        <a:xfrm>
          <a:off x="822010" y="1336641"/>
          <a:ext cx="4146030" cy="891094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二、阅读问思</a:t>
          </a:r>
          <a:endParaRPr lang="zh-TW" altLang="en-US" sz="4000" b="1" kern="1200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865510" y="1380141"/>
        <a:ext cx="4059030" cy="804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69427-CE28-3046-A58D-1A80F334A41E}">
      <dsp:nvSpPr>
        <dsp:cNvPr id="0" name=""/>
        <dsp:cNvSpPr/>
      </dsp:nvSpPr>
      <dsp:spPr>
        <a:xfrm>
          <a:off x="3070211" y="1208"/>
          <a:ext cx="1996481" cy="19964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100" b="1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问</a:t>
          </a:r>
          <a:endParaRPr lang="zh-TW" altLang="en-US" sz="6100" b="1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3362589" y="293586"/>
        <a:ext cx="1411725" cy="1411725"/>
      </dsp:txXfrm>
    </dsp:sp>
    <dsp:sp modelId="{04F371D5-01A7-304C-BA4E-59803929BB99}">
      <dsp:nvSpPr>
        <dsp:cNvPr id="0" name=""/>
        <dsp:cNvSpPr/>
      </dsp:nvSpPr>
      <dsp:spPr>
        <a:xfrm rot="2700000">
          <a:off x="4852302" y="1711534"/>
          <a:ext cx="530280" cy="673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b="1" kern="120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4875599" y="1790051"/>
        <a:ext cx="371196" cy="404288"/>
      </dsp:txXfrm>
    </dsp:sp>
    <dsp:sp modelId="{F9326FA2-DFF3-0C4B-A849-C3958108F35E}">
      <dsp:nvSpPr>
        <dsp:cNvPr id="0" name=""/>
        <dsp:cNvSpPr/>
      </dsp:nvSpPr>
      <dsp:spPr>
        <a:xfrm>
          <a:off x="5189418" y="2120415"/>
          <a:ext cx="1996481" cy="19964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100" b="1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思</a:t>
          </a:r>
          <a:endParaRPr lang="zh-TW" altLang="en-US" sz="6100" b="1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5481796" y="2412793"/>
        <a:ext cx="1411725" cy="1411725"/>
      </dsp:txXfrm>
    </dsp:sp>
    <dsp:sp modelId="{30F511F8-27C0-404C-BCA9-9186CAFF5C43}">
      <dsp:nvSpPr>
        <dsp:cNvPr id="0" name=""/>
        <dsp:cNvSpPr/>
      </dsp:nvSpPr>
      <dsp:spPr>
        <a:xfrm rot="8100000">
          <a:off x="4873527" y="3830741"/>
          <a:ext cx="530280" cy="673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b="1" kern="120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 rot="10800000">
        <a:off x="5009314" y="3909258"/>
        <a:ext cx="371196" cy="404288"/>
      </dsp:txXfrm>
    </dsp:sp>
    <dsp:sp modelId="{69F93B02-9F89-9D41-8A0E-28BE08076508}">
      <dsp:nvSpPr>
        <dsp:cNvPr id="0" name=""/>
        <dsp:cNvSpPr/>
      </dsp:nvSpPr>
      <dsp:spPr>
        <a:xfrm>
          <a:off x="3070211" y="4239622"/>
          <a:ext cx="1996481" cy="19964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100" b="1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论</a:t>
          </a:r>
          <a:endParaRPr lang="zh-TW" altLang="en-US" sz="6100" b="1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3362589" y="4532000"/>
        <a:ext cx="1411725" cy="1411725"/>
      </dsp:txXfrm>
    </dsp:sp>
    <dsp:sp modelId="{D677218F-3555-524F-ABB7-8706492ADA03}">
      <dsp:nvSpPr>
        <dsp:cNvPr id="0" name=""/>
        <dsp:cNvSpPr/>
      </dsp:nvSpPr>
      <dsp:spPr>
        <a:xfrm rot="13500000">
          <a:off x="2754320" y="3851965"/>
          <a:ext cx="530280" cy="673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b="1" kern="120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 rot="10800000">
        <a:off x="2890107" y="4042972"/>
        <a:ext cx="371196" cy="404288"/>
      </dsp:txXfrm>
    </dsp:sp>
    <dsp:sp modelId="{62FC29D6-78E6-0243-82E0-B3BA92C59C17}">
      <dsp:nvSpPr>
        <dsp:cNvPr id="0" name=""/>
        <dsp:cNvSpPr/>
      </dsp:nvSpPr>
      <dsp:spPr>
        <a:xfrm>
          <a:off x="951004" y="2120415"/>
          <a:ext cx="1996481" cy="19964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100" b="1" kern="1200" dirty="0" smtClean="0">
              <a:latin typeface="Microsoft JhengHei" charset="-120"/>
              <a:ea typeface="Microsoft JhengHei" charset="-120"/>
              <a:cs typeface="Microsoft JhengHei" charset="-120"/>
            </a:rPr>
            <a:t>说</a:t>
          </a:r>
          <a:endParaRPr lang="zh-TW" altLang="en-US" sz="6100" b="1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1243382" y="2412793"/>
        <a:ext cx="1411725" cy="1411725"/>
      </dsp:txXfrm>
    </dsp:sp>
    <dsp:sp modelId="{44BBAE5A-B14A-F648-82DC-92BB15D7FAD5}">
      <dsp:nvSpPr>
        <dsp:cNvPr id="0" name=""/>
        <dsp:cNvSpPr/>
      </dsp:nvSpPr>
      <dsp:spPr>
        <a:xfrm rot="18900000">
          <a:off x="2733095" y="1732758"/>
          <a:ext cx="530280" cy="673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b="1" kern="120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2756392" y="1923765"/>
        <a:ext cx="371196" cy="404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4536A-502B-4567-8928-7B2DACCDA353}">
      <dsp:nvSpPr>
        <dsp:cNvPr id="0" name=""/>
        <dsp:cNvSpPr/>
      </dsp:nvSpPr>
      <dsp:spPr>
        <a:xfrm>
          <a:off x="0" y="464019"/>
          <a:ext cx="655272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E81FE-B8D8-49D1-9611-843A4A456398}">
      <dsp:nvSpPr>
        <dsp:cNvPr id="0" name=""/>
        <dsp:cNvSpPr/>
      </dsp:nvSpPr>
      <dsp:spPr>
        <a:xfrm>
          <a:off x="327636" y="6459"/>
          <a:ext cx="4586909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电子白板</a:t>
          </a:r>
          <a:r>
            <a:rPr lang="en-US" altLang="zh-TW" sz="3100" kern="1200" dirty="0" smtClean="0"/>
            <a:t>/</a:t>
          </a:r>
          <a:r>
            <a:rPr lang="zh-TW" altLang="en-US" sz="3100" kern="1200" dirty="0" smtClean="0"/>
            <a:t>即时录播</a:t>
          </a:r>
          <a:endParaRPr lang="zh-TW" altLang="en-US" sz="3100" kern="1200" dirty="0"/>
        </a:p>
      </dsp:txBody>
      <dsp:txXfrm>
        <a:off x="372308" y="51131"/>
        <a:ext cx="4497565" cy="825776"/>
      </dsp:txXfrm>
    </dsp:sp>
    <dsp:sp modelId="{26C163D3-788E-44A4-BB22-7138C1549271}">
      <dsp:nvSpPr>
        <dsp:cNvPr id="0" name=""/>
        <dsp:cNvSpPr/>
      </dsp:nvSpPr>
      <dsp:spPr>
        <a:xfrm>
          <a:off x="0" y="1870179"/>
          <a:ext cx="655272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ACAA1-6BC0-4C81-86B6-75E99C3D4ED7}">
      <dsp:nvSpPr>
        <dsp:cNvPr id="0" name=""/>
        <dsp:cNvSpPr/>
      </dsp:nvSpPr>
      <dsp:spPr>
        <a:xfrm>
          <a:off x="327636" y="1412619"/>
          <a:ext cx="4586909" cy="915120"/>
        </a:xfrm>
        <a:prstGeom prst="round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100" kern="1200" dirty="0" smtClean="0"/>
            <a:t>IRS</a:t>
          </a:r>
          <a:r>
            <a:rPr lang="zh-TW" altLang="en-US" sz="3100" kern="1200" dirty="0" smtClean="0"/>
            <a:t> 即时反馈系统／</a:t>
          </a:r>
          <a:r>
            <a:rPr lang="en-US" altLang="zh-TW" sz="3100" kern="1200" dirty="0" smtClean="0"/>
            <a:t>IES</a:t>
          </a:r>
          <a:endParaRPr lang="zh-TW" altLang="en-US" sz="3100" kern="1200" dirty="0"/>
        </a:p>
      </dsp:txBody>
      <dsp:txXfrm>
        <a:off x="372308" y="1457291"/>
        <a:ext cx="4497565" cy="825776"/>
      </dsp:txXfrm>
    </dsp:sp>
    <dsp:sp modelId="{3ABE6465-EB66-4B72-A9BC-FBCD4E2E42CE}">
      <dsp:nvSpPr>
        <dsp:cNvPr id="0" name=""/>
        <dsp:cNvSpPr/>
      </dsp:nvSpPr>
      <dsp:spPr>
        <a:xfrm>
          <a:off x="0" y="3276340"/>
          <a:ext cx="655272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8CDA3-5540-4F11-9AA6-4970FBBF60FA}">
      <dsp:nvSpPr>
        <dsp:cNvPr id="0" name=""/>
        <dsp:cNvSpPr/>
      </dsp:nvSpPr>
      <dsp:spPr>
        <a:xfrm>
          <a:off x="327636" y="2818780"/>
          <a:ext cx="4586909" cy="915120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100" kern="1200" dirty="0" smtClean="0"/>
            <a:t>Pad</a:t>
          </a:r>
          <a:r>
            <a:rPr lang="zh-TW" altLang="en-US" sz="3100" kern="1200" dirty="0" smtClean="0"/>
            <a:t>平板</a:t>
          </a:r>
          <a:r>
            <a:rPr lang="en-US" altLang="zh-TW" sz="3100" kern="1200" dirty="0" smtClean="0"/>
            <a:t>/</a:t>
          </a:r>
          <a:r>
            <a:rPr lang="zh-TW" altLang="en-US" sz="3100" kern="1200" dirty="0" smtClean="0"/>
            <a:t>手机</a:t>
          </a:r>
          <a:r>
            <a:rPr lang="en-US" altLang="zh-TW" sz="3100" kern="1200" dirty="0" err="1" smtClean="0"/>
            <a:t>HiTA</a:t>
          </a:r>
          <a:endParaRPr lang="zh-TW" altLang="en-US" sz="3100" kern="1200" dirty="0"/>
        </a:p>
      </dsp:txBody>
      <dsp:txXfrm>
        <a:off x="372308" y="2863452"/>
        <a:ext cx="4497565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F058D7-1047-804C-9B9C-A628E93E6C9E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35857CE-20B7-0442-8530-127564FB295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885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BC95B06-AFED-1C41-8285-DAA2936352C7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4D81F1E-B097-BB4A-843D-E5F02FC5E55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034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CD15F-50CC-A642-A18C-6A0FD6B47035}" type="slidenum">
              <a:rPr kumimoji="1" lang="zh-TW" altLang="en-US" smtClean="0">
                <a:solidFill>
                  <a:prstClr val="black"/>
                </a:solidFill>
              </a:rPr>
              <a:pPr/>
              <a:t>1</a:t>
            </a:fld>
            <a:endParaRPr kumimoji="1"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86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04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905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27C3C1A-3010-D448-A975-50AB7C9829C7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zh-TW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60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915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91D39396-5F42-C749-9EEE-9869358F94D8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zh-TW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9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25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925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DA79535D-B25B-6D4A-95D2-E67544DE0D74}" type="slidenum">
              <a:rPr lang="zh-TW" altLang="en-U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zh-TW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2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3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935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4C85D80D-D7EA-8043-9C17-02017AC74EB6}" type="slidenum">
              <a:rPr lang="zh-TW" altLang="en-U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zh-TW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2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45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945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D8A9A9AF-9744-4144-B49C-2E5CEDFD35E4}" type="slidenum">
              <a:rPr lang="zh-TW" altLang="en-U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23</a:t>
            </a:fld>
            <a:endParaRPr lang="zh-TW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64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56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956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1D33FC53-6225-2E41-8500-8141D703E161}" type="slidenum">
              <a:rPr lang="zh-TW" altLang="en-U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24</a:t>
            </a:fld>
            <a:endParaRPr lang="zh-TW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15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38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038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C923AC4D-A9FA-8549-9527-C3DAB4529462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27</a:t>
            </a:fld>
            <a:endParaRPr lang="zh-TW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36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1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441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F1E43AA5-4F28-D247-8AC6-4E2C06F3FEA1}" type="slidenum">
              <a:rPr lang="zh-TW" altLang="en-U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zh-TW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2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52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8CE925C3-E64A-544E-A01C-F6F0436A42B9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zh-TW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4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0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>
              <a:latin typeface="Arial" charset="0"/>
            </a:endParaRPr>
          </a:p>
        </p:txBody>
      </p:sp>
      <p:sp>
        <p:nvSpPr>
          <p:cNvPr id="4802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22F36B49-5495-814A-B932-E39ACA8157B8}" type="slidenum">
              <a:rPr lang="en-US" altLang="zh-TW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en-US" altLang="zh-TW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7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812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D4E9B2C0-0A4A-A148-B806-040ADF629CCF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zh-TW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4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843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49CE57E1-B451-2A41-AE58-3714C826B8CB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zh-TW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2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74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874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DB58799-0F37-C741-B6F9-8F2AF165A82B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14</a:t>
            </a:fld>
            <a:endParaRPr lang="zh-TW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55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84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884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428EF730-707C-C64A-BF3C-5B644FDD8594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15</a:t>
            </a:fld>
            <a:endParaRPr lang="zh-TW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49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94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894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D6AE1990-DD79-CE40-A8C4-85C7AAC043EF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zh-TW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4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11" name="圓角矩形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12" name="圓角矩形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矩形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5" name="矩形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99FEA-5F26-5947-89E3-579244BCF5C1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18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727312-0A1E-A44F-A546-CCBC99DDEA9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6805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6A3BF-C66A-2F44-9E43-F067FCD9D43A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B74DB-F0A3-6F44-A969-8F99E8D9721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37827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3945C-838F-B047-BBAB-A1215F44EF0C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94A25-5E03-D24E-97E2-091CFF7E1E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131616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grpSp>
        <p:nvGrpSpPr>
          <p:cNvPr id="5" name="群組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手繪多邊形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prstClr val="black"/>
                </a:solidFill>
                <a:latin typeface="Lucida Sans Unicode"/>
                <a:ea typeface="新細明體" pitchFamily="18" charset="-120"/>
              </a:endParaRPr>
            </a:p>
          </p:txBody>
        </p:sp>
        <p:sp>
          <p:nvSpPr>
            <p:cNvPr id="7" name="手繪多邊形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1" name="頁尾版面配置區 1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909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A4A77A04-10CA-2F4B-A275-8F8D1C0B396C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fld id="{DD7BEC34-88E7-AB47-B9E4-D56093E8F92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00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8E2B5880-473B-AC47-B3D9-A1FC9A79E88D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fld id="{AA7A7D19-36A7-BA4F-A40B-9326B5124EF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24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40FE1738-18AB-F74C-B876-D92626B22152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fld id="{8E01ACFF-2CA9-2446-88E8-599A0D4899E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021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30021A33-8286-184A-848A-A0E960551C70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fld id="{46ABFB1B-6703-3C4F-B3CB-CDE9B863CF5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215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E292-2068-9948-8D0C-126AEDFC32AD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D564A-E339-B34E-9884-059C6AA8318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936178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11" name="圓角矩形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12" name="圓角矩形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585F7-E34B-1440-B8F8-3D6263D251B3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18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/>
            </a:lvl1pPr>
          </a:lstStyle>
          <a:p>
            <a:fld id="{F966656E-D394-D140-B9E6-CDC28ECAF22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18081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ADBD1-C452-D24E-ABAA-154E5B2566FD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75D65-45AD-044F-90DD-683DF3238AC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70603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AEB1A-A7F7-D54D-935F-3DA5A8BBE702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7AB15-256F-974E-9F27-132DC8286FD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718593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9634-4487-EA4D-AED5-338D5CD738CC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CED0C-9B32-034E-9402-374BE4AB9CD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311155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EA06-6362-CA40-893A-FD519904EE1B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31772-3099-0B4E-BFEE-B452C0DA416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624982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8683-665A-094B-9409-B571B9E5C9E6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F40BB-7AEC-CD4F-8D93-326381A6A46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079355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11" name="圓角矩形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12" name="圓角矩形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9A1F8-4433-A147-99BD-1F23939EB51D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18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/>
            </a:lvl1pPr>
          </a:lstStyle>
          <a:p>
            <a:fld id="{1A0D103B-FD80-794F-AD4C-2FC42EC0AA8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84238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zh-TW" altLang="en-US"/>
              <a:t>多元題型  基本語文  理解推論  生活應用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D5C1A-EAC7-904B-88E2-E06884BE5A60}" type="slidenum">
              <a:rPr lang="en-US" altLang="zh-TW"/>
              <a:pPr/>
              <a:t>‹#›</a:t>
            </a:fld>
            <a:endParaRPr lang="en-US" altLang="zh-TW"/>
          </a:p>
          <a:p>
            <a:r>
              <a:rPr lang="en-US" altLang="zh-TW"/>
              <a:t>Hsu, Yuchien</a:t>
            </a:r>
          </a:p>
        </p:txBody>
      </p:sp>
    </p:spTree>
    <p:extLst>
      <p:ext uri="{BB962C8B-B14F-4D97-AF65-F5344CB8AC3E}">
        <p14:creationId xmlns:p14="http://schemas.microsoft.com/office/powerpoint/2010/main" val="627726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A0356-7954-AF47-B6A0-6EC81506EE4C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05B63-766D-7B48-83D7-53BF974C956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19107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ED6F0-7282-964B-946C-874E4AACD928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E7FD2-B4DB-974E-B7AD-B53A621D2F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748945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68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7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3158E-B395-C249-A8F9-9009D106A7D0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E5A03-3993-284C-8BA2-35D0A727431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67511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32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40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93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97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23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51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54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和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97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具有說明文字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kumimoji="0" lang="en-US" sz="5400" dirty="0">
                <a:solidFill>
                  <a:prstClr val="white"/>
                </a:solidFill>
                <a:effectLst/>
                <a:latin typeface="Trebuchet MS" panose="020B0603020202020204"/>
                <a:ea typeface=""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</a:pPr>
            <a:r>
              <a:rPr kumimoji="0" lang="en-US" sz="5400" dirty="0">
                <a:solidFill>
                  <a:prstClr val="white"/>
                </a:solidFill>
                <a:effectLst/>
                <a:latin typeface="Trebuchet MS" panose="020B0603020202020204"/>
                <a:ea typeface="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039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2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3F42-3BED-8549-93D3-533EA156FF71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C00E1-71AA-424C-88E7-552592D0E3F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809665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60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37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14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99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4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28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05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1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98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4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4C1B62-6D6B-D940-86AB-631F6F3D6716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8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AEEFE5-4F26-F84C-B4C7-B17A32C9C4C8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9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950322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64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273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82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2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和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2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具有說明文字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kumimoji="0" lang="en-US" sz="5400" dirty="0">
                <a:solidFill>
                  <a:prstClr val="white"/>
                </a:solidFill>
                <a:effectLst/>
                <a:latin typeface="Trebuchet MS" panose="020B0603020202020204"/>
                <a:ea typeface=""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</a:pPr>
            <a:r>
              <a:rPr kumimoji="0" lang="en-US" sz="5400" dirty="0">
                <a:solidFill>
                  <a:prstClr val="white"/>
                </a:solidFill>
                <a:effectLst/>
                <a:latin typeface="Trebuchet MS" panose="020B0603020202020204"/>
                <a:ea typeface="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049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495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369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63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7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1F1F0-E7EC-144C-A9AB-077577DDCAED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C5716-BD20-5E4C-B9B4-B83EC702D32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682144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70451F76-F60D-DE43-9B03-6485021AC12E}" type="datetimeFigureOut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2017/12/7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056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068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522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13008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9054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2933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246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613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047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5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AC0A-C5DD-0145-8A9F-0913CC11868D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69D8E-D40D-354C-B5B8-7098F713AD4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025707"/>
      </p:ext>
    </p:extLst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66906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和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80799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具有說明文字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915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9150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047945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71185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96401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55403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41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6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0D09-678B-794B-B2F8-EE3D871050E1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20E5F-36C8-DB40-9DD8-E686598B83A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5511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295ED-3394-E643-BCCB-A89135D1A378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6234A-66D4-404A-938E-CD89BF0D0E4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3985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1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63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039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40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8BFBB8-AFA0-5645-9224-7DA8F7EDEF79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fld id="{08267484-3F5B-824F-B924-C20FB1C8106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58" r:id="rId1"/>
    <p:sldLayoutId id="2147487696" r:id="rId2"/>
    <p:sldLayoutId id="2147487697" r:id="rId3"/>
    <p:sldLayoutId id="2147487698" r:id="rId4"/>
    <p:sldLayoutId id="2147487759" r:id="rId5"/>
    <p:sldLayoutId id="2147487760" r:id="rId6"/>
    <p:sldLayoutId id="2147487699" r:id="rId7"/>
    <p:sldLayoutId id="2147487700" r:id="rId8"/>
    <p:sldLayoutId id="2147487701" r:id="rId9"/>
    <p:sldLayoutId id="2147487702" r:id="rId10"/>
    <p:sldLayoutId id="2147487703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639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6640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512880B-4CD9-8142-8179-212C0A54815B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fld id="{68E68A41-A6E3-B642-B23E-CC2C7AA32806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0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7663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7664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71B883-CDF7-7C4E-8AC6-F165A7991C2B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fld id="{095BB300-0D31-E549-A22C-9932BE07D9B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1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8687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868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CDBEB5-5304-614B-8477-EE19DCA39070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fld id="{3EAB500E-C452-754B-9A06-3F49517FE4E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2" r:id="rId1"/>
    <p:sldLayoutId id="2147487780" r:id="rId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66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45225"/>
            <a:ext cx="3457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zh-TW" altLang="en-US"/>
              <a:t>多元題型  基本語文  理解推論  生活應用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BFB29ED1-A8F5-7249-80FF-CC3072393307}" type="slidenum">
              <a:rPr lang="en-US" altLang="zh-TW"/>
              <a:pPr/>
              <a:t>‹#›</a:t>
            </a:fld>
            <a:endParaRPr lang="en-US" altLang="zh-TW"/>
          </a:p>
          <a:p>
            <a:r>
              <a:rPr lang="en-US" altLang="zh-TW"/>
              <a:t>Hsu, Yuchien</a:t>
            </a: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 rot="-948425">
            <a:off x="8101013" y="5668963"/>
            <a:ext cx="719137" cy="720725"/>
            <a:chOff x="2925" y="344"/>
            <a:chExt cx="771" cy="682"/>
          </a:xfrm>
        </p:grpSpPr>
        <p:sp>
          <p:nvSpPr>
            <p:cNvPr id="31777" name="Oval 8"/>
            <p:cNvSpPr>
              <a:spLocks noChangeArrowheads="1"/>
            </p:cNvSpPr>
            <p:nvPr userDrawn="1"/>
          </p:nvSpPr>
          <p:spPr bwMode="auto">
            <a:xfrm>
              <a:off x="2923" y="431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z="4400" b="1" smtClean="0">
                <a:solidFill>
                  <a:srgbClr val="3333FF"/>
                </a:solidFill>
              </a:endParaRPr>
            </a:p>
          </p:txBody>
        </p:sp>
        <p:sp>
          <p:nvSpPr>
            <p:cNvPr id="31778" name="Oval 9"/>
            <p:cNvSpPr>
              <a:spLocks noChangeArrowheads="1"/>
            </p:cNvSpPr>
            <p:nvPr userDrawn="1"/>
          </p:nvSpPr>
          <p:spPr bwMode="auto">
            <a:xfrm>
              <a:off x="2964" y="749"/>
              <a:ext cx="44" cy="45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z="4400" b="1" smtClean="0">
                <a:solidFill>
                  <a:srgbClr val="3333FF"/>
                </a:solidFill>
              </a:endParaRPr>
            </a:p>
          </p:txBody>
        </p:sp>
        <p:grpSp>
          <p:nvGrpSpPr>
            <p:cNvPr id="31779" name="Group 10"/>
            <p:cNvGrpSpPr>
              <a:grpSpLocks/>
            </p:cNvGrpSpPr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31781" name="AutoShape 11"/>
              <p:cNvSpPr>
                <a:spLocks noChangeArrowheads="1"/>
              </p:cNvSpPr>
              <p:nvPr userDrawn="1"/>
            </p:nvSpPr>
            <p:spPr bwMode="auto">
              <a:xfrm rot="7252870">
                <a:off x="4251" y="628"/>
                <a:ext cx="363" cy="141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endParaRPr lang="zh-TW" altLang="en-US" sz="4400" b="1" smtClean="0">
                  <a:solidFill>
                    <a:srgbClr val="3333FF"/>
                  </a:solidFill>
                </a:endParaRPr>
              </a:p>
            </p:txBody>
          </p:sp>
          <p:sp>
            <p:nvSpPr>
              <p:cNvPr id="31782" name="AutoShape 12"/>
              <p:cNvSpPr>
                <a:spLocks noChangeArrowheads="1"/>
              </p:cNvSpPr>
              <p:nvPr userDrawn="1"/>
            </p:nvSpPr>
            <p:spPr bwMode="auto">
              <a:xfrm rot="1008049">
                <a:off x="4234" y="647"/>
                <a:ext cx="381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endParaRPr lang="zh-TW" altLang="en-US" sz="4400" b="1" smtClean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31780" name="Freeform 13"/>
            <p:cNvSpPr>
              <a:spLocks/>
            </p:cNvSpPr>
            <p:nvPr userDrawn="1"/>
          </p:nvSpPr>
          <p:spPr bwMode="auto">
            <a:xfrm>
              <a:off x="3040" y="824"/>
              <a:ext cx="317" cy="152"/>
            </a:xfrm>
            <a:custGeom>
              <a:avLst/>
              <a:gdLst>
                <a:gd name="T0" fmla="*/ 176 w 317"/>
                <a:gd name="T1" fmla="*/ 48 h 166"/>
                <a:gd name="T2" fmla="*/ 314 w 317"/>
                <a:gd name="T3" fmla="*/ 78 h 166"/>
                <a:gd name="T4" fmla="*/ 155 w 317"/>
                <a:gd name="T5" fmla="*/ 73 h 166"/>
                <a:gd name="T6" fmla="*/ 17 w 317"/>
                <a:gd name="T7" fmla="*/ 23 h 166"/>
                <a:gd name="T8" fmla="*/ 55 w 317"/>
                <a:gd name="T9" fmla="*/ 5 h 166"/>
                <a:gd name="T10" fmla="*/ 176 w 317"/>
                <a:gd name="T11" fmla="*/ 48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1752" name="Group 14"/>
          <p:cNvGrpSpPr>
            <a:grpSpLocks/>
          </p:cNvGrpSpPr>
          <p:nvPr/>
        </p:nvGrpSpPr>
        <p:grpSpPr bwMode="auto">
          <a:xfrm rot="352644">
            <a:off x="7596188" y="6021388"/>
            <a:ext cx="504825" cy="431800"/>
            <a:chOff x="2925" y="344"/>
            <a:chExt cx="771" cy="682"/>
          </a:xfrm>
        </p:grpSpPr>
        <p:sp>
          <p:nvSpPr>
            <p:cNvPr id="31771" name="Oval 15"/>
            <p:cNvSpPr>
              <a:spLocks noChangeArrowheads="1"/>
            </p:cNvSpPr>
            <p:nvPr userDrawn="1"/>
          </p:nvSpPr>
          <p:spPr bwMode="auto">
            <a:xfrm>
              <a:off x="2868" y="380"/>
              <a:ext cx="771" cy="58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z="4400" b="1" smtClean="0">
                <a:solidFill>
                  <a:srgbClr val="3333FF"/>
                </a:solidFill>
              </a:endParaRPr>
            </a:p>
          </p:txBody>
        </p:sp>
        <p:sp>
          <p:nvSpPr>
            <p:cNvPr id="31772" name="Oval 16"/>
            <p:cNvSpPr>
              <a:spLocks noChangeArrowheads="1"/>
            </p:cNvSpPr>
            <p:nvPr userDrawn="1"/>
          </p:nvSpPr>
          <p:spPr bwMode="auto">
            <a:xfrm>
              <a:off x="2901" y="709"/>
              <a:ext cx="46" cy="45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z="4400" b="1" smtClean="0">
                <a:solidFill>
                  <a:srgbClr val="3333FF"/>
                </a:solidFill>
              </a:endParaRPr>
            </a:p>
          </p:txBody>
        </p:sp>
        <p:grpSp>
          <p:nvGrpSpPr>
            <p:cNvPr id="31773" name="Group 17"/>
            <p:cNvGrpSpPr>
              <a:grpSpLocks/>
            </p:cNvGrpSpPr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31775" name="AutoShape 18"/>
              <p:cNvSpPr>
                <a:spLocks noChangeArrowheads="1"/>
              </p:cNvSpPr>
              <p:nvPr userDrawn="1"/>
            </p:nvSpPr>
            <p:spPr bwMode="auto">
              <a:xfrm rot="7252870">
                <a:off x="4225" y="660"/>
                <a:ext cx="327" cy="126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endParaRPr lang="zh-TW" altLang="en-US" sz="4400" b="1" smtClean="0">
                  <a:solidFill>
                    <a:srgbClr val="3333FF"/>
                  </a:solidFill>
                </a:endParaRPr>
              </a:p>
            </p:txBody>
          </p:sp>
          <p:sp>
            <p:nvSpPr>
              <p:cNvPr id="31776" name="AutoShape 19"/>
              <p:cNvSpPr>
                <a:spLocks noChangeArrowheads="1"/>
              </p:cNvSpPr>
              <p:nvPr userDrawn="1"/>
            </p:nvSpPr>
            <p:spPr bwMode="auto">
              <a:xfrm rot="1008049">
                <a:off x="4234" y="651"/>
                <a:ext cx="342" cy="121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endParaRPr lang="zh-TW" altLang="en-US" sz="4400" b="1" smtClean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31774" name="Freeform 20"/>
            <p:cNvSpPr>
              <a:spLocks/>
            </p:cNvSpPr>
            <p:nvPr userDrawn="1"/>
          </p:nvSpPr>
          <p:spPr bwMode="auto">
            <a:xfrm>
              <a:off x="2987" y="774"/>
              <a:ext cx="313" cy="155"/>
            </a:xfrm>
            <a:custGeom>
              <a:avLst/>
              <a:gdLst>
                <a:gd name="T0" fmla="*/ 162 w 317"/>
                <a:gd name="T1" fmla="*/ 55 h 166"/>
                <a:gd name="T2" fmla="*/ 286 w 317"/>
                <a:gd name="T3" fmla="*/ 89 h 166"/>
                <a:gd name="T4" fmla="*/ 141 w 317"/>
                <a:gd name="T5" fmla="*/ 83 h 166"/>
                <a:gd name="T6" fmla="*/ 17 w 317"/>
                <a:gd name="T7" fmla="*/ 27 h 166"/>
                <a:gd name="T8" fmla="*/ 49 w 317"/>
                <a:gd name="T9" fmla="*/ 6 h 166"/>
                <a:gd name="T10" fmla="*/ 162 w 317"/>
                <a:gd name="T11" fmla="*/ 55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1753" name="Group 21"/>
          <p:cNvGrpSpPr>
            <a:grpSpLocks/>
          </p:cNvGrpSpPr>
          <p:nvPr/>
        </p:nvGrpSpPr>
        <p:grpSpPr bwMode="auto">
          <a:xfrm rot="609725">
            <a:off x="323850" y="2205038"/>
            <a:ext cx="419100" cy="338137"/>
            <a:chOff x="3969" y="935"/>
            <a:chExt cx="264" cy="213"/>
          </a:xfrm>
        </p:grpSpPr>
        <p:sp>
          <p:nvSpPr>
            <p:cNvPr id="31769" name="AutoShape 22"/>
            <p:cNvSpPr>
              <a:spLocks noChangeArrowheads="1"/>
            </p:cNvSpPr>
            <p:nvPr userDrawn="1"/>
          </p:nvSpPr>
          <p:spPr bwMode="auto">
            <a:xfrm rot="3372128">
              <a:off x="3974" y="957"/>
              <a:ext cx="158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58 w 21600"/>
                <a:gd name="T13" fmla="*/ 2318 h 21600"/>
                <a:gd name="T14" fmla="*/ 16542 w 21600"/>
                <a:gd name="T15" fmla="*/ 137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18999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70" name="Freeform 23"/>
            <p:cNvSpPr>
              <a:spLocks/>
            </p:cNvSpPr>
            <p:nvPr userDrawn="1"/>
          </p:nvSpPr>
          <p:spPr bwMode="auto">
            <a:xfrm>
              <a:off x="3989" y="913"/>
              <a:ext cx="222" cy="190"/>
            </a:xfrm>
            <a:custGeom>
              <a:avLst/>
              <a:gdLst>
                <a:gd name="T0" fmla="*/ 0 w 192"/>
                <a:gd name="T1" fmla="*/ 1199 h 146"/>
                <a:gd name="T2" fmla="*/ 264 w 192"/>
                <a:gd name="T3" fmla="*/ 901 h 146"/>
                <a:gd name="T4" fmla="*/ 323 w 192"/>
                <a:gd name="T5" fmla="*/ 746 h 146"/>
                <a:gd name="T6" fmla="*/ 409 w 192"/>
                <a:gd name="T7" fmla="*/ 678 h 146"/>
                <a:gd name="T8" fmla="*/ 528 w 192"/>
                <a:gd name="T9" fmla="*/ 294 h 146"/>
                <a:gd name="T10" fmla="*/ 614 w 192"/>
                <a:gd name="T11" fmla="*/ 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1754" name="Group 24"/>
          <p:cNvGrpSpPr>
            <a:grpSpLocks/>
          </p:cNvGrpSpPr>
          <p:nvPr/>
        </p:nvGrpSpPr>
        <p:grpSpPr bwMode="auto">
          <a:xfrm rot="-4560010">
            <a:off x="467519" y="4077494"/>
            <a:ext cx="419100" cy="338138"/>
            <a:chOff x="3969" y="935"/>
            <a:chExt cx="264" cy="213"/>
          </a:xfrm>
        </p:grpSpPr>
        <p:sp>
          <p:nvSpPr>
            <p:cNvPr id="31767" name="AutoShape 25"/>
            <p:cNvSpPr>
              <a:spLocks noChangeArrowheads="1"/>
            </p:cNvSpPr>
            <p:nvPr userDrawn="1"/>
          </p:nvSpPr>
          <p:spPr bwMode="auto">
            <a:xfrm rot="3372128">
              <a:off x="4040" y="946"/>
              <a:ext cx="158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58 w 21600"/>
                <a:gd name="T13" fmla="*/ 2318 h 21600"/>
                <a:gd name="T14" fmla="*/ 16542 w 21600"/>
                <a:gd name="T15" fmla="*/ 137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8" name="Freeform 26"/>
            <p:cNvSpPr>
              <a:spLocks/>
            </p:cNvSpPr>
            <p:nvPr userDrawn="1"/>
          </p:nvSpPr>
          <p:spPr bwMode="auto">
            <a:xfrm>
              <a:off x="4030" y="909"/>
              <a:ext cx="222" cy="190"/>
            </a:xfrm>
            <a:custGeom>
              <a:avLst/>
              <a:gdLst>
                <a:gd name="T0" fmla="*/ 0 w 192"/>
                <a:gd name="T1" fmla="*/ 1199 h 146"/>
                <a:gd name="T2" fmla="*/ 264 w 192"/>
                <a:gd name="T3" fmla="*/ 901 h 146"/>
                <a:gd name="T4" fmla="*/ 323 w 192"/>
                <a:gd name="T5" fmla="*/ 746 h 146"/>
                <a:gd name="T6" fmla="*/ 409 w 192"/>
                <a:gd name="T7" fmla="*/ 678 h 146"/>
                <a:gd name="T8" fmla="*/ 528 w 192"/>
                <a:gd name="T9" fmla="*/ 294 h 146"/>
                <a:gd name="T10" fmla="*/ 614 w 192"/>
                <a:gd name="T11" fmla="*/ 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1755" name="Group 27"/>
          <p:cNvGrpSpPr>
            <a:grpSpLocks/>
          </p:cNvGrpSpPr>
          <p:nvPr/>
        </p:nvGrpSpPr>
        <p:grpSpPr bwMode="auto">
          <a:xfrm rot="609725">
            <a:off x="8675688" y="6308725"/>
            <a:ext cx="419100" cy="338138"/>
            <a:chOff x="3969" y="935"/>
            <a:chExt cx="264" cy="213"/>
          </a:xfrm>
        </p:grpSpPr>
        <p:sp>
          <p:nvSpPr>
            <p:cNvPr id="31765" name="AutoShape 28"/>
            <p:cNvSpPr>
              <a:spLocks noChangeArrowheads="1"/>
            </p:cNvSpPr>
            <p:nvPr userDrawn="1"/>
          </p:nvSpPr>
          <p:spPr bwMode="auto">
            <a:xfrm rot="3372128">
              <a:off x="3974" y="957"/>
              <a:ext cx="158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58 w 21600"/>
                <a:gd name="T13" fmla="*/ 2318 h 21600"/>
                <a:gd name="T14" fmla="*/ 16542 w 21600"/>
                <a:gd name="T15" fmla="*/ 137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6" name="Freeform 29"/>
            <p:cNvSpPr>
              <a:spLocks/>
            </p:cNvSpPr>
            <p:nvPr userDrawn="1"/>
          </p:nvSpPr>
          <p:spPr bwMode="auto">
            <a:xfrm>
              <a:off x="3989" y="913"/>
              <a:ext cx="222" cy="190"/>
            </a:xfrm>
            <a:custGeom>
              <a:avLst/>
              <a:gdLst>
                <a:gd name="T0" fmla="*/ 0 w 192"/>
                <a:gd name="T1" fmla="*/ 1199 h 146"/>
                <a:gd name="T2" fmla="*/ 264 w 192"/>
                <a:gd name="T3" fmla="*/ 901 h 146"/>
                <a:gd name="T4" fmla="*/ 323 w 192"/>
                <a:gd name="T5" fmla="*/ 746 h 146"/>
                <a:gd name="T6" fmla="*/ 409 w 192"/>
                <a:gd name="T7" fmla="*/ 678 h 146"/>
                <a:gd name="T8" fmla="*/ 528 w 192"/>
                <a:gd name="T9" fmla="*/ 294 h 146"/>
                <a:gd name="T10" fmla="*/ 614 w 192"/>
                <a:gd name="T11" fmla="*/ 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1756" name="Group 30"/>
          <p:cNvGrpSpPr>
            <a:grpSpLocks/>
          </p:cNvGrpSpPr>
          <p:nvPr/>
        </p:nvGrpSpPr>
        <p:grpSpPr bwMode="auto">
          <a:xfrm rot="-1559354">
            <a:off x="8121650" y="4775200"/>
            <a:ext cx="428625" cy="327025"/>
            <a:chOff x="2830" y="848"/>
            <a:chExt cx="270" cy="206"/>
          </a:xfrm>
        </p:grpSpPr>
        <p:sp>
          <p:nvSpPr>
            <p:cNvPr id="4127" name="AutoShape 31"/>
            <p:cNvSpPr>
              <a:spLocks noChangeArrowheads="1"/>
            </p:cNvSpPr>
            <p:nvPr userDrawn="1"/>
          </p:nvSpPr>
          <p:spPr bwMode="auto">
            <a:xfrm rot="3981853">
              <a:off x="2869" y="853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TW" altLang="en-US" sz="4400" b="1">
                <a:solidFill>
                  <a:srgbClr val="3333FF"/>
                </a:solidFill>
                <a:ea typeface="新細明體" pitchFamily="18" charset="-120"/>
              </a:endParaRPr>
            </a:p>
          </p:txBody>
        </p:sp>
        <p:sp>
          <p:nvSpPr>
            <p:cNvPr id="31764" name="Freeform 32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199 h 146"/>
                <a:gd name="T2" fmla="*/ 264 w 192"/>
                <a:gd name="T3" fmla="*/ 901 h 146"/>
                <a:gd name="T4" fmla="*/ 323 w 192"/>
                <a:gd name="T5" fmla="*/ 746 h 146"/>
                <a:gd name="T6" fmla="*/ 409 w 192"/>
                <a:gd name="T7" fmla="*/ 678 h 146"/>
                <a:gd name="T8" fmla="*/ 528 w 192"/>
                <a:gd name="T9" fmla="*/ 294 h 146"/>
                <a:gd name="T10" fmla="*/ 614 w 192"/>
                <a:gd name="T11" fmla="*/ 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1757" name="Group 33"/>
          <p:cNvGrpSpPr>
            <a:grpSpLocks/>
          </p:cNvGrpSpPr>
          <p:nvPr/>
        </p:nvGrpSpPr>
        <p:grpSpPr bwMode="auto">
          <a:xfrm>
            <a:off x="900113" y="5661025"/>
            <a:ext cx="428625" cy="327025"/>
            <a:chOff x="2830" y="848"/>
            <a:chExt cx="270" cy="206"/>
          </a:xfrm>
        </p:grpSpPr>
        <p:sp>
          <p:nvSpPr>
            <p:cNvPr id="4130" name="AutoShape 34"/>
            <p:cNvSpPr>
              <a:spLocks noChangeArrowheads="1"/>
            </p:cNvSpPr>
            <p:nvPr userDrawn="1"/>
          </p:nvSpPr>
          <p:spPr bwMode="auto">
            <a:xfrm rot="3981853">
              <a:off x="2826" y="900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TW" altLang="en-US" sz="4400" b="1">
                <a:solidFill>
                  <a:srgbClr val="3333FF"/>
                </a:solidFill>
                <a:ea typeface="新細明體" pitchFamily="18" charset="-120"/>
              </a:endParaRPr>
            </a:p>
          </p:txBody>
        </p:sp>
        <p:sp>
          <p:nvSpPr>
            <p:cNvPr id="31762" name="Freeform 35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199 h 146"/>
                <a:gd name="T2" fmla="*/ 264 w 192"/>
                <a:gd name="T3" fmla="*/ 901 h 146"/>
                <a:gd name="T4" fmla="*/ 323 w 192"/>
                <a:gd name="T5" fmla="*/ 746 h 146"/>
                <a:gd name="T6" fmla="*/ 409 w 192"/>
                <a:gd name="T7" fmla="*/ 678 h 146"/>
                <a:gd name="T8" fmla="*/ 528 w 192"/>
                <a:gd name="T9" fmla="*/ 294 h 146"/>
                <a:gd name="T10" fmla="*/ 614 w 192"/>
                <a:gd name="T11" fmla="*/ 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1758" name="Group 36"/>
          <p:cNvGrpSpPr>
            <a:grpSpLocks/>
          </p:cNvGrpSpPr>
          <p:nvPr/>
        </p:nvGrpSpPr>
        <p:grpSpPr bwMode="auto">
          <a:xfrm>
            <a:off x="7092950" y="6237288"/>
            <a:ext cx="428625" cy="327025"/>
            <a:chOff x="2830" y="848"/>
            <a:chExt cx="270" cy="206"/>
          </a:xfrm>
        </p:grpSpPr>
        <p:sp>
          <p:nvSpPr>
            <p:cNvPr id="4133" name="AutoShape 37"/>
            <p:cNvSpPr>
              <a:spLocks noChangeArrowheads="1"/>
            </p:cNvSpPr>
            <p:nvPr userDrawn="1"/>
          </p:nvSpPr>
          <p:spPr bwMode="auto">
            <a:xfrm rot="3981853">
              <a:off x="2867" y="859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TW" altLang="en-US" sz="4400" b="1">
                <a:solidFill>
                  <a:srgbClr val="3333FF"/>
                </a:solidFill>
                <a:ea typeface="新細明體" pitchFamily="18" charset="-120"/>
              </a:endParaRPr>
            </a:p>
          </p:txBody>
        </p:sp>
        <p:sp>
          <p:nvSpPr>
            <p:cNvPr id="31760" name="Freeform 38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199 h 146"/>
                <a:gd name="T2" fmla="*/ 264 w 192"/>
                <a:gd name="T3" fmla="*/ 901 h 146"/>
                <a:gd name="T4" fmla="*/ 323 w 192"/>
                <a:gd name="T5" fmla="*/ 746 h 146"/>
                <a:gd name="T6" fmla="*/ 409 w 192"/>
                <a:gd name="T7" fmla="*/ 678 h 146"/>
                <a:gd name="T8" fmla="*/ 528 w 192"/>
                <a:gd name="T9" fmla="*/ 294 h 146"/>
                <a:gd name="T10" fmla="*/ 614 w 192"/>
                <a:gd name="T11" fmla="*/ 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8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kumimoji="1" sz="2800">
          <a:solidFill>
            <a:srgbClr val="3333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3333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26991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26992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6C3624-F735-B141-A421-22290E368825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fld id="{042A01B3-85EC-1A48-92D3-372E031AA67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56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28015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28016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5330B6-CADB-5848-9B62-DA7F1BCBEC8A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fld id="{88C30987-6E62-BC45-9AC9-E99B457962C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57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0451F76-F60D-DE43-9B03-6485021AC12E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  <a:latin typeface="Trebuchet MS" panose="020B060302020202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2017/12/7</a:t>
            </a:fld>
            <a:endParaRPr lang="zh-TW" altLang="en-US">
              <a:solidFill>
                <a:prstClr val="white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white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AE45806-A210-7948-B127-4799B804CF38}" type="slidenum">
              <a:rPr lang="zh-TW" altLang="en-US" smtClean="0">
                <a:solidFill>
                  <a:prstClr val="white">
                    <a:tint val="75000"/>
                  </a:prstClr>
                </a:solidFill>
                <a:latin typeface="Trebuchet MS" panose="020B060302020202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5115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828" r:id="rId1"/>
    <p:sldLayoutId id="2147487829" r:id="rId2"/>
    <p:sldLayoutId id="2147487830" r:id="rId3"/>
    <p:sldLayoutId id="2147487831" r:id="rId4"/>
    <p:sldLayoutId id="2147487832" r:id="rId5"/>
    <p:sldLayoutId id="2147487833" r:id="rId6"/>
    <p:sldLayoutId id="2147487834" r:id="rId7"/>
    <p:sldLayoutId id="2147487835" r:id="rId8"/>
    <p:sldLayoutId id="2147487836" r:id="rId9"/>
    <p:sldLayoutId id="2147487837" r:id="rId10"/>
    <p:sldLayoutId id="2147487838" r:id="rId11"/>
    <p:sldLayoutId id="2147487839" r:id="rId12"/>
    <p:sldLayoutId id="2147487840" r:id="rId13"/>
    <p:sldLayoutId id="2147487841" r:id="rId14"/>
    <p:sldLayoutId id="2147487842" r:id="rId15"/>
    <p:sldLayoutId id="2147487843" r:id="rId16"/>
    <p:sldLayoutId id="2147487844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0451F76-F60D-DE43-9B03-6485021AC12E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  <a:latin typeface="Trebuchet MS" panose="020B060302020202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2017/12/7</a:t>
            </a:fld>
            <a:endParaRPr lang="zh-TW" altLang="en-US">
              <a:solidFill>
                <a:prstClr val="white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white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AE45806-A210-7948-B127-4799B804CF38}" type="slidenum">
              <a:rPr lang="zh-TW" altLang="en-US" smtClean="0">
                <a:solidFill>
                  <a:prstClr val="white">
                    <a:tint val="75000"/>
                  </a:prstClr>
                </a:solidFill>
                <a:latin typeface="Trebuchet MS" panose="020B060302020202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53183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846" r:id="rId1"/>
    <p:sldLayoutId id="2147487847" r:id="rId2"/>
    <p:sldLayoutId id="2147487848" r:id="rId3"/>
    <p:sldLayoutId id="2147487849" r:id="rId4"/>
    <p:sldLayoutId id="2147487850" r:id="rId5"/>
    <p:sldLayoutId id="2147487851" r:id="rId6"/>
    <p:sldLayoutId id="2147487852" r:id="rId7"/>
    <p:sldLayoutId id="2147487853" r:id="rId8"/>
    <p:sldLayoutId id="2147487854" r:id="rId9"/>
    <p:sldLayoutId id="2147487855" r:id="rId10"/>
    <p:sldLayoutId id="2147487856" r:id="rId11"/>
    <p:sldLayoutId id="2147487857" r:id="rId12"/>
    <p:sldLayoutId id="2147487858" r:id="rId13"/>
    <p:sldLayoutId id="2147487859" r:id="rId14"/>
    <p:sldLayoutId id="2147487860" r:id="rId15"/>
    <p:sldLayoutId id="2147487861" r:id="rId16"/>
    <p:sldLayoutId id="214748786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4AAD347D-5ACD-4C99-B74B-A9C85AD731AF}" type="datetimeFigureOut">
              <a:rPr kumimoji="0"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entury Gothic" panose="020B0502020202020204"/>
                <a:ea typeface="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12/7/2017</a:t>
            </a:fld>
            <a:endParaRPr kumimoji="0"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 panose="020B0502020202020204"/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 panose="020B0502020202020204"/>
              <a:ea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D57F1E4F-1CFF-5643-939E-02111984F565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  <a:ea typeface="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white">
                  <a:tint val="75000"/>
                </a:prstClr>
              </a:solidFill>
              <a:latin typeface="Century Gothic" panose="020B0502020202020204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63426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864" r:id="rId1"/>
    <p:sldLayoutId id="2147487865" r:id="rId2"/>
    <p:sldLayoutId id="2147487866" r:id="rId3"/>
    <p:sldLayoutId id="2147487867" r:id="rId4"/>
    <p:sldLayoutId id="2147487868" r:id="rId5"/>
    <p:sldLayoutId id="2147487869" r:id="rId6"/>
    <p:sldLayoutId id="2147487870" r:id="rId7"/>
    <p:sldLayoutId id="2147487871" r:id="rId8"/>
    <p:sldLayoutId id="2147487872" r:id="rId9"/>
    <p:sldLayoutId id="2147487873" r:id="rId10"/>
    <p:sldLayoutId id="2147487874" r:id="rId11"/>
    <p:sldLayoutId id="2147487875" r:id="rId12"/>
    <p:sldLayoutId id="2147487876" r:id="rId13"/>
    <p:sldLayoutId id="2147487877" r:id="rId14"/>
    <p:sldLayoutId id="2147487878" r:id="rId15"/>
    <p:sldLayoutId id="2147487879" r:id="rId16"/>
    <p:sldLayoutId id="2147487880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Lucida Sans Unicode"/>
              <a:ea typeface="新細明體" pitchFamily="18" charset="-120"/>
            </a:endParaRPr>
          </a:p>
        </p:txBody>
      </p:sp>
      <p:sp>
        <p:nvSpPr>
          <p:cNvPr id="12291" name="手繪多邊形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2297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6372225" y="6308725"/>
            <a:ext cx="23510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cxnSp>
        <p:nvCxnSpPr>
          <p:cNvPr id="17" name="直線接點 16"/>
          <p:cNvCxnSpPr>
            <a:cxnSpLocks noChangeShapeType="1"/>
          </p:cNvCxnSpPr>
          <p:nvPr/>
        </p:nvCxnSpPr>
        <p:spPr bwMode="auto">
          <a:xfrm>
            <a:off x="395288" y="1412875"/>
            <a:ext cx="8353425" cy="0"/>
          </a:xfrm>
          <a:prstGeom prst="line">
            <a:avLst/>
          </a:prstGeom>
          <a:noFill/>
          <a:ln w="550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300" name="圖片 10" descr="MR0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476250"/>
            <a:ext cx="16478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77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微軟正黑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  <a:cs typeface="微軟正黑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  <a:cs typeface="微軟正黑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  <a:cs typeface="微軟正黑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  <a:cs typeface="微軟正黑體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2"/>
        <a:buChar char=""/>
        <a:defRPr kumimoji="1" sz="2700" kern="1200">
          <a:solidFill>
            <a:schemeClr val="tx1"/>
          </a:solidFill>
          <a:latin typeface="+mn-lt"/>
          <a:ea typeface="+mn-ea"/>
          <a:cs typeface="微軟正黑體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kumimoji="1" sz="2300" kern="1200">
          <a:solidFill>
            <a:schemeClr val="tx1"/>
          </a:solidFill>
          <a:latin typeface="+mn-lt"/>
          <a:ea typeface="+mn-ea"/>
          <a:cs typeface="微軟正黑體" charset="0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微軟正黑體" charset="0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kumimoji="1" sz="1900" kern="1200">
          <a:solidFill>
            <a:schemeClr val="tx1"/>
          </a:solidFill>
          <a:latin typeface="+mn-lt"/>
          <a:ea typeface="+mn-ea"/>
          <a:cs typeface="微軟正黑體" charset="0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微軟正黑體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sp>
        <p:nvSpPr>
          <p:cNvPr id="15363" name="手繪多邊形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36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微軟正黑體"/>
              </a:defRPr>
            </a:lvl1pPr>
            <a:extLst/>
          </a:lstStyle>
          <a:p>
            <a:pPr>
              <a:defRPr/>
            </a:pPr>
            <a:fld id="{A1DB3FE7-8F8F-4C47-924B-3D168E1A79AC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微軟正黑體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>
                <a:solidFill>
                  <a:srgbClr val="000000"/>
                </a:solidFill>
                <a:latin typeface="Lucida Sans Unicode" charset="0"/>
                <a:ea typeface="微軟正黑體" charset="-120"/>
              </a:defRPr>
            </a:lvl1pPr>
          </a:lstStyle>
          <a:p>
            <a:fld id="{C76016BA-6DAE-9848-9F2F-0DC910DFA34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sp>
        <p:nvSpPr>
          <p:cNvPr id="16387" name="手繪多邊形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6393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微軟正黑體"/>
              </a:defRPr>
            </a:lvl1pPr>
            <a:extLst/>
          </a:lstStyle>
          <a:p>
            <a:pPr>
              <a:defRPr/>
            </a:pPr>
            <a:fld id="{D9815E5D-BAF3-164D-9908-9A24E69255D1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微軟正黑體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>
                <a:solidFill>
                  <a:srgbClr val="000000"/>
                </a:solidFill>
                <a:latin typeface="Lucida Sans Unicode" charset="0"/>
                <a:ea typeface="微軟正黑體" charset="-120"/>
              </a:defRPr>
            </a:lvl1pPr>
          </a:lstStyle>
          <a:p>
            <a:fld id="{8227971F-B456-AA4B-8822-E24DBD4AAA9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sp>
        <p:nvSpPr>
          <p:cNvPr id="17411" name="手繪多邊形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417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微軟正黑體"/>
              </a:defRPr>
            </a:lvl1pPr>
            <a:extLst/>
          </a:lstStyle>
          <a:p>
            <a:pPr>
              <a:defRPr/>
            </a:pPr>
            <a:fld id="{8C070513-21A9-CF49-829E-774EBA1B51FF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微軟正黑體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>
                <a:solidFill>
                  <a:srgbClr val="000000"/>
                </a:solidFill>
                <a:latin typeface="Lucida Sans Unicode" charset="0"/>
                <a:ea typeface="微軟正黑體" charset="-120"/>
              </a:defRPr>
            </a:lvl1pPr>
          </a:lstStyle>
          <a:p>
            <a:fld id="{2C630D28-CD21-C342-B4FB-68C5790D8A6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sp>
        <p:nvSpPr>
          <p:cNvPr id="18435" name="手繪多邊形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441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微軟正黑體"/>
              </a:defRPr>
            </a:lvl1pPr>
            <a:extLst/>
          </a:lstStyle>
          <a:p>
            <a:pPr>
              <a:defRPr/>
            </a:pPr>
            <a:fld id="{0DAA54DE-798E-DC40-9EE8-FB078F2238E9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微軟正黑體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>
                <a:solidFill>
                  <a:srgbClr val="000000"/>
                </a:solidFill>
                <a:latin typeface="Lucida Sans Unicode" charset="0"/>
                <a:ea typeface="微軟正黑體" charset="-120"/>
              </a:defRPr>
            </a:lvl1pPr>
          </a:lstStyle>
          <a:p>
            <a:fld id="{E120080D-0BAC-594E-A7B1-F1C19FDF2DD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471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9472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9ED797-FD81-194B-A65B-BC7DA520140A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fld id="{8972DC47-B3D4-6B4C-9C8F-BEB60C158EA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05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543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2544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596ED7D-BCB4-C249-9C1E-E5E13D1C98CE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fld id="{8FADAAFB-3C48-0645-A6EE-A625F4D54A2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9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5615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5616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6FFFDC0-67D3-0740-9B16-23B2D87A39C0}" type="datetimeFigureOut">
              <a:rPr lang="zh-TW" altLang="en-US"/>
              <a:pPr>
                <a:defRPr/>
              </a:pPr>
              <a:t>2017/12/7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fld id="{C475080E-D154-5741-8E93-30F376941506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09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hyperlink" Target="1&#38651;&#23376;&#30333;&#26495;.wmv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hyperlink" Target="2%20IRS&#21363;&#26178;&#22238;&#39243;.wmv" TargetMode="Externa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hyperlink" Target="3&#23526;&#29289;&#25552;&#31034;&#27231;.wmv" TargetMode="Externa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3140968"/>
            <a:ext cx="6438830" cy="1029803"/>
          </a:xfrm>
        </p:spPr>
        <p:txBody>
          <a:bodyPr/>
          <a:lstStyle/>
          <a:p>
            <a:r>
              <a:rPr kumimoji="1" lang="zh-TW" altLang="en-US" sz="9600" dirty="0" smtClean="0">
                <a:solidFill>
                  <a:srgbClr val="FFFF66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智慧阅读</a:t>
            </a:r>
            <a:endParaRPr kumimoji="1" lang="zh-TW" altLang="en-US" sz="6600" dirty="0">
              <a:solidFill>
                <a:srgbClr val="FFFF66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3" y="4345884"/>
            <a:ext cx="6658610" cy="2611508"/>
          </a:xfrm>
        </p:spPr>
        <p:txBody>
          <a:bodyPr>
            <a:normAutofit fontScale="70000" lnSpcReduction="20000"/>
          </a:bodyPr>
          <a:lstStyle/>
          <a:p>
            <a:r>
              <a:rPr kumimoji="1" lang="zh-TW" altLang="en-US" sz="40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台北教育大学 语文与创作学系</a:t>
            </a:r>
            <a:endParaRPr kumimoji="1" lang="en-US" altLang="zh-TW" sz="4000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lang="en-US" altLang="zh-TW" sz="3200" dirty="0"/>
              <a:t>National Taipei University of Education</a:t>
            </a:r>
            <a:endParaRPr lang="en-US" altLang="zh-TW" sz="3200" dirty="0" smtClean="0"/>
          </a:p>
          <a:p>
            <a:r>
              <a:rPr lang="en-US" altLang="zh-TW" sz="3200" dirty="0" smtClean="0"/>
              <a:t>Department </a:t>
            </a:r>
            <a:r>
              <a:rPr lang="en-US" altLang="zh-TW" sz="3200" dirty="0"/>
              <a:t>of Language and Creative Writing </a:t>
            </a:r>
            <a:br>
              <a:rPr lang="en-US" altLang="zh-TW" sz="3200" dirty="0"/>
            </a:br>
            <a:r>
              <a:rPr lang="en-US" altLang="zh-TW" sz="2400" dirty="0"/>
              <a:t> Associate Professor</a:t>
            </a:r>
            <a:endParaRPr kumimoji="1" lang="en-US" altLang="zh-TW" sz="3300" dirty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kumimoji="1" lang="zh-TW" altLang="en-US" sz="3300" dirty="0">
                <a:latin typeface="Microsoft JhengHei" charset="-120"/>
                <a:ea typeface="Microsoft JhengHei" charset="-120"/>
                <a:cs typeface="Microsoft JhengHei" charset="-120"/>
              </a:rPr>
              <a:t>副教授</a:t>
            </a:r>
            <a:endParaRPr kumimoji="1" lang="en-US" altLang="zh-TW" sz="3300" dirty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kumimoji="1" lang="zh-TW" altLang="en-US" sz="5700" dirty="0" smtClean="0">
                <a:solidFill>
                  <a:srgbClr val="FFFF66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许育健</a:t>
            </a:r>
            <a:endParaRPr kumimoji="1" lang="en-US" altLang="zh-TW" sz="5700" dirty="0" smtClean="0">
              <a:solidFill>
                <a:srgbClr val="FFFF66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lang="en-US" altLang="zh-TW" sz="2400" b="1" dirty="0"/>
              <a:t>HSU, YU CHIEN</a:t>
            </a:r>
            <a:endParaRPr kumimoji="1" lang="zh-TW" altLang="en-US" sz="33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pic>
        <p:nvPicPr>
          <p:cNvPr id="4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32066" b="-43"/>
          <a:stretch>
            <a:fillRect/>
          </a:stretch>
        </p:blipFill>
        <p:spPr bwMode="auto">
          <a:xfrm>
            <a:off x="7164288" y="4365104"/>
            <a:ext cx="1719687" cy="241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691680" y="1789077"/>
            <a:ext cx="478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800" dirty="0" smtClean="0"/>
              <a:t>SMART</a:t>
            </a:r>
            <a:r>
              <a:rPr kumimoji="1" lang="zh-TW" altLang="en-US" sz="4800" dirty="0" smtClean="0"/>
              <a:t> </a:t>
            </a:r>
            <a:r>
              <a:rPr kumimoji="1" lang="en-US" altLang="zh-TW" sz="4800" dirty="0" smtClean="0"/>
              <a:t>Reading</a:t>
            </a:r>
            <a:endParaRPr kumimoji="1"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617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圖片 1" descr="封面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2420" r="4701" b="1287"/>
          <a:stretch/>
        </p:blipFill>
        <p:spPr bwMode="auto">
          <a:xfrm>
            <a:off x="2339751" y="404663"/>
            <a:ext cx="4392489" cy="612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>
              <a:defRPr/>
            </a:pP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合作学习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8" y="408684"/>
            <a:ext cx="8973824" cy="60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圖表 1"/>
          <p:cNvGraphicFramePr/>
          <p:nvPr>
            <p:extLst>
              <p:ext uri="{D42A27DB-BD31-4B8C-83A1-F6EECF244321}">
                <p14:modId xmlns:p14="http://schemas.microsoft.com/office/powerpoint/2010/main" val="898133796"/>
              </p:ext>
            </p:extLst>
          </p:nvPr>
        </p:nvGraphicFramePr>
        <p:xfrm>
          <a:off x="503548" y="310344"/>
          <a:ext cx="813690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6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altLang="zh-TW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TW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</a:t>
            </a:r>
            <a:r>
              <a:rPr lang="zh-TW" alt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zh-TW" alt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教师提问</a:t>
            </a:r>
            <a:endParaRPr lang="zh-TW" alt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784" y="2924944"/>
            <a:ext cx="8507413" cy="2808287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Q</a:t>
            </a: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：如果将文章的最后一段删除，</a:t>
            </a:r>
            <a:r>
              <a:rPr lang="en-US" altLang="zh-TW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/>
            </a:r>
            <a:br>
              <a:rPr lang="en-US" altLang="zh-TW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</a:b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　　对于你的阅读有什么影响？</a:t>
            </a:r>
            <a:endParaRPr lang="zh-TW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7950" y="4759325"/>
            <a:ext cx="8891588" cy="1477963"/>
          </a:xfrm>
          <a:prstGeom prst="rect">
            <a:avLst/>
          </a:prstGeom>
          <a:solidFill>
            <a:srgbClr val="FFFF66"/>
          </a:solidFill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新細明體" charset="-12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charset="0"/>
              <a:buChar char="▫"/>
              <a:defRPr sz="2600">
                <a:solidFill>
                  <a:schemeClr val="accent2"/>
                </a:solidFill>
                <a:latin typeface="Georgia" charset="0"/>
                <a:ea typeface="新細明體" charset="-12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charset="2"/>
              <a:buChar char=""/>
              <a:defRPr sz="2400">
                <a:solidFill>
                  <a:schemeClr val="accent1"/>
                </a:solidFill>
                <a:latin typeface="Georgia" charset="0"/>
                <a:ea typeface="新細明體" charset="-12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charset="2"/>
              <a:buChar char=""/>
              <a:defRPr sz="2200">
                <a:solidFill>
                  <a:schemeClr val="accent1"/>
                </a:solidFill>
                <a:latin typeface="Georgia" charset="0"/>
                <a:ea typeface="新細明體" charset="-12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**</a:t>
            </a:r>
            <a:r>
              <a:rPr lang="en-US" altLang="zh-TW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YC</a:t>
            </a:r>
            <a:r>
              <a:rPr lang="zh-TW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小提醒：</a:t>
            </a:r>
            <a:endParaRPr lang="en-US" altLang="zh-TW" sz="3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1</a:t>
            </a:r>
            <a:r>
              <a:rPr lang="en-US" altLang="zh-TW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.</a:t>
            </a: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这是个</a:t>
            </a:r>
            <a:r>
              <a:rPr lang="zh-TW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值得讨论</a:t>
            </a: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或需要</a:t>
            </a:r>
            <a:r>
              <a:rPr lang="zh-TW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集思广益</a:t>
            </a: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的问题。</a:t>
            </a:r>
            <a:endParaRPr lang="en-US" altLang="zh-TW" sz="3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2</a:t>
            </a:r>
            <a:r>
              <a:rPr lang="en-US" altLang="zh-TW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.</a:t>
            </a:r>
            <a:r>
              <a:rPr lang="zh-TW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以阅读理解而言，通常是</a:t>
            </a:r>
            <a:r>
              <a:rPr lang="zh-TW" altLang="en-US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诠释整合</a:t>
            </a: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或</a:t>
            </a:r>
            <a:r>
              <a:rPr lang="zh-TW" altLang="en-US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比较评估</a:t>
            </a:r>
            <a:r>
              <a:rPr lang="zh-TW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问题</a:t>
            </a:r>
            <a:endParaRPr lang="zh-TW" altLang="en-US" sz="3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9112"/>
          </a:xfrm>
        </p:spPr>
        <p:txBody>
          <a:bodyPr/>
          <a:lstStyle/>
          <a:p>
            <a:r>
              <a:rPr lang="en-US" altLang="zh-TW" sz="4800" b="1" dirty="0">
                <a:solidFill>
                  <a:srgbClr val="C00000"/>
                </a:solidFill>
              </a:rPr>
              <a:t>2.</a:t>
            </a:r>
            <a:r>
              <a:rPr lang="zh-TW" altLang="en-US" sz="9600" b="1" dirty="0">
                <a:solidFill>
                  <a:srgbClr val="C00000"/>
                </a:solidFill>
              </a:rPr>
              <a:t>思</a:t>
            </a:r>
            <a:r>
              <a:rPr lang="zh-TW" altLang="en-US" sz="4800" b="1" dirty="0" smtClean="0">
                <a:solidFill>
                  <a:srgbClr val="C00000"/>
                </a:solidFill>
              </a:rPr>
              <a:t>：</a:t>
            </a:r>
            <a:r>
              <a:rPr lang="zh-TW" altLang="en-US" sz="5400" b="1" dirty="0" smtClean="0">
                <a:solidFill>
                  <a:srgbClr val="C00000"/>
                </a:solidFill>
              </a:rPr>
              <a:t>个人思考</a:t>
            </a:r>
            <a:endParaRPr lang="zh-TW" alt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708920"/>
            <a:ext cx="8229600" cy="4324350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请在笔记本上写下自己的答案</a:t>
            </a:r>
            <a:endParaRPr lang="en-US" altLang="zh-TW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  <a:p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你有</a:t>
            </a:r>
            <a:r>
              <a:rPr lang="en-US" altLang="zh-TW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1</a:t>
            </a: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分钟可以思考，</a:t>
            </a: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请勿交谈</a:t>
            </a:r>
            <a:endParaRPr lang="en-US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  <a:p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计时开始</a:t>
            </a:r>
            <a:endParaRPr lang="zh-TW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925" y="5048250"/>
            <a:ext cx="9037638" cy="1476375"/>
          </a:xfrm>
          <a:prstGeom prst="rect">
            <a:avLst/>
          </a:prstGeom>
          <a:solidFill>
            <a:srgbClr val="FFFF66"/>
          </a:solidFill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新細明體" charset="-12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charset="0"/>
              <a:buChar char="▫"/>
              <a:defRPr sz="2600">
                <a:solidFill>
                  <a:schemeClr val="accent2"/>
                </a:solidFill>
                <a:latin typeface="Georgia" charset="0"/>
                <a:ea typeface="新細明體" charset="-12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charset="2"/>
              <a:buChar char=""/>
              <a:defRPr sz="2400">
                <a:solidFill>
                  <a:schemeClr val="accent1"/>
                </a:solidFill>
                <a:latin typeface="Georgia" charset="0"/>
                <a:ea typeface="新細明體" charset="-12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charset="2"/>
              <a:buChar char=""/>
              <a:defRPr sz="2200">
                <a:solidFill>
                  <a:schemeClr val="accent1"/>
                </a:solidFill>
                <a:latin typeface="Georgia" charset="0"/>
                <a:ea typeface="新細明體" charset="-12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**</a:t>
            </a:r>
            <a:r>
              <a:rPr lang="en-US" altLang="zh-TW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YC</a:t>
            </a:r>
            <a:r>
              <a:rPr lang="zh-TW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小提醒：</a:t>
            </a:r>
            <a:endParaRPr lang="en-US" altLang="zh-TW" sz="3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个人思考是合作讨论与学习成就的必要条件。</a:t>
            </a:r>
            <a:endParaRPr lang="en-US" altLang="zh-TW" sz="3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因为，</a:t>
            </a:r>
            <a:r>
              <a:rPr lang="zh-TW" altLang="en-US" sz="3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没有思考，就没有学习</a:t>
            </a: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。先让学生自我思考吧</a:t>
            </a:r>
            <a:r>
              <a:rPr lang="en-US" altLang="zh-TW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!</a:t>
            </a:r>
            <a:endParaRPr lang="zh-TW" altLang="en-US" sz="3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標題 1"/>
          <p:cNvSpPr>
            <a:spLocks noGrp="1"/>
          </p:cNvSpPr>
          <p:nvPr>
            <p:ph type="title"/>
          </p:nvPr>
        </p:nvSpPr>
        <p:spPr>
          <a:xfrm>
            <a:off x="457200" y="474980"/>
            <a:ext cx="8229600" cy="1356995"/>
          </a:xfrm>
        </p:spPr>
        <p:txBody>
          <a:bodyPr/>
          <a:lstStyle/>
          <a:p>
            <a:r>
              <a:rPr lang="en-US" altLang="zh-TW" sz="4800" b="1" dirty="0">
                <a:solidFill>
                  <a:srgbClr val="C00000"/>
                </a:solidFill>
              </a:rPr>
              <a:t>3</a:t>
            </a:r>
            <a:r>
              <a:rPr lang="en-US" altLang="zh-TW" sz="4800" b="1" dirty="0" smtClean="0">
                <a:solidFill>
                  <a:srgbClr val="C00000"/>
                </a:solidFill>
              </a:rPr>
              <a:t>.</a:t>
            </a:r>
            <a:r>
              <a:rPr lang="zh-TW" altLang="en-US" sz="8800" b="1" dirty="0" smtClean="0">
                <a:solidFill>
                  <a:srgbClr val="C00000"/>
                </a:solidFill>
              </a:rPr>
              <a:t>论</a:t>
            </a:r>
            <a:r>
              <a:rPr lang="zh-TW" altLang="en-US" sz="4800" b="1" dirty="0" smtClean="0">
                <a:solidFill>
                  <a:srgbClr val="C00000"/>
                </a:solidFill>
              </a:rPr>
              <a:t>：</a:t>
            </a:r>
            <a:r>
              <a:rPr lang="zh-TW" altLang="en-US" sz="5400" b="1" dirty="0" smtClean="0">
                <a:solidFill>
                  <a:srgbClr val="C00000"/>
                </a:solidFill>
              </a:rPr>
              <a:t>小组讨论</a:t>
            </a:r>
            <a:endParaRPr lang="zh-TW" alt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6784" y="1934379"/>
            <a:ext cx="8229600" cy="3240385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请</a:t>
            </a:r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1</a:t>
            </a:r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号当小主席；</a:t>
            </a:r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2</a:t>
            </a:r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号和</a:t>
            </a:r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3</a:t>
            </a:r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号当纪录员；</a:t>
            </a:r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4</a:t>
            </a:r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号开始讲。依次：</a:t>
            </a:r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4-</a:t>
            </a:r>
            <a:r>
              <a:rPr lang="en-US" altLang="zh-TW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&gt;3-&gt;2-&gt;1</a:t>
            </a:r>
          </a:p>
          <a:p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你们共有</a:t>
            </a:r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5</a:t>
            </a:r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分钟。</a:t>
            </a:r>
            <a:r>
              <a:rPr lang="en-US" altLang="zh-TW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/>
            </a:r>
            <a:br>
              <a:rPr lang="en-US" altLang="zh-TW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</a:br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4</a:t>
            </a:r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分钟讨论</a:t>
            </a:r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提示铃响一声</a:t>
            </a:r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/T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宣布代表</a:t>
            </a:r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)</a:t>
            </a:r>
            <a:r>
              <a:rPr lang="en-US" altLang="zh-TW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/>
            </a:r>
            <a:br>
              <a:rPr lang="en-US" altLang="zh-TW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</a:br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1</a:t>
            </a:r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分钟准备发表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计时开始</a:t>
            </a:r>
            <a:endParaRPr lang="zh-TW" altLang="en-US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9388" y="5157788"/>
            <a:ext cx="8964612" cy="1476375"/>
          </a:xfrm>
          <a:prstGeom prst="rect">
            <a:avLst/>
          </a:prstGeom>
          <a:solidFill>
            <a:srgbClr val="FFFF66"/>
          </a:solidFill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新細明體" charset="-12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charset="0"/>
              <a:buChar char="▫"/>
              <a:defRPr sz="2600">
                <a:solidFill>
                  <a:schemeClr val="accent2"/>
                </a:solidFill>
                <a:latin typeface="Georgia" charset="0"/>
                <a:ea typeface="新細明體" charset="-12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charset="2"/>
              <a:buChar char=""/>
              <a:defRPr sz="2400">
                <a:solidFill>
                  <a:schemeClr val="accent1"/>
                </a:solidFill>
                <a:latin typeface="Georgia" charset="0"/>
                <a:ea typeface="新細明體" charset="-12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charset="2"/>
              <a:buChar char=""/>
              <a:defRPr sz="2200">
                <a:solidFill>
                  <a:schemeClr val="accent1"/>
                </a:solidFill>
                <a:latin typeface="Georgia" charset="0"/>
                <a:ea typeface="新細明體" charset="-12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**</a:t>
            </a:r>
            <a:r>
              <a:rPr lang="en-US" altLang="zh-TW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YC</a:t>
            </a: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小提醒：聆听是讨论的基础。</a:t>
            </a:r>
            <a:endParaRPr lang="en-US" altLang="zh-TW" sz="3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让学生习惯简要复述别人的内容，再说出自己的想法</a:t>
            </a:r>
            <a:endParaRPr lang="en-US" altLang="zh-TW" sz="3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在结束讨论前，随机抽出各组发言代表，共同准备。</a:t>
            </a:r>
            <a:endParaRPr lang="zh-TW" altLang="en-US" sz="3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標題 1"/>
          <p:cNvSpPr>
            <a:spLocks noGrp="1"/>
          </p:cNvSpPr>
          <p:nvPr>
            <p:ph type="title"/>
          </p:nvPr>
        </p:nvSpPr>
        <p:spPr>
          <a:xfrm>
            <a:off x="457200" y="295275"/>
            <a:ext cx="8229600" cy="1536700"/>
          </a:xfrm>
        </p:spPr>
        <p:txBody>
          <a:bodyPr/>
          <a:lstStyle/>
          <a:p>
            <a:r>
              <a:rPr lang="en-US" altLang="zh-TW" sz="4800" b="1" dirty="0">
                <a:solidFill>
                  <a:srgbClr val="C00000"/>
                </a:solidFill>
              </a:rPr>
              <a:t>4</a:t>
            </a:r>
            <a:r>
              <a:rPr lang="en-US" altLang="zh-TW" sz="4800" b="1" dirty="0" smtClean="0">
                <a:solidFill>
                  <a:srgbClr val="C00000"/>
                </a:solidFill>
              </a:rPr>
              <a:t>.</a:t>
            </a:r>
            <a:r>
              <a:rPr lang="zh-TW" altLang="en-US" sz="9600" b="1" dirty="0" smtClean="0">
                <a:solidFill>
                  <a:srgbClr val="C00000"/>
                </a:solidFill>
              </a:rPr>
              <a:t>说</a:t>
            </a:r>
            <a:r>
              <a:rPr lang="zh-TW" altLang="en-US" sz="4800" b="1" dirty="0" smtClean="0">
                <a:solidFill>
                  <a:srgbClr val="C00000"/>
                </a:solidFill>
              </a:rPr>
              <a:t>：小组分享</a:t>
            </a:r>
            <a:endParaRPr lang="zh-TW" alt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6894" y="1831975"/>
            <a:ext cx="8229600" cy="3671888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随机抽组</a:t>
            </a:r>
            <a:endParaRPr lang="en-US" altLang="zh-TW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  <a:p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2</a:t>
            </a:r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分钟发言</a:t>
            </a:r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提示铃响即停</a:t>
            </a:r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)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代表发言即得</a:t>
            </a:r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30</a:t>
            </a:r>
            <a:r>
              <a:rPr lang="zh-TW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分</a:t>
            </a:r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另外再加上小组分</a:t>
            </a:r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)</a:t>
            </a:r>
            <a:endParaRPr lang="en-US" altLang="zh-TW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教师评选小组：</a:t>
            </a:r>
            <a:r>
              <a:rPr lang="en-US" altLang="zh-TW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/>
            </a:r>
            <a:br>
              <a:rPr lang="en-US" altLang="zh-TW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</a:br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优等</a:t>
            </a:r>
            <a:r>
              <a:rPr lang="en-US" altLang="zh-TW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50</a:t>
            </a:r>
            <a:r>
              <a:rPr lang="zh-TW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分</a:t>
            </a:r>
            <a:r>
              <a:rPr lang="en-US" altLang="zh-TW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/</a:t>
            </a:r>
            <a:r>
              <a:rPr lang="zh-TW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中等</a:t>
            </a:r>
            <a:r>
              <a:rPr lang="en-US" altLang="zh-TW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30</a:t>
            </a:r>
            <a:r>
              <a:rPr lang="zh-TW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分</a:t>
            </a:r>
            <a:r>
              <a:rPr lang="en-US" altLang="zh-TW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/</a:t>
            </a:r>
            <a:r>
              <a:rPr lang="zh-TW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再加油</a:t>
            </a:r>
            <a:r>
              <a:rPr lang="en-US" altLang="zh-TW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10</a:t>
            </a:r>
            <a:r>
              <a:rPr lang="zh-TW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分</a:t>
            </a:r>
            <a:endParaRPr lang="en-US" altLang="zh-TW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教师可视情况给 个人优良表现加分</a:t>
            </a:r>
            <a:endParaRPr lang="zh-TW" altLang="en-US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9388" y="5157788"/>
            <a:ext cx="8964612" cy="1476375"/>
          </a:xfrm>
          <a:prstGeom prst="rect">
            <a:avLst/>
          </a:prstGeom>
          <a:solidFill>
            <a:srgbClr val="FFFF66"/>
          </a:solidFill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新細明體" charset="-12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charset="0"/>
              <a:buChar char="▫"/>
              <a:defRPr sz="2600">
                <a:solidFill>
                  <a:schemeClr val="accent2"/>
                </a:solidFill>
                <a:latin typeface="Georgia" charset="0"/>
                <a:ea typeface="新細明體" charset="-12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charset="2"/>
              <a:buChar char=""/>
              <a:defRPr sz="2400">
                <a:solidFill>
                  <a:schemeClr val="accent1"/>
                </a:solidFill>
                <a:latin typeface="Georgia" charset="0"/>
                <a:ea typeface="新細明體" charset="-12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charset="2"/>
              <a:buChar char=""/>
              <a:defRPr sz="2200">
                <a:solidFill>
                  <a:schemeClr val="accent1"/>
                </a:solidFill>
                <a:latin typeface="Georgia" charset="0"/>
                <a:ea typeface="新細明體" charset="-12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**</a:t>
            </a:r>
            <a:r>
              <a:rPr lang="en-US" altLang="zh-TW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YC</a:t>
            </a: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小提醒：个人与小组奖励双轨进行</a:t>
            </a:r>
            <a:r>
              <a:rPr lang="en-US" altLang="zh-TW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(</a:t>
            </a:r>
            <a:r>
              <a:rPr lang="zh-TW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如下表</a:t>
            </a:r>
            <a:r>
              <a:rPr lang="en-US" altLang="zh-TW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)</a:t>
            </a:r>
            <a:r>
              <a:rPr lang="zh-TW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。</a:t>
            </a:r>
            <a:endParaRPr lang="en-US" altLang="zh-TW" sz="3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让代表发言的学生，就能得分。也能为小组争取高分</a:t>
            </a:r>
            <a:endParaRPr lang="en-US" altLang="zh-TW" sz="3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简单问题</a:t>
            </a:r>
            <a:r>
              <a:rPr lang="en-US" altLang="zh-TW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-</a:t>
            </a: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随机抽组；困难问题</a:t>
            </a:r>
            <a:r>
              <a:rPr lang="en-US" altLang="zh-TW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-</a:t>
            </a: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小组主动发言</a:t>
            </a:r>
            <a:endParaRPr lang="zh-TW" altLang="en-US" sz="3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23850" y="1109663"/>
          <a:ext cx="8640763" cy="5626104"/>
        </p:xfrm>
        <a:graphic>
          <a:graphicData uri="http://schemas.openxmlformats.org/drawingml/2006/table">
            <a:tbl>
              <a:tblPr/>
              <a:tblGrid>
                <a:gridCol w="2016125"/>
                <a:gridCol w="2663825"/>
                <a:gridCol w="2016125"/>
                <a:gridCol w="1944688"/>
              </a:tblGrid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教学程序</a:t>
                      </a:r>
                      <a:endParaRPr kumimoji="0" lang="zh-TW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问思教学</a:t>
                      </a:r>
                      <a:endParaRPr kumimoji="0" lang="zh-TW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合作学习</a:t>
                      </a:r>
                      <a:endParaRPr kumimoji="0" lang="zh-TW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智慧教室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一、准备活动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1-1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课前阅读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个人阅读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1-2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提问思考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(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连结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)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个人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两两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分组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二、发展活动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2-1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三次阅读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个人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两两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分组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2-2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直接历程问题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个人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两两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2-3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间接历程问题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个人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两两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分组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三、综合活动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3-1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回顾学习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个人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两两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3-2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未来期许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个人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483768" y="260648"/>
            <a:ext cx="5314275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【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charset="-120"/>
                <a:ea typeface="微軟正黑體" charset="-120"/>
              </a:rPr>
              <a:t>智慧阅读教学模式</a:t>
            </a:r>
            <a:r>
              <a:rPr lang="en-US" altLang="zh-TW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】</a:t>
            </a:r>
            <a:endParaRPr lang="zh-TW" altLang="en-US" sz="4000" dirty="0">
              <a:solidFill>
                <a:srgbClr val="FFFFFF"/>
              </a:solidFill>
              <a:latin typeface="Georgia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2401888"/>
            <a:ext cx="8964488" cy="1470025"/>
          </a:xfrm>
        </p:spPr>
        <p:txBody>
          <a:bodyPr/>
          <a:lstStyle/>
          <a:p>
            <a:r>
              <a:rPr lang="zh-TW" altLang="en-US" sz="7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教育科技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（智慧教室）</a:t>
            </a:r>
            <a:endParaRPr lang="zh-TW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619672" y="2492896"/>
            <a:ext cx="6619243" cy="1436735"/>
          </a:xfrm>
        </p:spPr>
        <p:txBody>
          <a:bodyPr/>
          <a:lstStyle/>
          <a:p>
            <a:pPr algn="ctr"/>
            <a:r>
              <a:rPr kumimoji="1" lang="zh-TW" altLang="en-US" sz="8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阅读是什么？</a:t>
            </a:r>
            <a:endParaRPr kumimoji="1" lang="zh-TW" altLang="en-US" sz="7200" b="1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866217" y="1902114"/>
            <a:ext cx="6619243" cy="14367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endParaRPr lang="zh-TW" altLang="en-US" sz="4950">
              <a:solidFill>
                <a:srgbClr val="EBEBEB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300" r="-440" b="11151"/>
          <a:stretch/>
        </p:blipFill>
        <p:spPr>
          <a:xfrm>
            <a:off x="3453273" y="4171040"/>
            <a:ext cx="1838807" cy="2426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05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智慧教室</a:t>
            </a:r>
            <a:r>
              <a:rPr lang="en-US" altLang="zh-TW" dirty="0" smtClean="0"/>
              <a:t>Hi-Teach  TBL</a:t>
            </a:r>
            <a:endParaRPr lang="zh-TW" altLang="en-US" dirty="0"/>
          </a:p>
        </p:txBody>
      </p:sp>
      <p:pic>
        <p:nvPicPr>
          <p:cNvPr id="6" name="內容版面配置區 5" descr="智慧教室-珍重再見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613" y="1481138"/>
            <a:ext cx="7978775" cy="4525962"/>
          </a:xfr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147109981"/>
              </p:ext>
            </p:extLst>
          </p:nvPr>
        </p:nvGraphicFramePr>
        <p:xfrm>
          <a:off x="1763688" y="1844824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8277"/>
            <a:ext cx="8064896" cy="600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內容版面配置區 1"/>
          <p:cNvSpPr>
            <a:spLocks noGrp="1"/>
          </p:cNvSpPr>
          <p:nvPr>
            <p:ph idx="1"/>
          </p:nvPr>
        </p:nvSpPr>
        <p:spPr>
          <a:xfrm>
            <a:off x="457200" y="1481138"/>
            <a:ext cx="7931150" cy="9398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无论自制数位教材或教科书随附的数位教材，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都能得心应手，取用便利</a:t>
            </a:r>
            <a:endParaRPr lang="en-US" altLang="zh-TW" dirty="0"/>
          </a:p>
          <a:p>
            <a:pPr eaLnBrk="1" hangingPunct="1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有了</a:t>
            </a:r>
            <a:r>
              <a:rPr lang="zh-TW" altLang="en-US" dirty="0" smtClean="0">
                <a:solidFill>
                  <a:srgbClr val="0070C0"/>
                </a:solidFill>
              </a:rPr>
              <a:t>电子白板</a:t>
            </a:r>
            <a:r>
              <a:rPr lang="zh-TW" altLang="en-US" dirty="0" smtClean="0"/>
              <a:t>，教材</a:t>
            </a:r>
            <a:r>
              <a:rPr lang="zh-TW" altLang="en-US" dirty="0" smtClean="0">
                <a:solidFill>
                  <a:srgbClr val="C00000"/>
                </a:solidFill>
              </a:rPr>
              <a:t>互动性</a:t>
            </a:r>
            <a:r>
              <a:rPr lang="zh-TW" altLang="en-US" dirty="0" smtClean="0"/>
              <a:t>更强</a:t>
            </a:r>
            <a:endParaRPr lang="zh-TW" altLang="en-US" dirty="0"/>
          </a:p>
        </p:txBody>
      </p:sp>
      <p:pic>
        <p:nvPicPr>
          <p:cNvPr id="6" name="圖片 5" descr="遮罩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2780927"/>
            <a:ext cx="3960440" cy="297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尋找文本訊息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32040" y="2780928"/>
            <a:ext cx="3828057" cy="287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圓角矩形 7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7524750" y="6092825"/>
            <a:ext cx="151130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BAE3"/>
              </a:gs>
              <a:gs pos="30000">
                <a:srgbClr val="0A99BE"/>
              </a:gs>
              <a:gs pos="50000">
                <a:srgbClr val="0086AA"/>
              </a:gs>
              <a:gs pos="100000">
                <a:srgbClr val="005269"/>
              </a:gs>
            </a:gsLst>
            <a:lin ang="5400000"/>
          </a:gradFill>
          <a:ln w="9525">
            <a:solidFill>
              <a:schemeClr val="accent1"/>
            </a:solidFill>
            <a:round/>
            <a:headEnd/>
            <a:tailEnd/>
          </a:ln>
          <a:effectLst>
            <a:outerShdw blurRad="50800" dist="381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prstClr val="white"/>
                </a:solidFill>
                <a:latin typeface="+mn-lt"/>
                <a:ea typeface="+mn-ea"/>
              </a:rPr>
              <a:t>影片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全部的学生都参与，而且全都录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有了</a:t>
            </a:r>
            <a:r>
              <a:rPr lang="en-US" altLang="zh-TW" sz="5400" dirty="0" smtClean="0">
                <a:solidFill>
                  <a:srgbClr val="0070C0"/>
                </a:solidFill>
              </a:rPr>
              <a:t>IRS</a:t>
            </a:r>
            <a:r>
              <a:rPr lang="zh-TW" altLang="en-US" dirty="0" smtClean="0"/>
              <a:t>，立即呈现学生</a:t>
            </a:r>
            <a:r>
              <a:rPr lang="zh-TW" altLang="en-US" dirty="0" smtClean="0">
                <a:solidFill>
                  <a:srgbClr val="C00000"/>
                </a:solidFill>
              </a:rPr>
              <a:t>阅读理解</a:t>
            </a:r>
            <a:endParaRPr lang="zh-TW" altLang="en-US" dirty="0"/>
          </a:p>
        </p:txBody>
      </p:sp>
      <p:pic>
        <p:nvPicPr>
          <p:cNvPr id="4" name="圖片 3" descr="IRS0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2173" y="2577469"/>
            <a:ext cx="3744416" cy="281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IRS0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0032" y="2636912"/>
            <a:ext cx="3675931" cy="276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圓角矩形 5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7524750" y="6092825"/>
            <a:ext cx="151130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BAE3"/>
              </a:gs>
              <a:gs pos="30000">
                <a:srgbClr val="0A99BE"/>
              </a:gs>
              <a:gs pos="50000">
                <a:srgbClr val="0086AA"/>
              </a:gs>
              <a:gs pos="100000">
                <a:srgbClr val="005269"/>
              </a:gs>
            </a:gsLst>
            <a:lin ang="5400000"/>
          </a:gradFill>
          <a:ln w="9525">
            <a:solidFill>
              <a:schemeClr val="accent1"/>
            </a:solidFill>
            <a:round/>
            <a:headEnd/>
            <a:tailEnd/>
          </a:ln>
          <a:effectLst>
            <a:outerShdw blurRad="50800" dist="381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prstClr val="white"/>
                </a:solidFill>
                <a:latin typeface="+mn-lt"/>
                <a:ea typeface="+mn-ea"/>
              </a:rPr>
              <a:t>影片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便利的呈现学生讨论结果，即时讨论回馈修正。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PAD</a:t>
            </a:r>
            <a:r>
              <a:rPr lang="en-US" altLang="zh-TW" dirty="0" smtClean="0"/>
              <a:t>/</a:t>
            </a:r>
            <a:r>
              <a:rPr lang="zh-TW" altLang="en-US" dirty="0" smtClean="0"/>
              <a:t>手机</a:t>
            </a:r>
            <a:r>
              <a:rPr lang="en-US" altLang="zh-TW" dirty="0" err="1" smtClean="0"/>
              <a:t>HiTA</a:t>
            </a:r>
            <a:endParaRPr lang="zh-TW" altLang="en-US" dirty="0"/>
          </a:p>
        </p:txBody>
      </p:sp>
      <p:pic>
        <p:nvPicPr>
          <p:cNvPr id="4" name="圖片 3" descr="3 DC 0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5802" y="2420888"/>
            <a:ext cx="4036808" cy="3032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圖片 4" descr="3 DC 0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2448743"/>
            <a:ext cx="3989501" cy="29964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圓角矩形 5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7524750" y="6092825"/>
            <a:ext cx="151130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BAE3"/>
              </a:gs>
              <a:gs pos="30000">
                <a:srgbClr val="0A99BE"/>
              </a:gs>
              <a:gs pos="50000">
                <a:srgbClr val="0086AA"/>
              </a:gs>
              <a:gs pos="100000">
                <a:srgbClr val="005269"/>
              </a:gs>
            </a:gsLst>
            <a:lin ang="5400000"/>
          </a:gradFill>
          <a:ln w="9525">
            <a:solidFill>
              <a:schemeClr val="accent1"/>
            </a:solidFill>
            <a:round/>
            <a:headEnd/>
            <a:tailEnd/>
          </a:ln>
          <a:effectLst>
            <a:outerShdw blurRad="50800" dist="381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prstClr val="white"/>
                </a:solidFill>
                <a:latin typeface="+mn-lt"/>
                <a:ea typeface="+mn-ea"/>
              </a:rPr>
              <a:t>影片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abook.com.tw/eteaching/habook_epaper/2015/20150115_TEAM_Model_TBL/images/image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669616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habook.com.tw/eteaching/habook_epaper/2015/20150115_TEAM_Model_TBL/images/image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9002"/>
            <a:ext cx="3384376" cy="23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habook.com.tw/eteaching/habook_epaper/2015/20150115_TEAM_Model_TBL/images/image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5256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habook.com.tw/eteaching/habook_epaper/2015/20150115_TEAM_Model_TBL/images/image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95" y="3691979"/>
            <a:ext cx="4029371" cy="268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262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5638" r="6584"/>
          <a:stretch/>
        </p:blipFill>
        <p:spPr>
          <a:xfrm>
            <a:off x="755576" y="116632"/>
            <a:ext cx="784887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23850" y="1109663"/>
          <a:ext cx="8640763" cy="5626104"/>
        </p:xfrm>
        <a:graphic>
          <a:graphicData uri="http://schemas.openxmlformats.org/drawingml/2006/table">
            <a:tbl>
              <a:tblPr/>
              <a:tblGrid>
                <a:gridCol w="2016125"/>
                <a:gridCol w="2663825"/>
                <a:gridCol w="2016125"/>
                <a:gridCol w="1944688"/>
              </a:tblGrid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教学程式</a:t>
                      </a:r>
                      <a:endParaRPr kumimoji="0" lang="zh-TW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问思教学</a:t>
                      </a:r>
                      <a:endParaRPr kumimoji="0" lang="zh-TW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合作学习</a:t>
                      </a:r>
                      <a:endParaRPr kumimoji="0" lang="zh-TW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智慧教室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一、准备活动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1-1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课前阅读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个人阅读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线上课程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1-2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提问思考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(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连结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)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个人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两两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分组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回应想法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二、发展活动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2-1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三次阅读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个人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两两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分组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电子书包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2-2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直接历程问题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个人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两两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即时反馈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IRS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2-3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间接历程问题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个人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两两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分组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电子书包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实物投影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三、综合活动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3-1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回顾学习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个人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两两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电子书包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3-2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未来期许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个人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线上省思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483768" y="260648"/>
            <a:ext cx="5314275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【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charset="-120"/>
                <a:ea typeface="微軟正黑體" charset="-120"/>
              </a:rPr>
              <a:t>智慧阅读教学模式</a:t>
            </a:r>
            <a:r>
              <a:rPr lang="en-US" altLang="zh-TW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】</a:t>
            </a:r>
            <a:endParaRPr lang="zh-TW" altLang="en-US" sz="4000" dirty="0">
              <a:solidFill>
                <a:srgbClr val="FFFFFF"/>
              </a:solidFill>
              <a:latin typeface="Georgia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1109057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台北市南港国小、台北市志清国小、台北市金华国小、</a:t>
            </a:r>
            <a:r>
              <a:rPr lang="zh-TW" altLang="zh-TW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新</a:t>
            </a:r>
            <a:r>
              <a:rPr lang="zh-TW" altLang="zh-TW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北市</a:t>
            </a:r>
            <a:r>
              <a:rPr lang="zh-TW" altLang="en-US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北新国小</a:t>
            </a:r>
            <a:r>
              <a:rPr lang="zh-TW" altLang="zh-TW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、</a:t>
            </a:r>
            <a:r>
              <a:rPr lang="zh-TW" altLang="zh-TW" sz="3600" kern="100" dirty="0">
                <a:latin typeface="Microsoft JhengHei" charset="-120"/>
                <a:ea typeface="Microsoft JhengHei" charset="-120"/>
                <a:cs typeface="Microsoft JhengHei" charset="-120"/>
              </a:rPr>
              <a:t>新北市</a:t>
            </a:r>
            <a:r>
              <a:rPr lang="zh-TW" altLang="zh-TW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中</a:t>
            </a:r>
            <a:r>
              <a:rPr lang="zh-TW" altLang="zh-TW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角国小、新</a:t>
            </a:r>
            <a:r>
              <a:rPr lang="zh-TW" altLang="zh-TW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北市老</a:t>
            </a:r>
            <a:r>
              <a:rPr lang="zh-TW" altLang="zh-TW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梅国小、嘉义县鹿满国小、桃园市</a:t>
            </a:r>
            <a:r>
              <a:rPr lang="zh-TW" altLang="en-US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桃园国小</a:t>
            </a:r>
            <a:r>
              <a:rPr lang="zh-TW" altLang="zh-TW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、桃园市大有国中、桃园市龙潭国中等中小学，浙江省宁波市江北区惠贞书院</a:t>
            </a:r>
            <a:r>
              <a:rPr lang="zh-TW" altLang="en-US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、江北中心小学</a:t>
            </a:r>
            <a:r>
              <a:rPr lang="zh-TW" altLang="zh-TW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、</a:t>
            </a:r>
            <a:r>
              <a:rPr lang="zh-TW" altLang="en-US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江北实验小学</a:t>
            </a:r>
            <a:r>
              <a:rPr lang="zh-TW" altLang="zh-TW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、</a:t>
            </a:r>
            <a:r>
              <a:rPr lang="zh-TW" altLang="zh-TW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四川省</a:t>
            </a:r>
            <a:r>
              <a:rPr lang="zh-TW" altLang="zh-TW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成都市高新区成都师范银都小学、天府新区华阳实验小学、北京市东城区分司厅小学、北京市朝阳区望京实验学校</a:t>
            </a:r>
            <a:r>
              <a:rPr lang="zh-TW" altLang="en-US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⋯</a:t>
            </a:r>
            <a:r>
              <a:rPr lang="zh-TW" altLang="en-US" sz="3600" kern="1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⋯</a:t>
            </a:r>
            <a:r>
              <a:rPr lang="zh-TW" altLang="zh-TW" sz="36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endParaRPr lang="zh-TW" altLang="en-US" sz="36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56784" cy="864096"/>
          </a:xfrm>
        </p:spPr>
        <p:txBody>
          <a:bodyPr/>
          <a:lstStyle/>
          <a:p>
            <a:r>
              <a:rPr kumimoji="1" lang="en-US" altLang="zh-TW" sz="4800" b="1" dirty="0" smtClean="0">
                <a:solidFill>
                  <a:srgbClr val="FFFF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【</a:t>
            </a:r>
            <a:r>
              <a:rPr kumimoji="1" lang="zh-TW" altLang="en-US" sz="4800" b="1" dirty="0" smtClean="0">
                <a:solidFill>
                  <a:srgbClr val="FFFF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实践／实验的学校</a:t>
            </a:r>
            <a:r>
              <a:rPr kumimoji="1" lang="en-US" altLang="zh-TW" sz="4800" b="1" dirty="0" smtClean="0">
                <a:solidFill>
                  <a:srgbClr val="FFFF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】</a:t>
            </a:r>
            <a:endParaRPr kumimoji="1" lang="zh-TW" altLang="en-US" sz="4800" b="1" dirty="0">
              <a:solidFill>
                <a:srgbClr val="FFFF0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87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標題 1"/>
          <p:cNvSpPr>
            <a:spLocks noGrp="1"/>
          </p:cNvSpPr>
          <p:nvPr>
            <p:ph type="title" idx="4294967295"/>
          </p:nvPr>
        </p:nvSpPr>
        <p:spPr>
          <a:xfrm>
            <a:off x="791580" y="5661248"/>
            <a:ext cx="7560840" cy="85725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请多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指教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427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32066" b="-43"/>
          <a:stretch>
            <a:fillRect/>
          </a:stretch>
        </p:blipFill>
        <p:spPr bwMode="auto">
          <a:xfrm>
            <a:off x="2886408" y="620688"/>
            <a:ext cx="3371184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1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339752" y="1530976"/>
            <a:ext cx="6619243" cy="50663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zh-TW" altLang="en-US" sz="4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阅读，</a:t>
            </a:r>
            <a:r>
              <a:rPr kumimoji="1" lang="en-US" altLang="zh-TW" sz="4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sz="4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zh-TW" altLang="en-US" sz="4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可以增加你对世界的了解；</a:t>
            </a:r>
            <a:r>
              <a:rPr kumimoji="1" lang="en-US" altLang="zh-TW" sz="4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sz="4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zh-TW" altLang="en-US" sz="4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但更重要的是，</a:t>
            </a:r>
            <a:r>
              <a:rPr kumimoji="1" lang="en-US" altLang="zh-TW" sz="4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sz="4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zh-TW" altLang="en-US" sz="4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阅读提供了</a:t>
            </a:r>
            <a:r>
              <a:rPr kumimoji="1" lang="zh-TW" altLang="en-US" sz="4000" b="1" dirty="0" smtClean="0">
                <a:solidFill>
                  <a:srgbClr val="FFFF66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你看待这世界的</a:t>
            </a:r>
            <a:r>
              <a:rPr kumimoji="1" lang="zh-TW" altLang="en-US" sz="4400" b="1" dirty="0" smtClean="0">
                <a:solidFill>
                  <a:srgbClr val="FFFF66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另一个角度</a:t>
            </a:r>
            <a:r>
              <a:rPr kumimoji="1" lang="zh-TW" altLang="en-US" sz="4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。</a:t>
            </a:r>
            <a:r>
              <a:rPr kumimoji="1" lang="en-US" altLang="zh-TW" sz="4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sz="4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zh-TW" altLang="en-US" sz="4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                   ～</a:t>
            </a:r>
            <a:r>
              <a:rPr kumimoji="1" lang="en-US" altLang="zh-TW" sz="4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Marcel</a:t>
            </a:r>
            <a:r>
              <a:rPr kumimoji="1" lang="zh-TW" altLang="en-US" sz="4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kumimoji="1" lang="en-US" altLang="zh-TW" sz="4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Proust</a:t>
            </a:r>
            <a:endParaRPr kumimoji="1" lang="zh-TW" altLang="en-US" sz="4000" b="1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866217" y="1902114"/>
            <a:ext cx="6619243" cy="14367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endParaRPr lang="zh-TW" altLang="en-US" sz="4950">
              <a:solidFill>
                <a:srgbClr val="EBEBEB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1701686" cy="25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752601"/>
            <a:ext cx="8134672" cy="282852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TW" altLang="en-US" sz="8000" dirty="0" smtClean="0"/>
              <a:t>阅读如同</a:t>
            </a:r>
            <a:r>
              <a:rPr lang="zh-TW" altLang="en-US" sz="8000" dirty="0" smtClean="0">
                <a:solidFill>
                  <a:srgbClr val="FF0000"/>
                </a:solidFill>
              </a:rPr>
              <a:t>旅行</a:t>
            </a:r>
            <a:r>
              <a:rPr lang="en-US" altLang="zh-TW" sz="7200" dirty="0" smtClean="0">
                <a:solidFill>
                  <a:srgbClr val="FF0000"/>
                </a:solidFill>
              </a:rPr>
              <a:t/>
            </a:r>
            <a:br>
              <a:rPr lang="en-US" altLang="zh-TW" sz="7200" dirty="0" smtClean="0">
                <a:solidFill>
                  <a:srgbClr val="FF0000"/>
                </a:solidFill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0070C0"/>
                </a:solidFill>
              </a:rPr>
              <a:t>阅读理解是一段心理历程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圖表 1"/>
          <p:cNvGraphicFramePr/>
          <p:nvPr>
            <p:extLst>
              <p:ext uri="{D42A27DB-BD31-4B8C-83A1-F6EECF244321}">
                <p14:modId xmlns:p14="http://schemas.microsoft.com/office/powerpoint/2010/main" val="1998559829"/>
              </p:ext>
            </p:extLst>
          </p:nvPr>
        </p:nvGraphicFramePr>
        <p:xfrm>
          <a:off x="835790" y="1268373"/>
          <a:ext cx="7488832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521745" y="260648"/>
            <a:ext cx="6532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54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PIRLS </a:t>
            </a:r>
            <a:r>
              <a:rPr lang="zh-TW" altLang="en-US" sz="54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阅读理解历程</a:t>
            </a:r>
            <a:endParaRPr kumimoji="1" lang="zh-TW" altLang="en-US" sz="40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23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547664" y="1412776"/>
            <a:ext cx="7056784" cy="3308943"/>
          </a:xfrm>
        </p:spPr>
        <p:txBody>
          <a:bodyPr/>
          <a:lstStyle/>
          <a:p>
            <a:pPr algn="ctr"/>
            <a:r>
              <a:rPr kumimoji="1" lang="zh-TW" altLang="en-US" sz="8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没有思考，</a:t>
            </a:r>
            <a:r>
              <a:rPr kumimoji="1" lang="en-US" altLang="zh-TW" sz="8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sz="8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zh-TW" altLang="en-US" sz="8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没有学习。</a:t>
            </a:r>
            <a:endParaRPr kumimoji="1" lang="zh-TW" altLang="en-US" sz="7200" b="1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866217" y="1902114"/>
            <a:ext cx="6619243" cy="14367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endParaRPr lang="zh-TW" altLang="en-US" sz="495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標題 1"/>
          <p:cNvSpPr>
            <a:spLocks noGrp="1"/>
          </p:cNvSpPr>
          <p:nvPr>
            <p:ph type="title"/>
          </p:nvPr>
        </p:nvSpPr>
        <p:spPr>
          <a:xfrm>
            <a:off x="827584" y="516360"/>
            <a:ext cx="8229600" cy="1733128"/>
          </a:xfrm>
        </p:spPr>
        <p:txBody>
          <a:bodyPr/>
          <a:lstStyle/>
          <a:p>
            <a:pPr eaLnBrk="1" hangingPunct="1"/>
            <a:r>
              <a:rPr lang="en-US" altLang="zh-TW" sz="6000" dirty="0" smtClean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【</a:t>
            </a:r>
            <a:r>
              <a:rPr lang="zh-TW" altLang="en-US" sz="6000" dirty="0" smtClean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提问</a:t>
            </a:r>
            <a:r>
              <a:rPr lang="en-US" altLang="zh-TW" sz="6000" dirty="0" smtClean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】</a:t>
            </a:r>
            <a:r>
              <a:rPr lang="en-US" altLang="zh-TW" sz="6000" dirty="0" smtClean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Questioning</a:t>
            </a:r>
            <a:br>
              <a:rPr lang="en-US" altLang="zh-TW" sz="6000" dirty="0" smtClean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lang="zh-TW" altLang="en-US" sz="6000" dirty="0" smtClean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教师的专业</a:t>
            </a:r>
            <a:r>
              <a:rPr lang="en-US" altLang="zh-TW" dirty="0" smtClean="0">
                <a:latin typeface="Microsoft JhengHei" charset="-120"/>
                <a:ea typeface="Microsoft JhengHei" charset="-120"/>
                <a:cs typeface="Microsoft JhengHei" charset="-120"/>
              </a:rPr>
              <a:t>—</a:t>
            </a:r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为学习</a:t>
            </a:r>
            <a:r>
              <a:rPr lang="zh-TW" altLang="en-US" dirty="0" smtClean="0">
                <a:solidFill>
                  <a:srgbClr val="FF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搭鹰架</a:t>
            </a:r>
            <a:endParaRPr lang="zh-TW" altLang="en-US" dirty="0">
              <a:solidFill>
                <a:srgbClr val="FF000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2420888"/>
            <a:ext cx="8147248" cy="415295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標楷體" charset="-120"/>
                <a:ea typeface="標楷體" charset="-120"/>
              </a:rPr>
              <a:t>Vygotsky: Zone </a:t>
            </a:r>
            <a:r>
              <a:rPr lang="en-US" altLang="zh-TW" dirty="0">
                <a:latin typeface="標楷體" charset="-120"/>
                <a:ea typeface="標楷體" charset="-120"/>
              </a:rPr>
              <a:t>of proximal development(ZPD)</a:t>
            </a:r>
            <a:br>
              <a:rPr lang="en-US" altLang="zh-TW" dirty="0">
                <a:latin typeface="標楷體" charset="-120"/>
                <a:ea typeface="標楷體" charset="-120"/>
              </a:rPr>
            </a:br>
            <a:r>
              <a:rPr lang="en-US" altLang="zh-TW" dirty="0">
                <a:latin typeface="標楷體" charset="-120"/>
                <a:ea typeface="標楷體" charset="-120"/>
              </a:rPr>
              <a:t/>
            </a:r>
            <a:br>
              <a:rPr lang="en-US" altLang="zh-TW" dirty="0">
                <a:latin typeface="標楷體" charset="-120"/>
                <a:ea typeface="標楷體" charset="-120"/>
              </a:rPr>
            </a:br>
            <a:r>
              <a:rPr lang="en-US" altLang="zh-TW" dirty="0">
                <a:latin typeface="標楷體" charset="-120"/>
                <a:ea typeface="標楷體" charset="-120"/>
              </a:rPr>
              <a:t/>
            </a:r>
            <a:br>
              <a:rPr lang="en-US" altLang="zh-TW" dirty="0">
                <a:latin typeface="標楷體" charset="-120"/>
                <a:ea typeface="標楷體" charset="-120"/>
              </a:rPr>
            </a:br>
            <a:r>
              <a:rPr lang="en-US" altLang="zh-TW" sz="3600" b="1" dirty="0">
                <a:solidFill>
                  <a:srgbClr val="FF0000"/>
                </a:solidFill>
                <a:latin typeface="標楷體" charset="-120"/>
                <a:ea typeface="標楷體" charset="-120"/>
              </a:rPr>
              <a:t>Scaffolding</a:t>
            </a:r>
            <a:endParaRPr lang="zh-TW" altLang="zh-TW" sz="3600" b="1" dirty="0">
              <a:solidFill>
                <a:srgbClr val="FF0000"/>
              </a:solidFill>
              <a:latin typeface="標楷體" charset="-120"/>
              <a:ea typeface="標楷體" charset="-120"/>
            </a:endParaRPr>
          </a:p>
          <a:p>
            <a:pPr eaLnBrk="1" hangingPunct="1"/>
            <a:endParaRPr lang="zh-TW" altLang="en-US" dirty="0">
              <a:latin typeface="標楷體" charset="-120"/>
              <a:ea typeface="標楷體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3419475" y="5876925"/>
            <a:ext cx="381635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3348038" y="4221163"/>
            <a:ext cx="3816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>
            <a:cxnSpLocks noChangeShapeType="1"/>
          </p:cNvCxnSpPr>
          <p:nvPr/>
        </p:nvCxnSpPr>
        <p:spPr bwMode="auto">
          <a:xfrm flipV="1">
            <a:off x="5148263" y="4365625"/>
            <a:ext cx="0" cy="12954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26940" dir="5400000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線接點 8"/>
          <p:cNvCxnSpPr/>
          <p:nvPr/>
        </p:nvCxnSpPr>
        <p:spPr>
          <a:xfrm>
            <a:off x="3348038" y="5084763"/>
            <a:ext cx="3816350" cy="0"/>
          </a:xfrm>
          <a:prstGeom prst="line">
            <a:avLst/>
          </a:prstGeom>
          <a:ln w="762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cxnSpLocks noChangeShapeType="1"/>
          </p:cNvCxnSpPr>
          <p:nvPr/>
        </p:nvCxnSpPr>
        <p:spPr bwMode="auto">
          <a:xfrm flipV="1">
            <a:off x="4284663" y="5229225"/>
            <a:ext cx="0" cy="503238"/>
          </a:xfrm>
          <a:prstGeom prst="straightConnector1">
            <a:avLst/>
          </a:prstGeom>
          <a:noFill/>
          <a:ln w="57150">
            <a:solidFill>
              <a:srgbClr val="783A7A"/>
            </a:solidFill>
            <a:round/>
            <a:headEnd/>
            <a:tailEnd type="arrow" w="med" len="med"/>
          </a:ln>
          <a:effectLst>
            <a:outerShdw blurRad="50800" dist="26940" dir="5400000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標題 23"/>
          <p:cNvSpPr>
            <a:spLocks noGrp="1"/>
          </p:cNvSpPr>
          <p:nvPr>
            <p:ph type="title"/>
          </p:nvPr>
        </p:nvSpPr>
        <p:spPr>
          <a:xfrm>
            <a:off x="330200" y="115888"/>
            <a:ext cx="8229600" cy="633412"/>
          </a:xfrm>
        </p:spPr>
        <p:txBody>
          <a:bodyPr/>
          <a:lstStyle/>
          <a:p>
            <a:r>
              <a:rPr lang="en-US" altLang="zh-TW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【</a:t>
            </a:r>
            <a:r>
              <a:rPr lang="zh-TW" altLang="en-US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阅读问思</a:t>
            </a:r>
            <a:r>
              <a:rPr lang="en-US" altLang="zh-TW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】</a:t>
            </a:r>
            <a:endParaRPr lang="zh-TW" altLang="en-US" sz="5400" dirty="0">
              <a:solidFill>
                <a:srgbClr val="0000CC"/>
              </a:solidFill>
            </a:endParaRPr>
          </a:p>
        </p:txBody>
      </p:sp>
      <p:sp>
        <p:nvSpPr>
          <p:cNvPr id="295939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843213" y="5740400"/>
            <a:ext cx="345757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Ø"/>
              <a:defRPr kumimoji="1" sz="2800">
                <a:solidFill>
                  <a:srgbClr val="3333FF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3333FF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dirty="0" smtClean="0">
                <a:solidFill>
                  <a:srgbClr val="000000"/>
                </a:solidFill>
              </a:rPr>
              <a:t> 多元题型  基本语文  理解推论  生活应用</a:t>
            </a:r>
            <a:endParaRPr lang="zh-TW" altLang="en-US" sz="1400" dirty="0">
              <a:solidFill>
                <a:srgbClr val="000000"/>
              </a:solidFill>
            </a:endParaRPr>
          </a:p>
        </p:txBody>
      </p:sp>
      <p:sp>
        <p:nvSpPr>
          <p:cNvPr id="295940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5740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Ø"/>
              <a:defRPr kumimoji="1" sz="2800">
                <a:solidFill>
                  <a:srgbClr val="3333FF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3333FF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11" name="圓角矩形 10"/>
          <p:cNvSpPr>
            <a:spLocks noChangeArrowheads="1"/>
          </p:cNvSpPr>
          <p:nvPr/>
        </p:nvSpPr>
        <p:spPr bwMode="auto">
          <a:xfrm>
            <a:off x="1662113" y="836613"/>
            <a:ext cx="6942137" cy="1008062"/>
          </a:xfrm>
          <a:prstGeom prst="roundRect">
            <a:avLst>
              <a:gd name="adj" fmla="val 16667"/>
            </a:avLst>
          </a:prstGeom>
          <a:solidFill>
            <a:srgbClr val="DAEDEF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Ø"/>
              <a:defRPr kumimoji="1" sz="2800">
                <a:solidFill>
                  <a:srgbClr val="3333FF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3333FF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一、课前自读</a:t>
            </a:r>
            <a:r>
              <a:rPr lang="en-US" altLang="zh-TW" sz="4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/</a:t>
            </a:r>
            <a:r>
              <a:rPr lang="zh-TW" altLang="en-US" sz="4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经验连结</a:t>
            </a:r>
            <a:endParaRPr lang="zh-TW" altLang="en-US" sz="44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charset="-120"/>
              <a:ea typeface="微軟正黑體" charset="-120"/>
            </a:endParaRPr>
          </a:p>
        </p:txBody>
      </p:sp>
      <p:sp>
        <p:nvSpPr>
          <p:cNvPr id="22" name="圓角矩形 21"/>
          <p:cNvSpPr/>
          <p:nvPr/>
        </p:nvSpPr>
        <p:spPr bwMode="auto">
          <a:xfrm>
            <a:off x="1655763" y="5805488"/>
            <a:ext cx="7092950" cy="10080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Ø"/>
              <a:defRPr kumimoji="1" sz="2800">
                <a:solidFill>
                  <a:srgbClr val="3333FF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3333FF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三、学习回顾</a:t>
            </a:r>
            <a:r>
              <a:rPr lang="en-US" altLang="zh-TW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/</a:t>
            </a:r>
            <a:r>
              <a:rPr lang="zh-TW" alt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自我评估</a:t>
            </a:r>
            <a:endParaRPr lang="zh-TW" alt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</p:txBody>
      </p:sp>
      <p:sp>
        <p:nvSpPr>
          <p:cNvPr id="295943" name="弧形向右箭號 5"/>
          <p:cNvSpPr>
            <a:spLocks noChangeArrowheads="1"/>
          </p:cNvSpPr>
          <p:nvPr/>
        </p:nvSpPr>
        <p:spPr bwMode="auto">
          <a:xfrm>
            <a:off x="6516688" y="2492375"/>
            <a:ext cx="1476375" cy="2376488"/>
          </a:xfrm>
          <a:prstGeom prst="curvedRightArrow">
            <a:avLst>
              <a:gd name="adj1" fmla="val 24995"/>
              <a:gd name="adj2" fmla="val 50004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Ø"/>
              <a:defRPr kumimoji="1" sz="2800">
                <a:solidFill>
                  <a:srgbClr val="3333FF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3333FF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400" b="1">
              <a:solidFill>
                <a:srgbClr val="3333FF"/>
              </a:solidFill>
            </a:endParaRPr>
          </a:p>
        </p:txBody>
      </p:sp>
      <p:grpSp>
        <p:nvGrpSpPr>
          <p:cNvPr id="2" name="群組 14"/>
          <p:cNvGrpSpPr>
            <a:grpSpLocks/>
          </p:cNvGrpSpPr>
          <p:nvPr/>
        </p:nvGrpSpPr>
        <p:grpSpPr bwMode="auto">
          <a:xfrm>
            <a:off x="1692275" y="1916113"/>
            <a:ext cx="7200900" cy="3817937"/>
            <a:chOff x="1692275" y="1916832"/>
            <a:chExt cx="7200354" cy="3817466"/>
          </a:xfrm>
        </p:grpSpPr>
        <p:grpSp>
          <p:nvGrpSpPr>
            <p:cNvPr id="295950" name="群組 25"/>
            <p:cNvGrpSpPr>
              <a:grpSpLocks/>
            </p:cNvGrpSpPr>
            <p:nvPr/>
          </p:nvGrpSpPr>
          <p:grpSpPr bwMode="auto">
            <a:xfrm>
              <a:off x="1692275" y="2060575"/>
              <a:ext cx="5789613" cy="3563938"/>
              <a:chOff x="1691680" y="2060848"/>
              <a:chExt cx="5790649" cy="3564421"/>
            </a:xfrm>
          </p:grpSpPr>
          <p:graphicFrame>
            <p:nvGraphicFramePr>
              <p:cNvPr id="7" name="資料庫圖表 6"/>
              <p:cNvGraphicFramePr/>
              <p:nvPr/>
            </p:nvGraphicFramePr>
            <p:xfrm>
              <a:off x="1691680" y="2060848"/>
              <a:ext cx="5790649" cy="356442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9" name="向右箭號 8"/>
              <p:cNvSpPr/>
              <p:nvPr/>
            </p:nvSpPr>
            <p:spPr bwMode="auto">
              <a:xfrm>
                <a:off x="4370980" y="2564904"/>
                <a:ext cx="489052" cy="36004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 sz="44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10" name="向下箭號 9"/>
              <p:cNvSpPr/>
              <p:nvPr/>
            </p:nvSpPr>
            <p:spPr bwMode="auto">
              <a:xfrm>
                <a:off x="6948264" y="3609020"/>
                <a:ext cx="360040" cy="504056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 sz="44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12" name="向左箭號 11"/>
              <p:cNvSpPr/>
              <p:nvPr/>
            </p:nvSpPr>
            <p:spPr bwMode="auto">
              <a:xfrm>
                <a:off x="4355976" y="4725144"/>
                <a:ext cx="504056" cy="360040"/>
              </a:xfrm>
              <a:prstGeom prst="lef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 sz="44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13" name="向上箭號 12"/>
              <p:cNvSpPr/>
              <p:nvPr/>
            </p:nvSpPr>
            <p:spPr bwMode="auto">
              <a:xfrm>
                <a:off x="1979712" y="3555864"/>
                <a:ext cx="360040" cy="468052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 sz="4400" b="1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14" name="圓角矩形圖說文字 13"/>
            <p:cNvSpPr>
              <a:spLocks noChangeArrowheads="1"/>
            </p:cNvSpPr>
            <p:nvPr/>
          </p:nvSpPr>
          <p:spPr bwMode="auto">
            <a:xfrm>
              <a:off x="7524308" y="3861279"/>
              <a:ext cx="1368321" cy="1873019"/>
            </a:xfrm>
            <a:prstGeom prst="wedgeRoundRectCallout">
              <a:avLst>
                <a:gd name="adj1" fmla="val -75204"/>
                <a:gd name="adj2" fmla="val 13602"/>
                <a:gd name="adj3" fmla="val 16667"/>
              </a:avLst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zh-TW" altLang="en-US" sz="2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个人思考</a:t>
              </a:r>
              <a:endParaRPr lang="en-US" altLang="zh-TW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zh-TW" altLang="en-US" sz="2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两两讨论</a:t>
              </a:r>
              <a:endParaRPr lang="en-US" altLang="zh-TW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zh-TW" altLang="en-US" sz="2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小组讨论</a:t>
              </a:r>
              <a:endParaRPr lang="en-US" altLang="zh-TW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zh-TW" alt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全班回答</a:t>
              </a:r>
            </a:p>
          </p:txBody>
        </p:sp>
        <p:sp>
          <p:nvSpPr>
            <p:cNvPr id="16" name="圓角矩形圖說文字 15"/>
            <p:cNvSpPr>
              <a:spLocks noChangeArrowheads="1"/>
            </p:cNvSpPr>
            <p:nvPr/>
          </p:nvSpPr>
          <p:spPr bwMode="auto">
            <a:xfrm>
              <a:off x="7524308" y="1916832"/>
              <a:ext cx="1368321" cy="1873019"/>
            </a:xfrm>
            <a:prstGeom prst="wedgeRoundRectCallout">
              <a:avLst>
                <a:gd name="adj1" fmla="val -71093"/>
                <a:gd name="adj2" fmla="val -14935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zh-TW" altLang="en-US" sz="2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提取讯息推论讯息</a:t>
              </a:r>
              <a:endParaRPr lang="en-US" altLang="zh-TW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zh-TW" altLang="en-US" sz="2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诠释整合</a:t>
              </a:r>
              <a:endParaRPr lang="en-US" altLang="zh-TW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zh-TW" altLang="en-US" sz="2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比较评估</a:t>
              </a:r>
              <a:endPara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cxnSp>
        <p:nvCxnSpPr>
          <p:cNvPr id="295945" name="直線接點 17"/>
          <p:cNvCxnSpPr>
            <a:cxnSpLocks noChangeShapeType="1"/>
          </p:cNvCxnSpPr>
          <p:nvPr/>
        </p:nvCxnSpPr>
        <p:spPr bwMode="auto">
          <a:xfrm>
            <a:off x="250825" y="1989138"/>
            <a:ext cx="7058025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5946" name="直線接點 18"/>
          <p:cNvCxnSpPr>
            <a:cxnSpLocks noChangeShapeType="1"/>
          </p:cNvCxnSpPr>
          <p:nvPr/>
        </p:nvCxnSpPr>
        <p:spPr bwMode="auto">
          <a:xfrm>
            <a:off x="179388" y="5732463"/>
            <a:ext cx="7056437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流程圖: 替代處理程序 19"/>
          <p:cNvSpPr>
            <a:spLocks noChangeArrowheads="1"/>
          </p:cNvSpPr>
          <p:nvPr/>
        </p:nvSpPr>
        <p:spPr bwMode="auto">
          <a:xfrm>
            <a:off x="179388" y="836613"/>
            <a:ext cx="1368425" cy="1008062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000" b="1" dirty="0" smtClean="0">
                <a:solidFill>
                  <a:srgbClr val="BBE0E3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准备活动</a:t>
            </a:r>
            <a:endParaRPr lang="zh-TW" altLang="en-US" sz="3000" b="1" dirty="0">
              <a:solidFill>
                <a:srgbClr val="BBE0E3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流程圖: 替代處理程序 20"/>
          <p:cNvSpPr>
            <a:spLocks noChangeArrowheads="1"/>
          </p:cNvSpPr>
          <p:nvPr/>
        </p:nvSpPr>
        <p:spPr bwMode="auto">
          <a:xfrm>
            <a:off x="179388" y="2133600"/>
            <a:ext cx="1368425" cy="3382963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000" b="1" dirty="0" smtClean="0">
                <a:solidFill>
                  <a:srgbClr val="BBE0E3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发展活动</a:t>
            </a:r>
            <a:endParaRPr lang="zh-TW" altLang="en-US" sz="3000" b="1" dirty="0">
              <a:solidFill>
                <a:srgbClr val="BBE0E3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流程圖: 替代處理程序 22"/>
          <p:cNvSpPr>
            <a:spLocks noChangeArrowheads="1"/>
          </p:cNvSpPr>
          <p:nvPr/>
        </p:nvSpPr>
        <p:spPr bwMode="auto">
          <a:xfrm>
            <a:off x="179388" y="5805488"/>
            <a:ext cx="1368425" cy="1008062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000" b="1" dirty="0" smtClean="0">
                <a:solidFill>
                  <a:srgbClr val="BBE0E3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综合活动</a:t>
            </a:r>
            <a:endParaRPr lang="zh-TW" altLang="en-US" sz="3000" b="1" dirty="0">
              <a:solidFill>
                <a:srgbClr val="BBE0E3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472202"/>
              </p:ext>
            </p:extLst>
          </p:nvPr>
        </p:nvGraphicFramePr>
        <p:xfrm>
          <a:off x="323850" y="1109663"/>
          <a:ext cx="8640763" cy="5626104"/>
        </p:xfrm>
        <a:graphic>
          <a:graphicData uri="http://schemas.openxmlformats.org/drawingml/2006/table">
            <a:tbl>
              <a:tblPr/>
              <a:tblGrid>
                <a:gridCol w="2016125"/>
                <a:gridCol w="2663825"/>
                <a:gridCol w="2016125"/>
                <a:gridCol w="1944688"/>
              </a:tblGrid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教学程序</a:t>
                      </a:r>
                      <a:endParaRPr kumimoji="0" lang="zh-TW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问思教学</a:t>
                      </a:r>
                      <a:endParaRPr kumimoji="0" lang="zh-TW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合作学习</a:t>
                      </a:r>
                      <a:endParaRPr kumimoji="0" lang="zh-TW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教育科技</a:t>
                      </a:r>
                      <a:endParaRPr kumimoji="0" lang="zh-TW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一、准备活动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1-1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课前阅读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1-2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提问思考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(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连结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)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二、发展活动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2-1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三次阅读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2-2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直接历程问题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2-3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间接历程问题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三、综合活动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3-1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回顾学习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3-2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未来期许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483768" y="260648"/>
            <a:ext cx="5314275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【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charset="-120"/>
                <a:ea typeface="微軟正黑體" charset="-120"/>
              </a:rPr>
              <a:t>智慧阅读教学模式</a:t>
            </a:r>
            <a:r>
              <a:rPr lang="en-US" altLang="zh-TW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】</a:t>
            </a:r>
            <a:endParaRPr lang="zh-TW" altLang="en-US" sz="4000" dirty="0">
              <a:solidFill>
                <a:srgbClr val="FFFFFF"/>
              </a:solidFill>
              <a:latin typeface="Georgia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果實設計簡報範本">
  <a:themeElements>
    <a:clrScheme name="果實設計簡報範本 16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果實設計簡報範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果實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14">
        <a:dk1>
          <a:srgbClr val="000000"/>
        </a:dk1>
        <a:lt1>
          <a:srgbClr val="FFFFFF"/>
        </a:lt1>
        <a:dk2>
          <a:srgbClr val="CC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15">
        <a:dk1>
          <a:srgbClr val="000000"/>
        </a:dk1>
        <a:lt1>
          <a:srgbClr val="FFFFFF"/>
        </a:lt1>
        <a:dk2>
          <a:srgbClr val="0099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16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3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4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柏林">
  <a:themeElements>
    <a:clrScheme name="柏林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柏林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柏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17.xml><?xml version="1.0" encoding="utf-8"?>
<a:theme xmlns:a="http://schemas.openxmlformats.org/drawingml/2006/main" name="1_柏林">
  <a:themeElements>
    <a:clrScheme name="柏林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柏林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柏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18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1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縣市說明會簡報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202</TotalTime>
  <Words>1167</Words>
  <Application>Microsoft Office PowerPoint</Application>
  <PresentationFormat>如螢幕大小 (4:3)</PresentationFormat>
  <Paragraphs>171</Paragraphs>
  <Slides>29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18</vt:i4>
      </vt:variant>
      <vt:variant>
        <vt:lpstr>投影片標題</vt:lpstr>
      </vt:variant>
      <vt:variant>
        <vt:i4>29</vt:i4>
      </vt:variant>
    </vt:vector>
  </HeadingPairs>
  <TitlesOfParts>
    <vt:vector size="47" baseType="lpstr">
      <vt:lpstr>都會</vt:lpstr>
      <vt:lpstr>1_縣市說明會簡報</vt:lpstr>
      <vt:lpstr>9_匯合</vt:lpstr>
      <vt:lpstr>10_匯合</vt:lpstr>
      <vt:lpstr>11_匯合</vt:lpstr>
      <vt:lpstr>12_匯合</vt:lpstr>
      <vt:lpstr>8_都會</vt:lpstr>
      <vt:lpstr>9_都會</vt:lpstr>
      <vt:lpstr>12_都會</vt:lpstr>
      <vt:lpstr>13_都會</vt:lpstr>
      <vt:lpstr>14_都會</vt:lpstr>
      <vt:lpstr>15_都會</vt:lpstr>
      <vt:lpstr>13_果實設計簡報範本</vt:lpstr>
      <vt:lpstr>33_都會</vt:lpstr>
      <vt:lpstr>34_都會</vt:lpstr>
      <vt:lpstr>柏林</vt:lpstr>
      <vt:lpstr>1_柏林</vt:lpstr>
      <vt:lpstr>離子</vt:lpstr>
      <vt:lpstr>智慧阅读</vt:lpstr>
      <vt:lpstr>阅读是什么？</vt:lpstr>
      <vt:lpstr>阅读， 可以增加你对世界的了解； 但更重要的是， 阅读提供了你看待这世界的另一个角度。                    ～Marcel Proust</vt:lpstr>
      <vt:lpstr>阅读如同旅行  阅读理解是一段心理历程</vt:lpstr>
      <vt:lpstr>PowerPoint 簡報</vt:lpstr>
      <vt:lpstr>没有思考， 没有学习。</vt:lpstr>
      <vt:lpstr>【提问】Questioning   教师的专业—为学习搭鹰架</vt:lpstr>
      <vt:lpstr>【阅读问思】</vt:lpstr>
      <vt:lpstr>PowerPoint 簡報</vt:lpstr>
      <vt:lpstr>PowerPoint 簡報</vt:lpstr>
      <vt:lpstr>合作学习</vt:lpstr>
      <vt:lpstr>PowerPoint 簡報</vt:lpstr>
      <vt:lpstr>PowerPoint 簡報</vt:lpstr>
      <vt:lpstr>1.问：教师提问</vt:lpstr>
      <vt:lpstr>2.思：个人思考</vt:lpstr>
      <vt:lpstr>3.论：小组讨论</vt:lpstr>
      <vt:lpstr>4.说：小组分享</vt:lpstr>
      <vt:lpstr>PowerPoint 簡報</vt:lpstr>
      <vt:lpstr>教育科技（智慧教室）</vt:lpstr>
      <vt:lpstr>智慧教室Hi-Teach  TBL</vt:lpstr>
      <vt:lpstr>PowerPoint 簡報</vt:lpstr>
      <vt:lpstr>有了电子白板，教材互动性更强</vt:lpstr>
      <vt:lpstr>有了IRS，立即呈现学生阅读理解</vt:lpstr>
      <vt:lpstr>PAD/手机HiTA</vt:lpstr>
      <vt:lpstr>PowerPoint 簡報</vt:lpstr>
      <vt:lpstr>PowerPoint 簡報</vt:lpstr>
      <vt:lpstr>PowerPoint 簡報</vt:lpstr>
      <vt:lpstr>【实践／实验的学校】</vt:lpstr>
      <vt:lpstr>请多指教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智慧閱讀 ~整合閱讀問思、合作學習、智慧教室的學習模式  </dc:title>
  <dc:creator>許育健</dc:creator>
  <cp:lastModifiedBy>PM</cp:lastModifiedBy>
  <cp:revision>50</cp:revision>
  <dcterms:created xsi:type="dcterms:W3CDTF">2016-03-06T14:29:48Z</dcterms:created>
  <dcterms:modified xsi:type="dcterms:W3CDTF">2017-12-07T05:29:30Z</dcterms:modified>
</cp:coreProperties>
</file>