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6" r:id="rId3"/>
    <p:sldId id="262" r:id="rId4"/>
    <p:sldId id="315" r:id="rId5"/>
    <p:sldId id="263" r:id="rId6"/>
    <p:sldId id="283" r:id="rId7"/>
    <p:sldId id="258" r:id="rId8"/>
    <p:sldId id="292" r:id="rId9"/>
    <p:sldId id="303" r:id="rId10"/>
    <p:sldId id="316" r:id="rId11"/>
    <p:sldId id="299" r:id="rId12"/>
    <p:sldId id="305" r:id="rId13"/>
    <p:sldId id="317" r:id="rId14"/>
    <p:sldId id="322" r:id="rId15"/>
    <p:sldId id="321" r:id="rId16"/>
    <p:sldId id="318" r:id="rId17"/>
    <p:sldId id="323" r:id="rId18"/>
    <p:sldId id="285" r:id="rId19"/>
    <p:sldId id="320" r:id="rId20"/>
    <p:sldId id="284" r:id="rId21"/>
    <p:sldId id="31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40D1C"/>
    <a:srgbClr val="060F1E"/>
    <a:srgbClr val="061D35"/>
    <a:srgbClr val="061524"/>
    <a:srgbClr val="1B3043"/>
    <a:srgbClr val="081831"/>
    <a:srgbClr val="051023"/>
    <a:srgbClr val="0A1C34"/>
    <a:srgbClr val="FFFFFF"/>
    <a:srgbClr val="1132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6" autoAdjust="0"/>
    <p:restoredTop sz="94660"/>
  </p:normalViewPr>
  <p:slideViewPr>
    <p:cSldViewPr snapToGrid="0">
      <p:cViewPr>
        <p:scale>
          <a:sx n="100" d="100"/>
          <a:sy n="100" d="100"/>
        </p:scale>
        <p:origin x="-744" y="-3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2C38-442E-4A34-B087-99D2F692CCF9}" type="datetimeFigureOut">
              <a:rPr lang="zh-CN" altLang="en-US" smtClean="0"/>
              <a:pPr/>
              <a:t>2017/10/27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C8CD7-FFBC-403A-AAB7-CE7ABB33017B}" type="slidenum">
              <a:rPr lang="zh-CN" altLang="en-US" smtClean="0"/>
              <a:pPr/>
              <a:t>‹#›</a:t>
            </a:fld>
            <a:endParaRPr lang="zh-CN" altLang="en-US"/>
          </a:p>
        </p:txBody>
      </p:sp>
    </p:spTree>
    <p:extLst>
      <p:ext uri="{BB962C8B-B14F-4D97-AF65-F5344CB8AC3E}">
        <p14:creationId xmlns:p14="http://schemas.microsoft.com/office/powerpoint/2010/main" xmlns="" val="289700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a:t>
            </a:fld>
            <a:endParaRPr lang="zh-CN" altLang="en-US"/>
          </a:p>
        </p:txBody>
      </p:sp>
    </p:spTree>
    <p:extLst>
      <p:ext uri="{BB962C8B-B14F-4D97-AF65-F5344CB8AC3E}">
        <p14:creationId xmlns:p14="http://schemas.microsoft.com/office/powerpoint/2010/main" xmlns="" val="173277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10</a:t>
            </a:fld>
            <a:endParaRPr lang="zh-CN" altLang="en-US"/>
          </a:p>
        </p:txBody>
      </p:sp>
    </p:spTree>
    <p:extLst>
      <p:ext uri="{BB962C8B-B14F-4D97-AF65-F5344CB8AC3E}">
        <p14:creationId xmlns:p14="http://schemas.microsoft.com/office/powerpoint/2010/main" xmlns="" val="295498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11</a:t>
            </a:fld>
            <a:endParaRPr lang="zh-CN" altLang="en-US"/>
          </a:p>
        </p:txBody>
      </p:sp>
    </p:spTree>
    <p:extLst>
      <p:ext uri="{BB962C8B-B14F-4D97-AF65-F5344CB8AC3E}">
        <p14:creationId xmlns:p14="http://schemas.microsoft.com/office/powerpoint/2010/main" xmlns="" val="395780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12</a:t>
            </a:fld>
            <a:endParaRPr lang="zh-CN" altLang="en-US"/>
          </a:p>
        </p:txBody>
      </p:sp>
    </p:spTree>
    <p:extLst>
      <p:ext uri="{BB962C8B-B14F-4D97-AF65-F5344CB8AC3E}">
        <p14:creationId xmlns:p14="http://schemas.microsoft.com/office/powerpoint/2010/main" xmlns="" val="201487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13</a:t>
            </a:fld>
            <a:endParaRPr lang="zh-CN" altLang="en-US"/>
          </a:p>
        </p:txBody>
      </p:sp>
    </p:spTree>
    <p:extLst>
      <p:ext uri="{BB962C8B-B14F-4D97-AF65-F5344CB8AC3E}">
        <p14:creationId xmlns:p14="http://schemas.microsoft.com/office/powerpoint/2010/main" xmlns="" val="166034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14</a:t>
            </a:fld>
            <a:endParaRPr lang="zh-CN" altLang="en-US"/>
          </a:p>
        </p:txBody>
      </p:sp>
    </p:spTree>
    <p:extLst>
      <p:ext uri="{BB962C8B-B14F-4D97-AF65-F5344CB8AC3E}">
        <p14:creationId xmlns:p14="http://schemas.microsoft.com/office/powerpoint/2010/main" xmlns="" val="28958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15</a:t>
            </a:fld>
            <a:endParaRPr lang="zh-CN" altLang="en-US"/>
          </a:p>
        </p:txBody>
      </p:sp>
    </p:spTree>
    <p:extLst>
      <p:ext uri="{BB962C8B-B14F-4D97-AF65-F5344CB8AC3E}">
        <p14:creationId xmlns:p14="http://schemas.microsoft.com/office/powerpoint/2010/main" xmlns="" val="248128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16</a:t>
            </a:fld>
            <a:endParaRPr lang="zh-CN" altLang="en-US"/>
          </a:p>
        </p:txBody>
      </p:sp>
    </p:spTree>
    <p:extLst>
      <p:ext uri="{BB962C8B-B14F-4D97-AF65-F5344CB8AC3E}">
        <p14:creationId xmlns:p14="http://schemas.microsoft.com/office/powerpoint/2010/main" xmlns="" val="167693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17</a:t>
            </a:fld>
            <a:endParaRPr lang="zh-CN" altLang="en-US"/>
          </a:p>
        </p:txBody>
      </p:sp>
    </p:spTree>
    <p:extLst>
      <p:ext uri="{BB962C8B-B14F-4D97-AF65-F5344CB8AC3E}">
        <p14:creationId xmlns:p14="http://schemas.microsoft.com/office/powerpoint/2010/main" xmlns="" val="322087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18</a:t>
            </a:fld>
            <a:endParaRPr lang="zh-CN" altLang="en-US"/>
          </a:p>
        </p:txBody>
      </p:sp>
    </p:spTree>
    <p:extLst>
      <p:ext uri="{BB962C8B-B14F-4D97-AF65-F5344CB8AC3E}">
        <p14:creationId xmlns:p14="http://schemas.microsoft.com/office/powerpoint/2010/main" xmlns="" val="322087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19</a:t>
            </a:fld>
            <a:endParaRPr lang="zh-CN" altLang="en-US"/>
          </a:p>
        </p:txBody>
      </p:sp>
    </p:spTree>
    <p:extLst>
      <p:ext uri="{BB962C8B-B14F-4D97-AF65-F5344CB8AC3E}">
        <p14:creationId xmlns:p14="http://schemas.microsoft.com/office/powerpoint/2010/main" xmlns="" val="157705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2</a:t>
            </a:fld>
            <a:endParaRPr lang="zh-CN" altLang="en-US"/>
          </a:p>
        </p:txBody>
      </p:sp>
    </p:spTree>
    <p:extLst>
      <p:ext uri="{BB962C8B-B14F-4D97-AF65-F5344CB8AC3E}">
        <p14:creationId xmlns:p14="http://schemas.microsoft.com/office/powerpoint/2010/main" xmlns="" val="346167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20</a:t>
            </a:fld>
            <a:endParaRPr lang="zh-CN" altLang="en-US"/>
          </a:p>
        </p:txBody>
      </p:sp>
    </p:spTree>
    <p:extLst>
      <p:ext uri="{BB962C8B-B14F-4D97-AF65-F5344CB8AC3E}">
        <p14:creationId xmlns:p14="http://schemas.microsoft.com/office/powerpoint/2010/main" xmlns="" val="137079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3</a:t>
            </a:fld>
            <a:endParaRPr lang="zh-CN" altLang="en-US"/>
          </a:p>
        </p:txBody>
      </p:sp>
    </p:spTree>
    <p:extLst>
      <p:ext uri="{BB962C8B-B14F-4D97-AF65-F5344CB8AC3E}">
        <p14:creationId xmlns:p14="http://schemas.microsoft.com/office/powerpoint/2010/main" xmlns="" val="218328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4</a:t>
            </a:fld>
            <a:endParaRPr lang="zh-CN" altLang="en-US"/>
          </a:p>
        </p:txBody>
      </p:sp>
    </p:spTree>
    <p:extLst>
      <p:ext uri="{BB962C8B-B14F-4D97-AF65-F5344CB8AC3E}">
        <p14:creationId xmlns:p14="http://schemas.microsoft.com/office/powerpoint/2010/main" xmlns="" val="332622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5</a:t>
            </a:fld>
            <a:endParaRPr lang="zh-CN" altLang="en-US"/>
          </a:p>
        </p:txBody>
      </p:sp>
    </p:spTree>
    <p:extLst>
      <p:ext uri="{BB962C8B-B14F-4D97-AF65-F5344CB8AC3E}">
        <p14:creationId xmlns:p14="http://schemas.microsoft.com/office/powerpoint/2010/main" xmlns="" val="379991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6</a:t>
            </a:fld>
            <a:endParaRPr lang="zh-CN" altLang="en-US"/>
          </a:p>
        </p:txBody>
      </p:sp>
    </p:spTree>
    <p:extLst>
      <p:ext uri="{BB962C8B-B14F-4D97-AF65-F5344CB8AC3E}">
        <p14:creationId xmlns:p14="http://schemas.microsoft.com/office/powerpoint/2010/main" xmlns="" val="342134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7</a:t>
            </a:fld>
            <a:endParaRPr lang="zh-CN" altLang="en-US"/>
          </a:p>
        </p:txBody>
      </p:sp>
    </p:spTree>
    <p:extLst>
      <p:ext uri="{BB962C8B-B14F-4D97-AF65-F5344CB8AC3E}">
        <p14:creationId xmlns:p14="http://schemas.microsoft.com/office/powerpoint/2010/main" xmlns="" val="302572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8</a:t>
            </a:fld>
            <a:endParaRPr lang="zh-CN" altLang="en-US"/>
          </a:p>
        </p:txBody>
      </p:sp>
    </p:spTree>
    <p:extLst>
      <p:ext uri="{BB962C8B-B14F-4D97-AF65-F5344CB8AC3E}">
        <p14:creationId xmlns:p14="http://schemas.microsoft.com/office/powerpoint/2010/main" xmlns="" val="399859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pPr/>
              <a:t>9</a:t>
            </a:fld>
            <a:endParaRPr lang="zh-CN" altLang="en-US"/>
          </a:p>
        </p:txBody>
      </p:sp>
    </p:spTree>
    <p:extLst>
      <p:ext uri="{BB962C8B-B14F-4D97-AF65-F5344CB8AC3E}">
        <p14:creationId xmlns:p14="http://schemas.microsoft.com/office/powerpoint/2010/main" xmlns="" val="1768560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5000" b="5000"/>
          <a:stretch/>
        </p:blipFill>
        <p:spPr>
          <a:xfrm>
            <a:off x="0" y="0"/>
            <a:ext cx="12192000" cy="6858000"/>
          </a:xfrm>
          <a:prstGeom prst="rect">
            <a:avLst/>
          </a:prstGeom>
        </p:spPr>
      </p:pic>
    </p:spTree>
    <p:extLst>
      <p:ext uri="{BB962C8B-B14F-4D97-AF65-F5344CB8AC3E}">
        <p14:creationId xmlns:p14="http://schemas.microsoft.com/office/powerpoint/2010/main" xmlns="" val="186716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A2E29C6-0111-42B2-975B-ABC1085A3B42}" type="datetimeFigureOut">
              <a:rPr lang="zh-CN" altLang="en-US" smtClean="0"/>
              <a:pPr/>
              <a:t>2017/10/27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F8D383-689C-46E9-A7EE-4BEEA1EBC013}" type="slidenum">
              <a:rPr lang="zh-CN" altLang="en-US" smtClean="0"/>
              <a:pPr/>
              <a:t>‹#›</a:t>
            </a:fld>
            <a:endParaRPr lang="zh-CN" altLang="en-US"/>
          </a:p>
        </p:txBody>
      </p:sp>
    </p:spTree>
    <p:extLst>
      <p:ext uri="{BB962C8B-B14F-4D97-AF65-F5344CB8AC3E}">
        <p14:creationId xmlns:p14="http://schemas.microsoft.com/office/powerpoint/2010/main" xmlns="" val="280533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A2E29C6-0111-42B2-975B-ABC1085A3B42}" type="datetimeFigureOut">
              <a:rPr lang="zh-CN" altLang="en-US" smtClean="0"/>
              <a:pPr/>
              <a:t>2017/10/27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2F8D383-689C-46E9-A7EE-4BEEA1EBC013}" type="slidenum">
              <a:rPr lang="zh-CN" altLang="en-US" smtClean="0"/>
              <a:pPr/>
              <a:t>‹#›</a:t>
            </a:fld>
            <a:endParaRPr lang="zh-CN" altLang="en-US"/>
          </a:p>
        </p:txBody>
      </p:sp>
    </p:spTree>
    <p:extLst>
      <p:ext uri="{BB962C8B-B14F-4D97-AF65-F5344CB8AC3E}">
        <p14:creationId xmlns:p14="http://schemas.microsoft.com/office/powerpoint/2010/main" xmlns="" val="9332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3CE24D-E048-4BCA-AB6F-EDBD67B5F3E6}" type="datetimeFigureOut">
              <a:rPr lang="zh-CN" altLang="en-US" smtClean="0"/>
              <a:pPr/>
              <a:t>2017/10/27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09EB9F-EB2F-437E-9B0C-BB39F432A874}" type="slidenum">
              <a:rPr lang="zh-CN" altLang="en-US" smtClean="0"/>
              <a:pPr/>
              <a:t>‹#›</a:t>
            </a:fld>
            <a:endParaRPr lang="zh-CN" altLang="en-US"/>
          </a:p>
        </p:txBody>
      </p:sp>
    </p:spTree>
    <p:extLst>
      <p:ext uri="{BB962C8B-B14F-4D97-AF65-F5344CB8AC3E}">
        <p14:creationId xmlns:p14="http://schemas.microsoft.com/office/powerpoint/2010/main" xmlns="" val="3251396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xmlns="" val="283859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CE24D-E048-4BCA-AB6F-EDBD67B5F3E6}" type="datetimeFigureOut">
              <a:rPr lang="zh-CN" altLang="en-US" smtClean="0"/>
              <a:pPr/>
              <a:t>2017/10/27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9EB9F-EB2F-437E-9B0C-BB39F432A874}" type="slidenum">
              <a:rPr lang="zh-CN" altLang="en-US" smtClean="0"/>
              <a:pPr/>
              <a:t>‹#›</a:t>
            </a:fld>
            <a:endParaRPr lang="zh-CN" altLang="en-US"/>
          </a:p>
        </p:txBody>
      </p:sp>
    </p:spTree>
    <p:extLst>
      <p:ext uri="{BB962C8B-B14F-4D97-AF65-F5344CB8AC3E}">
        <p14:creationId xmlns:p14="http://schemas.microsoft.com/office/powerpoint/2010/main" xmlns="" val="3109068429"/>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1.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5.pn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5.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1.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5.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3" name="直接连接符 112"/>
          <p:cNvCxnSpPr/>
          <p:nvPr/>
        </p:nvCxnSpPr>
        <p:spPr>
          <a:xfrm>
            <a:off x="-529" y="3429000"/>
            <a:ext cx="6096528" cy="0"/>
          </a:xfrm>
          <a:prstGeom prst="line">
            <a:avLst/>
          </a:prstGeom>
          <a:ln w="19050">
            <a:solidFill>
              <a:schemeClr val="bg1"/>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6096000" y="3443514"/>
            <a:ext cx="6096528" cy="0"/>
          </a:xfrm>
          <a:prstGeom prst="line">
            <a:avLst/>
          </a:prstGeom>
          <a:ln w="19050">
            <a:solidFill>
              <a:schemeClr val="bg1"/>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472" name="[动画大师]_Oval 426"/>
          <p:cNvSpPr>
            <a:spLocks noChangeArrowheads="1"/>
          </p:cNvSpPr>
          <p:nvPr/>
        </p:nvSpPr>
        <p:spPr bwMode="auto">
          <a:xfrm>
            <a:off x="11688763" y="-160849"/>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3" name="[动画大师]_Oval 426"/>
          <p:cNvSpPr>
            <a:spLocks noChangeArrowheads="1"/>
          </p:cNvSpPr>
          <p:nvPr/>
        </p:nvSpPr>
        <p:spPr bwMode="auto">
          <a:xfrm>
            <a:off x="11361738" y="-186249"/>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4" name="[动画大师]_Oval 426"/>
          <p:cNvSpPr>
            <a:spLocks noChangeArrowheads="1"/>
          </p:cNvSpPr>
          <p:nvPr/>
        </p:nvSpPr>
        <p:spPr bwMode="auto">
          <a:xfrm>
            <a:off x="10993438" y="-192599"/>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5" name="[动画大师]_Oval 426"/>
          <p:cNvSpPr>
            <a:spLocks noChangeArrowheads="1"/>
          </p:cNvSpPr>
          <p:nvPr/>
        </p:nvSpPr>
        <p:spPr bwMode="auto">
          <a:xfrm>
            <a:off x="10428288" y="-157674"/>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6" name="[动画大师]_Oval 426"/>
          <p:cNvSpPr>
            <a:spLocks noChangeArrowheads="1"/>
          </p:cNvSpPr>
          <p:nvPr/>
        </p:nvSpPr>
        <p:spPr bwMode="auto">
          <a:xfrm>
            <a:off x="12084000" y="-164024"/>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7" name="[动画大师]_Oval 426"/>
          <p:cNvSpPr>
            <a:spLocks noChangeArrowheads="1"/>
          </p:cNvSpPr>
          <p:nvPr/>
        </p:nvSpPr>
        <p:spPr bwMode="auto">
          <a:xfrm>
            <a:off x="10058350" y="-148149"/>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8" name="[动画大师]_Oval 426"/>
          <p:cNvSpPr>
            <a:spLocks noChangeArrowheads="1"/>
          </p:cNvSpPr>
          <p:nvPr/>
        </p:nvSpPr>
        <p:spPr bwMode="auto">
          <a:xfrm>
            <a:off x="8960803" y="-198949"/>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9" name="[动画大师]_Oval 426"/>
          <p:cNvSpPr>
            <a:spLocks noChangeArrowheads="1"/>
          </p:cNvSpPr>
          <p:nvPr/>
        </p:nvSpPr>
        <p:spPr bwMode="auto">
          <a:xfrm>
            <a:off x="-373745" y="3092057"/>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0" name="[动画大师]_Oval 426"/>
          <p:cNvSpPr>
            <a:spLocks noChangeArrowheads="1"/>
          </p:cNvSpPr>
          <p:nvPr/>
        </p:nvSpPr>
        <p:spPr bwMode="auto">
          <a:xfrm>
            <a:off x="8265478" y="-230699"/>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1" name="[动画大师]_Oval 426"/>
          <p:cNvSpPr>
            <a:spLocks noChangeArrowheads="1"/>
          </p:cNvSpPr>
          <p:nvPr/>
        </p:nvSpPr>
        <p:spPr bwMode="auto">
          <a:xfrm>
            <a:off x="7700328" y="-195774"/>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2" name="[动画大师]_Oval 426"/>
          <p:cNvSpPr>
            <a:spLocks noChangeArrowheads="1"/>
          </p:cNvSpPr>
          <p:nvPr/>
        </p:nvSpPr>
        <p:spPr bwMode="auto">
          <a:xfrm>
            <a:off x="9356040" y="-202124"/>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3" name="[动画大师]_Oval 426"/>
          <p:cNvSpPr>
            <a:spLocks noChangeArrowheads="1"/>
          </p:cNvSpPr>
          <p:nvPr/>
        </p:nvSpPr>
        <p:spPr bwMode="auto">
          <a:xfrm>
            <a:off x="7330390" y="-186249"/>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4" name="[动画大师]_Oval 426"/>
          <p:cNvSpPr>
            <a:spLocks noChangeArrowheads="1"/>
          </p:cNvSpPr>
          <p:nvPr/>
        </p:nvSpPr>
        <p:spPr bwMode="auto">
          <a:xfrm>
            <a:off x="-335768" y="2389671"/>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5" name="[动画大师]_Oval 426"/>
          <p:cNvSpPr>
            <a:spLocks noChangeArrowheads="1"/>
          </p:cNvSpPr>
          <p:nvPr/>
        </p:nvSpPr>
        <p:spPr bwMode="auto">
          <a:xfrm>
            <a:off x="6161088" y="-256099"/>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6" name="[动画大师]_Oval 426"/>
          <p:cNvSpPr>
            <a:spLocks noChangeArrowheads="1"/>
          </p:cNvSpPr>
          <p:nvPr/>
        </p:nvSpPr>
        <p:spPr bwMode="auto">
          <a:xfrm>
            <a:off x="5792788" y="-262449"/>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7" name="[动画大师]_Oval 426"/>
          <p:cNvSpPr>
            <a:spLocks noChangeArrowheads="1"/>
          </p:cNvSpPr>
          <p:nvPr/>
        </p:nvSpPr>
        <p:spPr bwMode="auto">
          <a:xfrm>
            <a:off x="5227638" y="-227524"/>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8" name="[动画大师]_Oval 426"/>
          <p:cNvSpPr>
            <a:spLocks noChangeArrowheads="1"/>
          </p:cNvSpPr>
          <p:nvPr/>
        </p:nvSpPr>
        <p:spPr bwMode="auto">
          <a:xfrm>
            <a:off x="6883350" y="-233874"/>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9" name="[动画大师]_Oval 426"/>
          <p:cNvSpPr>
            <a:spLocks noChangeArrowheads="1"/>
          </p:cNvSpPr>
          <p:nvPr/>
        </p:nvSpPr>
        <p:spPr bwMode="auto">
          <a:xfrm>
            <a:off x="-246563" y="1610801"/>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0" name="[动画大师]_Oval 426"/>
          <p:cNvSpPr>
            <a:spLocks noChangeArrowheads="1"/>
          </p:cNvSpPr>
          <p:nvPr/>
        </p:nvSpPr>
        <p:spPr bwMode="auto">
          <a:xfrm>
            <a:off x="-334176" y="1000443"/>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1" name="[动画大师]_Oval 426"/>
          <p:cNvSpPr>
            <a:spLocks noChangeArrowheads="1"/>
          </p:cNvSpPr>
          <p:nvPr/>
        </p:nvSpPr>
        <p:spPr bwMode="auto">
          <a:xfrm>
            <a:off x="3433128" y="-294199"/>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2" name="[动画大师]_Oval 426"/>
          <p:cNvSpPr>
            <a:spLocks noChangeArrowheads="1"/>
          </p:cNvSpPr>
          <p:nvPr/>
        </p:nvSpPr>
        <p:spPr bwMode="auto">
          <a:xfrm>
            <a:off x="3064828" y="-300549"/>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3" name="[动画大师]_Oval 426"/>
          <p:cNvSpPr>
            <a:spLocks noChangeArrowheads="1"/>
          </p:cNvSpPr>
          <p:nvPr/>
        </p:nvSpPr>
        <p:spPr bwMode="auto">
          <a:xfrm>
            <a:off x="2499678" y="-265624"/>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4" name="[动画大师]_Oval 426"/>
          <p:cNvSpPr>
            <a:spLocks noChangeArrowheads="1"/>
          </p:cNvSpPr>
          <p:nvPr/>
        </p:nvSpPr>
        <p:spPr bwMode="auto">
          <a:xfrm>
            <a:off x="4155390" y="-271974"/>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5" name="[动画大师]_Oval 426"/>
          <p:cNvSpPr>
            <a:spLocks noChangeArrowheads="1"/>
          </p:cNvSpPr>
          <p:nvPr/>
        </p:nvSpPr>
        <p:spPr bwMode="auto">
          <a:xfrm>
            <a:off x="-365810" y="505901"/>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6" name="[动画大师]_Oval 426"/>
          <p:cNvSpPr>
            <a:spLocks noChangeArrowheads="1"/>
          </p:cNvSpPr>
          <p:nvPr/>
        </p:nvSpPr>
        <p:spPr bwMode="auto">
          <a:xfrm>
            <a:off x="11180763" y="7168865"/>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7" name="[动画大师]_Oval 426"/>
          <p:cNvSpPr>
            <a:spLocks noChangeArrowheads="1"/>
          </p:cNvSpPr>
          <p:nvPr/>
        </p:nvSpPr>
        <p:spPr bwMode="auto">
          <a:xfrm>
            <a:off x="10853738" y="7143465"/>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8" name="[动画大师]_Oval 426"/>
          <p:cNvSpPr>
            <a:spLocks noChangeArrowheads="1"/>
          </p:cNvSpPr>
          <p:nvPr/>
        </p:nvSpPr>
        <p:spPr bwMode="auto">
          <a:xfrm>
            <a:off x="10485438" y="7137115"/>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9" name="[动画大师]_Oval 426"/>
          <p:cNvSpPr>
            <a:spLocks noChangeArrowheads="1"/>
          </p:cNvSpPr>
          <p:nvPr/>
        </p:nvSpPr>
        <p:spPr bwMode="auto">
          <a:xfrm>
            <a:off x="9920288" y="7172040"/>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0" name="[动画大师]_Oval 426"/>
          <p:cNvSpPr>
            <a:spLocks noChangeArrowheads="1"/>
          </p:cNvSpPr>
          <p:nvPr/>
        </p:nvSpPr>
        <p:spPr bwMode="auto">
          <a:xfrm>
            <a:off x="11576000" y="7165690"/>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1" name="[动画大师]_Oval 426"/>
          <p:cNvSpPr>
            <a:spLocks noChangeArrowheads="1"/>
          </p:cNvSpPr>
          <p:nvPr/>
        </p:nvSpPr>
        <p:spPr bwMode="auto">
          <a:xfrm>
            <a:off x="9550350" y="7181565"/>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2" name="[动画大师]_Oval 426"/>
          <p:cNvSpPr>
            <a:spLocks noChangeArrowheads="1"/>
          </p:cNvSpPr>
          <p:nvPr/>
        </p:nvSpPr>
        <p:spPr bwMode="auto">
          <a:xfrm>
            <a:off x="8452803" y="7130765"/>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3" name="[动画大师]_Oval 426"/>
          <p:cNvSpPr>
            <a:spLocks noChangeArrowheads="1"/>
          </p:cNvSpPr>
          <p:nvPr/>
        </p:nvSpPr>
        <p:spPr bwMode="auto">
          <a:xfrm>
            <a:off x="8125778" y="7105365"/>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4" name="[动画大师]_Oval 426"/>
          <p:cNvSpPr>
            <a:spLocks noChangeArrowheads="1"/>
          </p:cNvSpPr>
          <p:nvPr/>
        </p:nvSpPr>
        <p:spPr bwMode="auto">
          <a:xfrm>
            <a:off x="7757478" y="7099015"/>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5" name="[动画大师]_Oval 426"/>
          <p:cNvSpPr>
            <a:spLocks noChangeArrowheads="1"/>
          </p:cNvSpPr>
          <p:nvPr/>
        </p:nvSpPr>
        <p:spPr bwMode="auto">
          <a:xfrm>
            <a:off x="7192328" y="7133940"/>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6" name="[动画大师]_Oval 426"/>
          <p:cNvSpPr>
            <a:spLocks noChangeArrowheads="1"/>
          </p:cNvSpPr>
          <p:nvPr/>
        </p:nvSpPr>
        <p:spPr bwMode="auto">
          <a:xfrm>
            <a:off x="8848040" y="7127590"/>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7" name="[动画大师]_Oval 426"/>
          <p:cNvSpPr>
            <a:spLocks noChangeArrowheads="1"/>
          </p:cNvSpPr>
          <p:nvPr/>
        </p:nvSpPr>
        <p:spPr bwMode="auto">
          <a:xfrm>
            <a:off x="6822390" y="7143465"/>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8" name="[动画大师]_Oval 426"/>
          <p:cNvSpPr>
            <a:spLocks noChangeArrowheads="1"/>
          </p:cNvSpPr>
          <p:nvPr/>
        </p:nvSpPr>
        <p:spPr bwMode="auto">
          <a:xfrm>
            <a:off x="5980113" y="7099015"/>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9" name="[动画大师]_Oval 426"/>
          <p:cNvSpPr>
            <a:spLocks noChangeArrowheads="1"/>
          </p:cNvSpPr>
          <p:nvPr/>
        </p:nvSpPr>
        <p:spPr bwMode="auto">
          <a:xfrm>
            <a:off x="5653088" y="7073615"/>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0" name="[动画大师]_Oval 426"/>
          <p:cNvSpPr>
            <a:spLocks noChangeArrowheads="1"/>
          </p:cNvSpPr>
          <p:nvPr/>
        </p:nvSpPr>
        <p:spPr bwMode="auto">
          <a:xfrm>
            <a:off x="5284788" y="7067265"/>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1" name="[动画大师]_Oval 426"/>
          <p:cNvSpPr>
            <a:spLocks noChangeArrowheads="1"/>
          </p:cNvSpPr>
          <p:nvPr/>
        </p:nvSpPr>
        <p:spPr bwMode="auto">
          <a:xfrm>
            <a:off x="4719638" y="7102190"/>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2" name="[动画大师]_Oval 426"/>
          <p:cNvSpPr>
            <a:spLocks noChangeArrowheads="1"/>
          </p:cNvSpPr>
          <p:nvPr/>
        </p:nvSpPr>
        <p:spPr bwMode="auto">
          <a:xfrm>
            <a:off x="6375350" y="7095840"/>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3" name="[动画大师]_Oval 426"/>
          <p:cNvSpPr>
            <a:spLocks noChangeArrowheads="1"/>
          </p:cNvSpPr>
          <p:nvPr/>
        </p:nvSpPr>
        <p:spPr bwMode="auto">
          <a:xfrm>
            <a:off x="4349700" y="7111715"/>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4" name="[动画大师]_Oval 426"/>
          <p:cNvSpPr>
            <a:spLocks noChangeArrowheads="1"/>
          </p:cNvSpPr>
          <p:nvPr/>
        </p:nvSpPr>
        <p:spPr bwMode="auto">
          <a:xfrm>
            <a:off x="3252153" y="7060915"/>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5" name="[动画大师]_Oval 426"/>
          <p:cNvSpPr>
            <a:spLocks noChangeArrowheads="1"/>
          </p:cNvSpPr>
          <p:nvPr/>
        </p:nvSpPr>
        <p:spPr bwMode="auto">
          <a:xfrm>
            <a:off x="2925128" y="7035515"/>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6" name="[动画大师]_Oval 426"/>
          <p:cNvSpPr>
            <a:spLocks noChangeArrowheads="1"/>
          </p:cNvSpPr>
          <p:nvPr/>
        </p:nvSpPr>
        <p:spPr bwMode="auto">
          <a:xfrm>
            <a:off x="2556828" y="7029165"/>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7" name="[动画大师]_Oval 426"/>
          <p:cNvSpPr>
            <a:spLocks noChangeArrowheads="1"/>
          </p:cNvSpPr>
          <p:nvPr/>
        </p:nvSpPr>
        <p:spPr bwMode="auto">
          <a:xfrm>
            <a:off x="1991678" y="7064090"/>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8" name="[动画大师]_Oval 426"/>
          <p:cNvSpPr>
            <a:spLocks noChangeArrowheads="1"/>
          </p:cNvSpPr>
          <p:nvPr/>
        </p:nvSpPr>
        <p:spPr bwMode="auto">
          <a:xfrm>
            <a:off x="3647390" y="7057740"/>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9" name="[动画大师]_Oval 426"/>
          <p:cNvSpPr>
            <a:spLocks noChangeArrowheads="1"/>
          </p:cNvSpPr>
          <p:nvPr/>
        </p:nvSpPr>
        <p:spPr bwMode="auto">
          <a:xfrm>
            <a:off x="-397560" y="7016465"/>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0" name="[动画大师]_Oval 426"/>
          <p:cNvSpPr>
            <a:spLocks noChangeArrowheads="1"/>
          </p:cNvSpPr>
          <p:nvPr/>
        </p:nvSpPr>
        <p:spPr bwMode="auto">
          <a:xfrm>
            <a:off x="12628563" y="2008311"/>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1" name="[动画大师]_Oval 426"/>
          <p:cNvSpPr>
            <a:spLocks noChangeArrowheads="1"/>
          </p:cNvSpPr>
          <p:nvPr/>
        </p:nvSpPr>
        <p:spPr bwMode="auto">
          <a:xfrm>
            <a:off x="12766358" y="1700971"/>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2" name="[动画大师]_Oval 426"/>
          <p:cNvSpPr>
            <a:spLocks noChangeArrowheads="1"/>
          </p:cNvSpPr>
          <p:nvPr/>
        </p:nvSpPr>
        <p:spPr bwMode="auto">
          <a:xfrm>
            <a:off x="12619038" y="1389821"/>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3" name="[动画大师]_Oval 426"/>
          <p:cNvSpPr>
            <a:spLocks noChangeArrowheads="1"/>
          </p:cNvSpPr>
          <p:nvPr/>
        </p:nvSpPr>
        <p:spPr bwMode="auto">
          <a:xfrm>
            <a:off x="12640628" y="1028506"/>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4" name="[动画大师]_Oval 426"/>
          <p:cNvSpPr>
            <a:spLocks noChangeArrowheads="1"/>
          </p:cNvSpPr>
          <p:nvPr/>
        </p:nvSpPr>
        <p:spPr bwMode="auto">
          <a:xfrm>
            <a:off x="12825680" y="238613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5" name="[动画大师]_Oval 426"/>
          <p:cNvSpPr>
            <a:spLocks noChangeArrowheads="1"/>
          </p:cNvSpPr>
          <p:nvPr/>
        </p:nvSpPr>
        <p:spPr bwMode="auto">
          <a:xfrm>
            <a:off x="12644070" y="687511"/>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6" name="[动画大师]_Oval 426"/>
          <p:cNvSpPr>
            <a:spLocks noChangeArrowheads="1"/>
          </p:cNvSpPr>
          <p:nvPr/>
        </p:nvSpPr>
        <p:spPr bwMode="auto">
          <a:xfrm>
            <a:off x="12520880" y="30587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7" name="[动画大师]_Oval 426"/>
          <p:cNvSpPr>
            <a:spLocks noChangeArrowheads="1"/>
          </p:cNvSpPr>
          <p:nvPr/>
        </p:nvSpPr>
        <p:spPr bwMode="auto">
          <a:xfrm>
            <a:off x="12476163" y="5386511"/>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8" name="[动画大师]_Oval 426"/>
          <p:cNvSpPr>
            <a:spLocks noChangeArrowheads="1"/>
          </p:cNvSpPr>
          <p:nvPr/>
        </p:nvSpPr>
        <p:spPr bwMode="auto">
          <a:xfrm>
            <a:off x="12613958" y="5079171"/>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9" name="[动画大师]_Oval 426"/>
          <p:cNvSpPr>
            <a:spLocks noChangeArrowheads="1"/>
          </p:cNvSpPr>
          <p:nvPr/>
        </p:nvSpPr>
        <p:spPr bwMode="auto">
          <a:xfrm>
            <a:off x="12466638" y="4768021"/>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0" name="[动画大师]_Oval 426"/>
          <p:cNvSpPr>
            <a:spLocks noChangeArrowheads="1"/>
          </p:cNvSpPr>
          <p:nvPr/>
        </p:nvSpPr>
        <p:spPr bwMode="auto">
          <a:xfrm>
            <a:off x="12488228" y="4406706"/>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1" name="[动画大师]_Oval 426"/>
          <p:cNvSpPr>
            <a:spLocks noChangeArrowheads="1"/>
          </p:cNvSpPr>
          <p:nvPr/>
        </p:nvSpPr>
        <p:spPr bwMode="auto">
          <a:xfrm>
            <a:off x="12673280" y="576433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2" name="[动画大师]_Oval 426"/>
          <p:cNvSpPr>
            <a:spLocks noChangeArrowheads="1"/>
          </p:cNvSpPr>
          <p:nvPr/>
        </p:nvSpPr>
        <p:spPr bwMode="auto">
          <a:xfrm>
            <a:off x="12491670" y="4065711"/>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3" name="[动画大师]_Oval 426"/>
          <p:cNvSpPr>
            <a:spLocks noChangeArrowheads="1"/>
          </p:cNvSpPr>
          <p:nvPr/>
        </p:nvSpPr>
        <p:spPr bwMode="auto">
          <a:xfrm>
            <a:off x="12368480" y="368407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4" name="[动画大师]_Oval 426"/>
          <p:cNvSpPr>
            <a:spLocks noChangeArrowheads="1"/>
          </p:cNvSpPr>
          <p:nvPr/>
        </p:nvSpPr>
        <p:spPr bwMode="auto">
          <a:xfrm>
            <a:off x="-842346" y="2758511"/>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5" name="[动画大师]_Oval 426"/>
          <p:cNvSpPr>
            <a:spLocks noChangeArrowheads="1"/>
          </p:cNvSpPr>
          <p:nvPr/>
        </p:nvSpPr>
        <p:spPr bwMode="auto">
          <a:xfrm>
            <a:off x="-704551" y="2451171"/>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6" name="[动画大师]_Oval 426"/>
          <p:cNvSpPr>
            <a:spLocks noChangeArrowheads="1"/>
          </p:cNvSpPr>
          <p:nvPr/>
        </p:nvSpPr>
        <p:spPr bwMode="auto">
          <a:xfrm>
            <a:off x="-851871" y="2140021"/>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7" name="[动画大师]_Oval 426"/>
          <p:cNvSpPr>
            <a:spLocks noChangeArrowheads="1"/>
          </p:cNvSpPr>
          <p:nvPr/>
        </p:nvSpPr>
        <p:spPr bwMode="auto">
          <a:xfrm>
            <a:off x="-830281" y="1778706"/>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 name="[动画大师]_Oval 426"/>
          <p:cNvSpPr>
            <a:spLocks noChangeArrowheads="1"/>
          </p:cNvSpPr>
          <p:nvPr/>
        </p:nvSpPr>
        <p:spPr bwMode="auto">
          <a:xfrm>
            <a:off x="-645229" y="313633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 name="[动画大师]_Oval 426"/>
          <p:cNvSpPr>
            <a:spLocks noChangeArrowheads="1"/>
          </p:cNvSpPr>
          <p:nvPr/>
        </p:nvSpPr>
        <p:spPr bwMode="auto">
          <a:xfrm>
            <a:off x="-826839" y="1437711"/>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 name="[动画大师]_Oval 426"/>
          <p:cNvSpPr>
            <a:spLocks noChangeArrowheads="1"/>
          </p:cNvSpPr>
          <p:nvPr/>
        </p:nvSpPr>
        <p:spPr bwMode="auto">
          <a:xfrm>
            <a:off x="-994746" y="6136711"/>
            <a:ext cx="108000" cy="108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1" name="[动画大师]_Oval 426"/>
          <p:cNvSpPr>
            <a:spLocks noChangeArrowheads="1"/>
          </p:cNvSpPr>
          <p:nvPr/>
        </p:nvSpPr>
        <p:spPr bwMode="auto">
          <a:xfrm>
            <a:off x="-856951" y="5829371"/>
            <a:ext cx="72000" cy="72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2" name="[动画大师]_Oval 426"/>
          <p:cNvSpPr>
            <a:spLocks noChangeArrowheads="1"/>
          </p:cNvSpPr>
          <p:nvPr/>
        </p:nvSpPr>
        <p:spPr bwMode="auto">
          <a:xfrm>
            <a:off x="-1004271" y="5518221"/>
            <a:ext cx="36000" cy="36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3" name="[动画大师]_Oval 426"/>
          <p:cNvSpPr>
            <a:spLocks noChangeArrowheads="1"/>
          </p:cNvSpPr>
          <p:nvPr/>
        </p:nvSpPr>
        <p:spPr bwMode="auto">
          <a:xfrm>
            <a:off x="-982681" y="5156906"/>
            <a:ext cx="25200" cy="252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4" name="[动画大师]_Oval 426"/>
          <p:cNvSpPr>
            <a:spLocks noChangeArrowheads="1"/>
          </p:cNvSpPr>
          <p:nvPr/>
        </p:nvSpPr>
        <p:spPr bwMode="auto">
          <a:xfrm>
            <a:off x="-797629" y="651453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5" name="[动画大师]_Oval 426"/>
          <p:cNvSpPr>
            <a:spLocks noChangeArrowheads="1"/>
          </p:cNvSpPr>
          <p:nvPr/>
        </p:nvSpPr>
        <p:spPr bwMode="auto">
          <a:xfrm>
            <a:off x="-979239" y="4815911"/>
            <a:ext cx="90000" cy="90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6" name="[动画大师]_Oval 426"/>
          <p:cNvSpPr>
            <a:spLocks noChangeArrowheads="1"/>
          </p:cNvSpPr>
          <p:nvPr/>
        </p:nvSpPr>
        <p:spPr bwMode="auto">
          <a:xfrm>
            <a:off x="-1102429" y="4434276"/>
            <a:ext cx="54000" cy="54000"/>
          </a:xfrm>
          <a:prstGeom prst="ellipse">
            <a:avLst/>
          </a:prstGeom>
          <a:solidFill>
            <a:schemeClr val="bg1">
              <a:alpha val="5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7" name="Oval 426"/>
          <p:cNvSpPr>
            <a:spLocks noChangeArrowheads="1"/>
          </p:cNvSpPr>
          <p:nvPr/>
        </p:nvSpPr>
        <p:spPr bwMode="auto">
          <a:xfrm>
            <a:off x="12390438" y="632901"/>
            <a:ext cx="108000" cy="108000"/>
          </a:xfrm>
          <a:prstGeom prst="ellipse">
            <a:avLst/>
          </a:pr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352" name="直接连接符 351"/>
          <p:cNvCxnSpPr/>
          <p:nvPr/>
        </p:nvCxnSpPr>
        <p:spPr>
          <a:xfrm>
            <a:off x="1752095" y="1096750"/>
            <a:ext cx="3736949" cy="0"/>
          </a:xfrm>
          <a:prstGeom prst="line">
            <a:avLst/>
          </a:prstGeom>
          <a:ln>
            <a:gradFill>
              <a:gsLst>
                <a:gs pos="0">
                  <a:schemeClr val="accent1">
                    <a:lumMod val="5000"/>
                    <a:lumOff val="95000"/>
                    <a:alpha val="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353" name="矩形 352"/>
          <p:cNvSpPr/>
          <p:nvPr/>
        </p:nvSpPr>
        <p:spPr>
          <a:xfrm rot="2700000">
            <a:off x="5767939" y="947507"/>
            <a:ext cx="298489" cy="29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4" name="直接连接符 353"/>
          <p:cNvCxnSpPr/>
          <p:nvPr/>
        </p:nvCxnSpPr>
        <p:spPr>
          <a:xfrm>
            <a:off x="6290539" y="1096750"/>
            <a:ext cx="3736949" cy="0"/>
          </a:xfrm>
          <a:prstGeom prst="line">
            <a:avLst/>
          </a:prstGeom>
          <a:ln>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nvCxnSpPr>
        <p:spPr>
          <a:xfrm>
            <a:off x="2028021" y="2478695"/>
            <a:ext cx="8275393" cy="0"/>
          </a:xfrm>
          <a:prstGeom prst="line">
            <a:avLst/>
          </a:prstGeom>
          <a:ln>
            <a:gradFill>
              <a:gsLst>
                <a:gs pos="0">
                  <a:schemeClr val="accent1">
                    <a:lumMod val="5000"/>
                    <a:lumOff val="95000"/>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Skrillex-Scary Monsters And Nice Sprites">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5689068" y="-979578"/>
            <a:ext cx="609600" cy="609600"/>
          </a:xfrm>
          <a:prstGeom prst="rect">
            <a:avLst/>
          </a:prstGeom>
        </p:spPr>
      </p:pic>
      <p:sp>
        <p:nvSpPr>
          <p:cNvPr id="3" name="矩形 2">
            <a:extLst>
              <a:ext uri="{FF2B5EF4-FFF2-40B4-BE49-F238E27FC236}">
                <a16:creationId xmlns:a16="http://schemas.microsoft.com/office/drawing/2014/main" xmlns="" id="{BF796FE4-361A-4546-ABEB-F18F4FF45857}"/>
              </a:ext>
            </a:extLst>
          </p:cNvPr>
          <p:cNvSpPr/>
          <p:nvPr/>
        </p:nvSpPr>
        <p:spPr>
          <a:xfrm>
            <a:off x="5177926" y="5622269"/>
            <a:ext cx="1151277" cy="400110"/>
          </a:xfrm>
          <a:prstGeom prst="rect">
            <a:avLst/>
          </a:prstGeom>
        </p:spPr>
        <p:txBody>
          <a:bodyPr wrap="none">
            <a:spAutoFit/>
          </a:bodyPr>
          <a:lstStyle/>
          <a:p>
            <a:r>
              <a:rPr lang="zh-CN" altLang="en-US" sz="2000" dirty="0" smtClean="0">
                <a:solidFill>
                  <a:schemeClr val="bg1">
                    <a:lumMod val="50000"/>
                  </a:schemeClr>
                </a:solidFill>
              </a:rPr>
              <a:t>201</a:t>
            </a:r>
            <a:r>
              <a:rPr lang="en-US" altLang="zh-CN" sz="2000" dirty="0" smtClean="0">
                <a:solidFill>
                  <a:schemeClr val="bg1">
                    <a:lumMod val="50000"/>
                  </a:schemeClr>
                </a:solidFill>
              </a:rPr>
              <a:t>7.11</a:t>
            </a:r>
            <a:endParaRPr lang="zh-CN" altLang="en-US" sz="2000" dirty="0">
              <a:solidFill>
                <a:schemeClr val="bg1">
                  <a:lumMod val="50000"/>
                </a:schemeClr>
              </a:solidFill>
            </a:endParaRPr>
          </a:p>
        </p:txBody>
      </p:sp>
      <p:pic>
        <p:nvPicPr>
          <p:cNvPr id="142" name="图片 141"/>
          <p:cNvPicPr>
            <a:picLocks noChangeAspect="1"/>
          </p:cNvPicPr>
          <p:nvPr/>
        </p:nvPicPr>
        <p:blipFill>
          <a:blip r:embed="rId7" cstate="print"/>
          <a:stretch>
            <a:fillRect/>
          </a:stretch>
        </p:blipFill>
        <p:spPr>
          <a:xfrm>
            <a:off x="0" y="0"/>
            <a:ext cx="1560046" cy="1040235"/>
          </a:xfrm>
          <a:prstGeom prst="rect">
            <a:avLst/>
          </a:prstGeom>
        </p:spPr>
      </p:pic>
      <p:sp>
        <p:nvSpPr>
          <p:cNvPr id="143" name="矩形 142">
            <a:extLst>
              <a:ext uri="{FF2B5EF4-FFF2-40B4-BE49-F238E27FC236}">
                <a16:creationId xmlns:a16="http://schemas.microsoft.com/office/drawing/2014/main" xmlns="" id="{BF796FE4-361A-4546-ABEB-F18F4FF45857}"/>
              </a:ext>
            </a:extLst>
          </p:cNvPr>
          <p:cNvSpPr/>
          <p:nvPr/>
        </p:nvSpPr>
        <p:spPr>
          <a:xfrm>
            <a:off x="3025276" y="4822169"/>
            <a:ext cx="5153077" cy="400110"/>
          </a:xfrm>
          <a:prstGeom prst="rect">
            <a:avLst/>
          </a:prstGeom>
        </p:spPr>
        <p:txBody>
          <a:bodyPr wrap="none">
            <a:spAutoFit/>
          </a:bodyPr>
          <a:lstStyle/>
          <a:p>
            <a:r>
              <a:rPr lang="en-US" altLang="zh-CN" sz="2000" dirty="0" smtClean="0">
                <a:solidFill>
                  <a:schemeClr val="bg1">
                    <a:lumMod val="50000"/>
                  </a:schemeClr>
                </a:solidFill>
              </a:rPr>
              <a:t>Fujin Bilingual School     Wang Yongqing</a:t>
            </a:r>
            <a:endParaRPr lang="zh-CN" altLang="en-US" sz="2000" dirty="0">
              <a:solidFill>
                <a:schemeClr val="bg1">
                  <a:lumMod val="50000"/>
                </a:schemeClr>
              </a:solidFill>
            </a:endParaRPr>
          </a:p>
        </p:txBody>
      </p:sp>
      <p:sp>
        <p:nvSpPr>
          <p:cNvPr id="89" name="矩形 88"/>
          <p:cNvSpPr/>
          <p:nvPr/>
        </p:nvSpPr>
        <p:spPr>
          <a:xfrm>
            <a:off x="352425" y="1472290"/>
            <a:ext cx="11410950" cy="584775"/>
          </a:xfrm>
          <a:prstGeom prst="rect">
            <a:avLst/>
          </a:prstGeom>
        </p:spPr>
        <p:txBody>
          <a:bodyPr wrap="square">
            <a:spAutoFit/>
          </a:bodyPr>
          <a:lstStyle/>
          <a:p>
            <a:pPr algn="ctr"/>
            <a:r>
              <a:rPr lang="en-US" altLang="zh-CN" sz="3200" dirty="0" smtClean="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cs typeface="+mn-ea"/>
                <a:sym typeface="+mn-lt"/>
              </a:rPr>
              <a:t>Wisdom classroom brings us to the ideal class form</a:t>
            </a:r>
            <a:endParaRPr lang="zh-CN" altLang="en-US" sz="32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xmlns="" val="2204919498"/>
      </p:ext>
    </p:extLst>
  </p:cSld>
  <p:clrMapOvr>
    <a:masterClrMapping/>
  </p:clrMapOvr>
  <mc:AlternateContent xmlns:mc="http://schemas.openxmlformats.org/markup-compatibility/2006">
    <mc:Choice xmlns:p14="http://schemas.microsoft.com/office/powerpoint/2010/main" xmlns=""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8" decel="10000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cBhvr additive="base">
                                        <p:cTn id="9" dur="750" fill="hold"/>
                                        <p:tgtEl>
                                          <p:spTgt spid="113"/>
                                        </p:tgtEl>
                                        <p:attrNameLst>
                                          <p:attrName>ppt_x</p:attrName>
                                        </p:attrNameLst>
                                      </p:cBhvr>
                                      <p:tavLst>
                                        <p:tav tm="0">
                                          <p:val>
                                            <p:strVal val="0-#ppt_w/2"/>
                                          </p:val>
                                        </p:tav>
                                        <p:tav tm="100000">
                                          <p:val>
                                            <p:strVal val="#ppt_x"/>
                                          </p:val>
                                        </p:tav>
                                      </p:tavLst>
                                    </p:anim>
                                    <p:anim calcmode="lin" valueType="num">
                                      <p:cBhvr additive="base">
                                        <p:cTn id="10" dur="750" fill="hold"/>
                                        <p:tgtEl>
                                          <p:spTgt spid="113"/>
                                        </p:tgtEl>
                                        <p:attrNameLst>
                                          <p:attrName>ppt_y</p:attrName>
                                        </p:attrNameLst>
                                      </p:cBhvr>
                                      <p:tavLst>
                                        <p:tav tm="0">
                                          <p:val>
                                            <p:strVal val="#ppt_y"/>
                                          </p:val>
                                        </p:tav>
                                        <p:tav tm="100000">
                                          <p:val>
                                            <p:strVal val="#ppt_y"/>
                                          </p:val>
                                        </p:tav>
                                      </p:tavLst>
                                    </p:anim>
                                  </p:childTnLst>
                                </p:cTn>
                              </p:par>
                              <p:par>
                                <p:cTn id="11" presetID="2" presetClass="entr" presetSubtype="2" decel="10000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additive="base">
                                        <p:cTn id="13" dur="750" fill="hold"/>
                                        <p:tgtEl>
                                          <p:spTgt spid="114"/>
                                        </p:tgtEl>
                                        <p:attrNameLst>
                                          <p:attrName>ppt_x</p:attrName>
                                        </p:attrNameLst>
                                      </p:cBhvr>
                                      <p:tavLst>
                                        <p:tav tm="0">
                                          <p:val>
                                            <p:strVal val="1+#ppt_w/2"/>
                                          </p:val>
                                        </p:tav>
                                        <p:tav tm="100000">
                                          <p:val>
                                            <p:strVal val="#ppt_x"/>
                                          </p:val>
                                        </p:tav>
                                      </p:tavLst>
                                    </p:anim>
                                    <p:anim calcmode="lin" valueType="num">
                                      <p:cBhvr additive="base">
                                        <p:cTn id="14" dur="750" fill="hold"/>
                                        <p:tgtEl>
                                          <p:spTgt spid="114"/>
                                        </p:tgtEl>
                                        <p:attrNameLst>
                                          <p:attrName>ppt_y</p:attrName>
                                        </p:attrNameLst>
                                      </p:cBhvr>
                                      <p:tavLst>
                                        <p:tav tm="0">
                                          <p:val>
                                            <p:strVal val="#ppt_y"/>
                                          </p:val>
                                        </p:tav>
                                        <p:tav tm="100000">
                                          <p:val>
                                            <p:strVal val="#ppt_y"/>
                                          </p:val>
                                        </p:tav>
                                      </p:tavLst>
                                    </p:anim>
                                  </p:childTnLst>
                                </p:cTn>
                              </p:par>
                              <p:par>
                                <p:cTn id="15" presetID="22" presetClass="exit" presetSubtype="8" fill="hold" nodeType="withEffect">
                                  <p:stCondLst>
                                    <p:cond delay="500"/>
                                  </p:stCondLst>
                                  <p:childTnLst>
                                    <p:animEffect transition="out" filter="wipe(left)">
                                      <p:cBhvr>
                                        <p:cTn id="16" dur="750"/>
                                        <p:tgtEl>
                                          <p:spTgt spid="113"/>
                                        </p:tgtEl>
                                      </p:cBhvr>
                                    </p:animEffect>
                                    <p:set>
                                      <p:cBhvr>
                                        <p:cTn id="17" dur="1" fill="hold">
                                          <p:stCondLst>
                                            <p:cond delay="749"/>
                                          </p:stCondLst>
                                        </p:cTn>
                                        <p:tgtEl>
                                          <p:spTgt spid="113"/>
                                        </p:tgtEl>
                                        <p:attrNameLst>
                                          <p:attrName>style.visibility</p:attrName>
                                        </p:attrNameLst>
                                      </p:cBhvr>
                                      <p:to>
                                        <p:strVal val="hidden"/>
                                      </p:to>
                                    </p:set>
                                  </p:childTnLst>
                                </p:cTn>
                              </p:par>
                              <p:par>
                                <p:cTn id="18" presetID="22" presetClass="exit" presetSubtype="2" fill="hold" nodeType="withEffect">
                                  <p:stCondLst>
                                    <p:cond delay="500"/>
                                  </p:stCondLst>
                                  <p:childTnLst>
                                    <p:animEffect transition="out" filter="wipe(right)">
                                      <p:cBhvr>
                                        <p:cTn id="19" dur="750"/>
                                        <p:tgtEl>
                                          <p:spTgt spid="114"/>
                                        </p:tgtEl>
                                      </p:cBhvr>
                                    </p:animEffect>
                                    <p:set>
                                      <p:cBhvr>
                                        <p:cTn id="20" dur="1" fill="hold">
                                          <p:stCondLst>
                                            <p:cond delay="749"/>
                                          </p:stCondLst>
                                        </p:cTn>
                                        <p:tgtEl>
                                          <p:spTgt spid="114"/>
                                        </p:tgtEl>
                                        <p:attrNameLst>
                                          <p:attrName>style.visibility</p:attrName>
                                        </p:attrNameLst>
                                      </p:cBhvr>
                                      <p:to>
                                        <p:strVal val="hidden"/>
                                      </p:to>
                                    </p:set>
                                  </p:childTnLst>
                                </p:cTn>
                              </p:par>
                              <p:par>
                                <p:cTn id="21" presetID="23" presetClass="entr" presetSubtype="528" repeatCount="indefinite" fill="hold" grpId="0" nodeType="withEffect">
                                  <p:stCondLst>
                                    <p:cond delay="2618"/>
                                  </p:stCondLst>
                                  <p:childTnLst>
                                    <p:set>
                                      <p:cBhvr>
                                        <p:cTn id="22" dur="1" fill="hold">
                                          <p:stCondLst>
                                            <p:cond delay="0"/>
                                          </p:stCondLst>
                                        </p:cTn>
                                        <p:tgtEl>
                                          <p:spTgt spid="547"/>
                                        </p:tgtEl>
                                        <p:attrNameLst>
                                          <p:attrName>style.visibility</p:attrName>
                                        </p:attrNameLst>
                                      </p:cBhvr>
                                      <p:to>
                                        <p:strVal val="visible"/>
                                      </p:to>
                                    </p:set>
                                    <p:anim calcmode="lin" valueType="num">
                                      <p:cBhvr>
                                        <p:cTn id="23" dur="3737" fill="hold"/>
                                        <p:tgtEl>
                                          <p:spTgt spid="547"/>
                                        </p:tgtEl>
                                        <p:attrNameLst>
                                          <p:attrName>ppt_w</p:attrName>
                                        </p:attrNameLst>
                                      </p:cBhvr>
                                      <p:tavLst>
                                        <p:tav tm="0">
                                          <p:val>
                                            <p:fltVal val="0"/>
                                          </p:val>
                                        </p:tav>
                                        <p:tav tm="100000">
                                          <p:val>
                                            <p:strVal val="#ppt_w"/>
                                          </p:val>
                                        </p:tav>
                                      </p:tavLst>
                                    </p:anim>
                                    <p:anim calcmode="lin" valueType="num">
                                      <p:cBhvr>
                                        <p:cTn id="24" dur="3737" fill="hold"/>
                                        <p:tgtEl>
                                          <p:spTgt spid="547"/>
                                        </p:tgtEl>
                                        <p:attrNameLst>
                                          <p:attrName>ppt_h</p:attrName>
                                        </p:attrNameLst>
                                      </p:cBhvr>
                                      <p:tavLst>
                                        <p:tav tm="0">
                                          <p:val>
                                            <p:fltVal val="0"/>
                                          </p:val>
                                        </p:tav>
                                        <p:tav tm="100000">
                                          <p:val>
                                            <p:strVal val="#ppt_h"/>
                                          </p:val>
                                        </p:tav>
                                      </p:tavLst>
                                    </p:anim>
                                    <p:anim calcmode="lin" valueType="num">
                                      <p:cBhvr>
                                        <p:cTn id="25" dur="3737" fill="hold"/>
                                        <p:tgtEl>
                                          <p:spTgt spid="547"/>
                                        </p:tgtEl>
                                        <p:attrNameLst>
                                          <p:attrName>ppt_x</p:attrName>
                                        </p:attrNameLst>
                                      </p:cBhvr>
                                      <p:tavLst>
                                        <p:tav tm="0">
                                          <p:val>
                                            <p:fltVal val="0.5"/>
                                          </p:val>
                                        </p:tav>
                                        <p:tav tm="100000">
                                          <p:val>
                                            <p:strVal val="#ppt_x"/>
                                          </p:val>
                                        </p:tav>
                                      </p:tavLst>
                                    </p:anim>
                                    <p:anim calcmode="lin" valueType="num">
                                      <p:cBhvr>
                                        <p:cTn id="26" dur="3737" fill="hold"/>
                                        <p:tgtEl>
                                          <p:spTgt spid="547"/>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2252"/>
                                  </p:stCondLst>
                                  <p:childTnLst>
                                    <p:set>
                                      <p:cBhvr>
                                        <p:cTn id="28" dur="1" fill="hold">
                                          <p:stCondLst>
                                            <p:cond delay="0"/>
                                          </p:stCondLst>
                                        </p:cTn>
                                        <p:tgtEl>
                                          <p:spTgt spid="472"/>
                                        </p:tgtEl>
                                        <p:attrNameLst>
                                          <p:attrName>style.visibility</p:attrName>
                                        </p:attrNameLst>
                                      </p:cBhvr>
                                      <p:to>
                                        <p:strVal val="visible"/>
                                      </p:to>
                                    </p:set>
                                    <p:anim calcmode="lin" valueType="num">
                                      <p:cBhvr>
                                        <p:cTn id="29" dur="4136" fill="hold"/>
                                        <p:tgtEl>
                                          <p:spTgt spid="472"/>
                                        </p:tgtEl>
                                        <p:attrNameLst>
                                          <p:attrName>ppt_w</p:attrName>
                                        </p:attrNameLst>
                                      </p:cBhvr>
                                      <p:tavLst>
                                        <p:tav tm="0">
                                          <p:val>
                                            <p:fltVal val="0"/>
                                          </p:val>
                                        </p:tav>
                                        <p:tav tm="100000">
                                          <p:val>
                                            <p:strVal val="#ppt_w"/>
                                          </p:val>
                                        </p:tav>
                                      </p:tavLst>
                                    </p:anim>
                                    <p:anim calcmode="lin" valueType="num">
                                      <p:cBhvr>
                                        <p:cTn id="30" dur="4136" fill="hold"/>
                                        <p:tgtEl>
                                          <p:spTgt spid="472"/>
                                        </p:tgtEl>
                                        <p:attrNameLst>
                                          <p:attrName>ppt_h</p:attrName>
                                        </p:attrNameLst>
                                      </p:cBhvr>
                                      <p:tavLst>
                                        <p:tav tm="0">
                                          <p:val>
                                            <p:fltVal val="0"/>
                                          </p:val>
                                        </p:tav>
                                        <p:tav tm="100000">
                                          <p:val>
                                            <p:strVal val="#ppt_h"/>
                                          </p:val>
                                        </p:tav>
                                      </p:tavLst>
                                    </p:anim>
                                    <p:anim calcmode="lin" valueType="num">
                                      <p:cBhvr>
                                        <p:cTn id="31" dur="4136" fill="hold"/>
                                        <p:tgtEl>
                                          <p:spTgt spid="472"/>
                                        </p:tgtEl>
                                        <p:attrNameLst>
                                          <p:attrName>ppt_x</p:attrName>
                                        </p:attrNameLst>
                                      </p:cBhvr>
                                      <p:tavLst>
                                        <p:tav tm="0">
                                          <p:val>
                                            <p:fltVal val="0.5"/>
                                          </p:val>
                                        </p:tav>
                                        <p:tav tm="100000">
                                          <p:val>
                                            <p:strVal val="#ppt_x"/>
                                          </p:val>
                                        </p:tav>
                                      </p:tavLst>
                                    </p:anim>
                                    <p:anim calcmode="lin" valueType="num">
                                      <p:cBhvr>
                                        <p:cTn id="32" dur="4136" fill="hold"/>
                                        <p:tgtEl>
                                          <p:spTgt spid="472"/>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819"/>
                                  </p:stCondLst>
                                  <p:childTnLst>
                                    <p:set>
                                      <p:cBhvr>
                                        <p:cTn id="34" dur="1" fill="hold">
                                          <p:stCondLst>
                                            <p:cond delay="0"/>
                                          </p:stCondLst>
                                        </p:cTn>
                                        <p:tgtEl>
                                          <p:spTgt spid="473"/>
                                        </p:tgtEl>
                                        <p:attrNameLst>
                                          <p:attrName>style.visibility</p:attrName>
                                        </p:attrNameLst>
                                      </p:cBhvr>
                                      <p:to>
                                        <p:strVal val="visible"/>
                                      </p:to>
                                    </p:set>
                                    <p:anim calcmode="lin" valueType="num">
                                      <p:cBhvr>
                                        <p:cTn id="35" dur="4192" fill="hold"/>
                                        <p:tgtEl>
                                          <p:spTgt spid="473"/>
                                        </p:tgtEl>
                                        <p:attrNameLst>
                                          <p:attrName>ppt_w</p:attrName>
                                        </p:attrNameLst>
                                      </p:cBhvr>
                                      <p:tavLst>
                                        <p:tav tm="0">
                                          <p:val>
                                            <p:fltVal val="0"/>
                                          </p:val>
                                        </p:tav>
                                        <p:tav tm="100000">
                                          <p:val>
                                            <p:strVal val="#ppt_w"/>
                                          </p:val>
                                        </p:tav>
                                      </p:tavLst>
                                    </p:anim>
                                    <p:anim calcmode="lin" valueType="num">
                                      <p:cBhvr>
                                        <p:cTn id="36" dur="4192" fill="hold"/>
                                        <p:tgtEl>
                                          <p:spTgt spid="473"/>
                                        </p:tgtEl>
                                        <p:attrNameLst>
                                          <p:attrName>ppt_h</p:attrName>
                                        </p:attrNameLst>
                                      </p:cBhvr>
                                      <p:tavLst>
                                        <p:tav tm="0">
                                          <p:val>
                                            <p:fltVal val="0"/>
                                          </p:val>
                                        </p:tav>
                                        <p:tav tm="100000">
                                          <p:val>
                                            <p:strVal val="#ppt_h"/>
                                          </p:val>
                                        </p:tav>
                                      </p:tavLst>
                                    </p:anim>
                                    <p:anim calcmode="lin" valueType="num">
                                      <p:cBhvr>
                                        <p:cTn id="37" dur="4192" fill="hold"/>
                                        <p:tgtEl>
                                          <p:spTgt spid="473"/>
                                        </p:tgtEl>
                                        <p:attrNameLst>
                                          <p:attrName>ppt_x</p:attrName>
                                        </p:attrNameLst>
                                      </p:cBhvr>
                                      <p:tavLst>
                                        <p:tav tm="0">
                                          <p:val>
                                            <p:fltVal val="0.5"/>
                                          </p:val>
                                        </p:tav>
                                        <p:tav tm="100000">
                                          <p:val>
                                            <p:strVal val="#ppt_x"/>
                                          </p:val>
                                        </p:tav>
                                      </p:tavLst>
                                    </p:anim>
                                    <p:anim calcmode="lin" valueType="num">
                                      <p:cBhvr>
                                        <p:cTn id="38" dur="4192" fill="hold"/>
                                        <p:tgtEl>
                                          <p:spTgt spid="473"/>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2021"/>
                                  </p:stCondLst>
                                  <p:childTnLst>
                                    <p:set>
                                      <p:cBhvr>
                                        <p:cTn id="40" dur="1" fill="hold">
                                          <p:stCondLst>
                                            <p:cond delay="0"/>
                                          </p:stCondLst>
                                        </p:cTn>
                                        <p:tgtEl>
                                          <p:spTgt spid="474"/>
                                        </p:tgtEl>
                                        <p:attrNameLst>
                                          <p:attrName>style.visibility</p:attrName>
                                        </p:attrNameLst>
                                      </p:cBhvr>
                                      <p:to>
                                        <p:strVal val="visible"/>
                                      </p:to>
                                    </p:set>
                                    <p:anim calcmode="lin" valueType="num">
                                      <p:cBhvr>
                                        <p:cTn id="41" dur="4580" fill="hold"/>
                                        <p:tgtEl>
                                          <p:spTgt spid="474"/>
                                        </p:tgtEl>
                                        <p:attrNameLst>
                                          <p:attrName>ppt_w</p:attrName>
                                        </p:attrNameLst>
                                      </p:cBhvr>
                                      <p:tavLst>
                                        <p:tav tm="0">
                                          <p:val>
                                            <p:fltVal val="0"/>
                                          </p:val>
                                        </p:tav>
                                        <p:tav tm="100000">
                                          <p:val>
                                            <p:strVal val="#ppt_w"/>
                                          </p:val>
                                        </p:tav>
                                      </p:tavLst>
                                    </p:anim>
                                    <p:anim calcmode="lin" valueType="num">
                                      <p:cBhvr>
                                        <p:cTn id="42" dur="4580" fill="hold"/>
                                        <p:tgtEl>
                                          <p:spTgt spid="474"/>
                                        </p:tgtEl>
                                        <p:attrNameLst>
                                          <p:attrName>ppt_h</p:attrName>
                                        </p:attrNameLst>
                                      </p:cBhvr>
                                      <p:tavLst>
                                        <p:tav tm="0">
                                          <p:val>
                                            <p:fltVal val="0"/>
                                          </p:val>
                                        </p:tav>
                                        <p:tav tm="100000">
                                          <p:val>
                                            <p:strVal val="#ppt_h"/>
                                          </p:val>
                                        </p:tav>
                                      </p:tavLst>
                                    </p:anim>
                                    <p:anim calcmode="lin" valueType="num">
                                      <p:cBhvr>
                                        <p:cTn id="43" dur="4580" fill="hold"/>
                                        <p:tgtEl>
                                          <p:spTgt spid="474"/>
                                        </p:tgtEl>
                                        <p:attrNameLst>
                                          <p:attrName>ppt_x</p:attrName>
                                        </p:attrNameLst>
                                      </p:cBhvr>
                                      <p:tavLst>
                                        <p:tav tm="0">
                                          <p:val>
                                            <p:fltVal val="0.5"/>
                                          </p:val>
                                        </p:tav>
                                        <p:tav tm="100000">
                                          <p:val>
                                            <p:strVal val="#ppt_x"/>
                                          </p:val>
                                        </p:tav>
                                      </p:tavLst>
                                    </p:anim>
                                    <p:anim calcmode="lin" valueType="num">
                                      <p:cBhvr>
                                        <p:cTn id="44" dur="4580" fill="hold"/>
                                        <p:tgtEl>
                                          <p:spTgt spid="474"/>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grpId="0" nodeType="withEffect">
                                  <p:stCondLst>
                                    <p:cond delay="770"/>
                                  </p:stCondLst>
                                  <p:childTnLst>
                                    <p:set>
                                      <p:cBhvr>
                                        <p:cTn id="46" dur="1" fill="hold">
                                          <p:stCondLst>
                                            <p:cond delay="0"/>
                                          </p:stCondLst>
                                        </p:cTn>
                                        <p:tgtEl>
                                          <p:spTgt spid="475"/>
                                        </p:tgtEl>
                                        <p:attrNameLst>
                                          <p:attrName>style.visibility</p:attrName>
                                        </p:attrNameLst>
                                      </p:cBhvr>
                                      <p:to>
                                        <p:strVal val="visible"/>
                                      </p:to>
                                    </p:set>
                                    <p:anim calcmode="lin" valueType="num">
                                      <p:cBhvr>
                                        <p:cTn id="47" dur="3811" fill="hold"/>
                                        <p:tgtEl>
                                          <p:spTgt spid="475"/>
                                        </p:tgtEl>
                                        <p:attrNameLst>
                                          <p:attrName>ppt_w</p:attrName>
                                        </p:attrNameLst>
                                      </p:cBhvr>
                                      <p:tavLst>
                                        <p:tav tm="0">
                                          <p:val>
                                            <p:fltVal val="0"/>
                                          </p:val>
                                        </p:tav>
                                        <p:tav tm="100000">
                                          <p:val>
                                            <p:strVal val="#ppt_w"/>
                                          </p:val>
                                        </p:tav>
                                      </p:tavLst>
                                    </p:anim>
                                    <p:anim calcmode="lin" valueType="num">
                                      <p:cBhvr>
                                        <p:cTn id="48" dur="3811" fill="hold"/>
                                        <p:tgtEl>
                                          <p:spTgt spid="475"/>
                                        </p:tgtEl>
                                        <p:attrNameLst>
                                          <p:attrName>ppt_h</p:attrName>
                                        </p:attrNameLst>
                                      </p:cBhvr>
                                      <p:tavLst>
                                        <p:tav tm="0">
                                          <p:val>
                                            <p:fltVal val="0"/>
                                          </p:val>
                                        </p:tav>
                                        <p:tav tm="100000">
                                          <p:val>
                                            <p:strVal val="#ppt_h"/>
                                          </p:val>
                                        </p:tav>
                                      </p:tavLst>
                                    </p:anim>
                                    <p:anim calcmode="lin" valueType="num">
                                      <p:cBhvr>
                                        <p:cTn id="49" dur="3811" fill="hold"/>
                                        <p:tgtEl>
                                          <p:spTgt spid="475"/>
                                        </p:tgtEl>
                                        <p:attrNameLst>
                                          <p:attrName>ppt_x</p:attrName>
                                        </p:attrNameLst>
                                      </p:cBhvr>
                                      <p:tavLst>
                                        <p:tav tm="0">
                                          <p:val>
                                            <p:fltVal val="0.5"/>
                                          </p:val>
                                        </p:tav>
                                        <p:tav tm="100000">
                                          <p:val>
                                            <p:strVal val="#ppt_x"/>
                                          </p:val>
                                        </p:tav>
                                      </p:tavLst>
                                    </p:anim>
                                    <p:anim calcmode="lin" valueType="num">
                                      <p:cBhvr>
                                        <p:cTn id="50" dur="3811" fill="hold"/>
                                        <p:tgtEl>
                                          <p:spTgt spid="475"/>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grpId="0" nodeType="withEffect">
                                  <p:stCondLst>
                                    <p:cond delay="270"/>
                                  </p:stCondLst>
                                  <p:childTnLst>
                                    <p:set>
                                      <p:cBhvr>
                                        <p:cTn id="52" dur="1" fill="hold">
                                          <p:stCondLst>
                                            <p:cond delay="0"/>
                                          </p:stCondLst>
                                        </p:cTn>
                                        <p:tgtEl>
                                          <p:spTgt spid="476"/>
                                        </p:tgtEl>
                                        <p:attrNameLst>
                                          <p:attrName>style.visibility</p:attrName>
                                        </p:attrNameLst>
                                      </p:cBhvr>
                                      <p:to>
                                        <p:strVal val="visible"/>
                                      </p:to>
                                    </p:set>
                                    <p:anim calcmode="lin" valueType="num">
                                      <p:cBhvr>
                                        <p:cTn id="53" dur="4744" fill="hold"/>
                                        <p:tgtEl>
                                          <p:spTgt spid="476"/>
                                        </p:tgtEl>
                                        <p:attrNameLst>
                                          <p:attrName>ppt_w</p:attrName>
                                        </p:attrNameLst>
                                      </p:cBhvr>
                                      <p:tavLst>
                                        <p:tav tm="0">
                                          <p:val>
                                            <p:fltVal val="0"/>
                                          </p:val>
                                        </p:tav>
                                        <p:tav tm="100000">
                                          <p:val>
                                            <p:strVal val="#ppt_w"/>
                                          </p:val>
                                        </p:tav>
                                      </p:tavLst>
                                    </p:anim>
                                    <p:anim calcmode="lin" valueType="num">
                                      <p:cBhvr>
                                        <p:cTn id="54" dur="4744" fill="hold"/>
                                        <p:tgtEl>
                                          <p:spTgt spid="476"/>
                                        </p:tgtEl>
                                        <p:attrNameLst>
                                          <p:attrName>ppt_h</p:attrName>
                                        </p:attrNameLst>
                                      </p:cBhvr>
                                      <p:tavLst>
                                        <p:tav tm="0">
                                          <p:val>
                                            <p:fltVal val="0"/>
                                          </p:val>
                                        </p:tav>
                                        <p:tav tm="100000">
                                          <p:val>
                                            <p:strVal val="#ppt_h"/>
                                          </p:val>
                                        </p:tav>
                                      </p:tavLst>
                                    </p:anim>
                                    <p:anim calcmode="lin" valueType="num">
                                      <p:cBhvr>
                                        <p:cTn id="55" dur="4744" fill="hold"/>
                                        <p:tgtEl>
                                          <p:spTgt spid="476"/>
                                        </p:tgtEl>
                                        <p:attrNameLst>
                                          <p:attrName>ppt_x</p:attrName>
                                        </p:attrNameLst>
                                      </p:cBhvr>
                                      <p:tavLst>
                                        <p:tav tm="0">
                                          <p:val>
                                            <p:fltVal val="0.5"/>
                                          </p:val>
                                        </p:tav>
                                        <p:tav tm="100000">
                                          <p:val>
                                            <p:strVal val="#ppt_x"/>
                                          </p:val>
                                        </p:tav>
                                      </p:tavLst>
                                    </p:anim>
                                    <p:anim calcmode="lin" valueType="num">
                                      <p:cBhvr>
                                        <p:cTn id="56" dur="4744" fill="hold"/>
                                        <p:tgtEl>
                                          <p:spTgt spid="476"/>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grpId="0" nodeType="withEffect">
                                  <p:stCondLst>
                                    <p:cond delay="93"/>
                                  </p:stCondLst>
                                  <p:childTnLst>
                                    <p:set>
                                      <p:cBhvr>
                                        <p:cTn id="58" dur="1" fill="hold">
                                          <p:stCondLst>
                                            <p:cond delay="0"/>
                                          </p:stCondLst>
                                        </p:cTn>
                                        <p:tgtEl>
                                          <p:spTgt spid="477"/>
                                        </p:tgtEl>
                                        <p:attrNameLst>
                                          <p:attrName>style.visibility</p:attrName>
                                        </p:attrNameLst>
                                      </p:cBhvr>
                                      <p:to>
                                        <p:strVal val="visible"/>
                                      </p:to>
                                    </p:set>
                                    <p:anim calcmode="lin" valueType="num">
                                      <p:cBhvr>
                                        <p:cTn id="59" dur="3629" fill="hold"/>
                                        <p:tgtEl>
                                          <p:spTgt spid="477"/>
                                        </p:tgtEl>
                                        <p:attrNameLst>
                                          <p:attrName>ppt_w</p:attrName>
                                        </p:attrNameLst>
                                      </p:cBhvr>
                                      <p:tavLst>
                                        <p:tav tm="0">
                                          <p:val>
                                            <p:fltVal val="0"/>
                                          </p:val>
                                        </p:tav>
                                        <p:tav tm="100000">
                                          <p:val>
                                            <p:strVal val="#ppt_w"/>
                                          </p:val>
                                        </p:tav>
                                      </p:tavLst>
                                    </p:anim>
                                    <p:anim calcmode="lin" valueType="num">
                                      <p:cBhvr>
                                        <p:cTn id="60" dur="3629" fill="hold"/>
                                        <p:tgtEl>
                                          <p:spTgt spid="477"/>
                                        </p:tgtEl>
                                        <p:attrNameLst>
                                          <p:attrName>ppt_h</p:attrName>
                                        </p:attrNameLst>
                                      </p:cBhvr>
                                      <p:tavLst>
                                        <p:tav tm="0">
                                          <p:val>
                                            <p:fltVal val="0"/>
                                          </p:val>
                                        </p:tav>
                                        <p:tav tm="100000">
                                          <p:val>
                                            <p:strVal val="#ppt_h"/>
                                          </p:val>
                                        </p:tav>
                                      </p:tavLst>
                                    </p:anim>
                                    <p:anim calcmode="lin" valueType="num">
                                      <p:cBhvr>
                                        <p:cTn id="61" dur="3629" fill="hold"/>
                                        <p:tgtEl>
                                          <p:spTgt spid="477"/>
                                        </p:tgtEl>
                                        <p:attrNameLst>
                                          <p:attrName>ppt_x</p:attrName>
                                        </p:attrNameLst>
                                      </p:cBhvr>
                                      <p:tavLst>
                                        <p:tav tm="0">
                                          <p:val>
                                            <p:fltVal val="0.5"/>
                                          </p:val>
                                        </p:tav>
                                        <p:tav tm="100000">
                                          <p:val>
                                            <p:strVal val="#ppt_x"/>
                                          </p:val>
                                        </p:tav>
                                      </p:tavLst>
                                    </p:anim>
                                    <p:anim calcmode="lin" valueType="num">
                                      <p:cBhvr>
                                        <p:cTn id="62" dur="3629" fill="hold"/>
                                        <p:tgtEl>
                                          <p:spTgt spid="477"/>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grpId="0" nodeType="withEffect">
                                  <p:stCondLst>
                                    <p:cond delay="968"/>
                                  </p:stCondLst>
                                  <p:childTnLst>
                                    <p:set>
                                      <p:cBhvr>
                                        <p:cTn id="64" dur="1" fill="hold">
                                          <p:stCondLst>
                                            <p:cond delay="0"/>
                                          </p:stCondLst>
                                        </p:cTn>
                                        <p:tgtEl>
                                          <p:spTgt spid="478"/>
                                        </p:tgtEl>
                                        <p:attrNameLst>
                                          <p:attrName>style.visibility</p:attrName>
                                        </p:attrNameLst>
                                      </p:cBhvr>
                                      <p:to>
                                        <p:strVal val="visible"/>
                                      </p:to>
                                    </p:set>
                                    <p:anim calcmode="lin" valueType="num">
                                      <p:cBhvr>
                                        <p:cTn id="65" dur="3236" fill="hold"/>
                                        <p:tgtEl>
                                          <p:spTgt spid="478"/>
                                        </p:tgtEl>
                                        <p:attrNameLst>
                                          <p:attrName>ppt_w</p:attrName>
                                        </p:attrNameLst>
                                      </p:cBhvr>
                                      <p:tavLst>
                                        <p:tav tm="0">
                                          <p:val>
                                            <p:fltVal val="0"/>
                                          </p:val>
                                        </p:tav>
                                        <p:tav tm="100000">
                                          <p:val>
                                            <p:strVal val="#ppt_w"/>
                                          </p:val>
                                        </p:tav>
                                      </p:tavLst>
                                    </p:anim>
                                    <p:anim calcmode="lin" valueType="num">
                                      <p:cBhvr>
                                        <p:cTn id="66" dur="3236" fill="hold"/>
                                        <p:tgtEl>
                                          <p:spTgt spid="478"/>
                                        </p:tgtEl>
                                        <p:attrNameLst>
                                          <p:attrName>ppt_h</p:attrName>
                                        </p:attrNameLst>
                                      </p:cBhvr>
                                      <p:tavLst>
                                        <p:tav tm="0">
                                          <p:val>
                                            <p:fltVal val="0"/>
                                          </p:val>
                                        </p:tav>
                                        <p:tav tm="100000">
                                          <p:val>
                                            <p:strVal val="#ppt_h"/>
                                          </p:val>
                                        </p:tav>
                                      </p:tavLst>
                                    </p:anim>
                                    <p:anim calcmode="lin" valueType="num">
                                      <p:cBhvr>
                                        <p:cTn id="67" dur="3236" fill="hold"/>
                                        <p:tgtEl>
                                          <p:spTgt spid="478"/>
                                        </p:tgtEl>
                                        <p:attrNameLst>
                                          <p:attrName>ppt_x</p:attrName>
                                        </p:attrNameLst>
                                      </p:cBhvr>
                                      <p:tavLst>
                                        <p:tav tm="0">
                                          <p:val>
                                            <p:fltVal val="0.5"/>
                                          </p:val>
                                        </p:tav>
                                        <p:tav tm="100000">
                                          <p:val>
                                            <p:strVal val="#ppt_x"/>
                                          </p:val>
                                        </p:tav>
                                      </p:tavLst>
                                    </p:anim>
                                    <p:anim calcmode="lin" valueType="num">
                                      <p:cBhvr>
                                        <p:cTn id="68" dur="3236" fill="hold"/>
                                        <p:tgtEl>
                                          <p:spTgt spid="478"/>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grpId="0" nodeType="withEffect">
                                  <p:stCondLst>
                                    <p:cond delay="2370"/>
                                  </p:stCondLst>
                                  <p:childTnLst>
                                    <p:set>
                                      <p:cBhvr>
                                        <p:cTn id="70" dur="1" fill="hold">
                                          <p:stCondLst>
                                            <p:cond delay="0"/>
                                          </p:stCondLst>
                                        </p:cTn>
                                        <p:tgtEl>
                                          <p:spTgt spid="479"/>
                                        </p:tgtEl>
                                        <p:attrNameLst>
                                          <p:attrName>style.visibility</p:attrName>
                                        </p:attrNameLst>
                                      </p:cBhvr>
                                      <p:to>
                                        <p:strVal val="visible"/>
                                      </p:to>
                                    </p:set>
                                    <p:anim calcmode="lin" valueType="num">
                                      <p:cBhvr>
                                        <p:cTn id="71" dur="5686" fill="hold"/>
                                        <p:tgtEl>
                                          <p:spTgt spid="479"/>
                                        </p:tgtEl>
                                        <p:attrNameLst>
                                          <p:attrName>ppt_w</p:attrName>
                                        </p:attrNameLst>
                                      </p:cBhvr>
                                      <p:tavLst>
                                        <p:tav tm="0">
                                          <p:val>
                                            <p:fltVal val="0"/>
                                          </p:val>
                                        </p:tav>
                                        <p:tav tm="100000">
                                          <p:val>
                                            <p:strVal val="#ppt_w"/>
                                          </p:val>
                                        </p:tav>
                                      </p:tavLst>
                                    </p:anim>
                                    <p:anim calcmode="lin" valueType="num">
                                      <p:cBhvr>
                                        <p:cTn id="72" dur="5686" fill="hold"/>
                                        <p:tgtEl>
                                          <p:spTgt spid="479"/>
                                        </p:tgtEl>
                                        <p:attrNameLst>
                                          <p:attrName>ppt_h</p:attrName>
                                        </p:attrNameLst>
                                      </p:cBhvr>
                                      <p:tavLst>
                                        <p:tav tm="0">
                                          <p:val>
                                            <p:fltVal val="0"/>
                                          </p:val>
                                        </p:tav>
                                        <p:tav tm="100000">
                                          <p:val>
                                            <p:strVal val="#ppt_h"/>
                                          </p:val>
                                        </p:tav>
                                      </p:tavLst>
                                    </p:anim>
                                    <p:anim calcmode="lin" valueType="num">
                                      <p:cBhvr>
                                        <p:cTn id="73" dur="5686" fill="hold"/>
                                        <p:tgtEl>
                                          <p:spTgt spid="479"/>
                                        </p:tgtEl>
                                        <p:attrNameLst>
                                          <p:attrName>ppt_x</p:attrName>
                                        </p:attrNameLst>
                                      </p:cBhvr>
                                      <p:tavLst>
                                        <p:tav tm="0">
                                          <p:val>
                                            <p:fltVal val="0.5"/>
                                          </p:val>
                                        </p:tav>
                                        <p:tav tm="100000">
                                          <p:val>
                                            <p:strVal val="#ppt_x"/>
                                          </p:val>
                                        </p:tav>
                                      </p:tavLst>
                                    </p:anim>
                                    <p:anim calcmode="lin" valueType="num">
                                      <p:cBhvr>
                                        <p:cTn id="74" dur="5686" fill="hold"/>
                                        <p:tgtEl>
                                          <p:spTgt spid="479"/>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grpId="0" nodeType="withEffect">
                                  <p:stCondLst>
                                    <p:cond delay="892"/>
                                  </p:stCondLst>
                                  <p:childTnLst>
                                    <p:set>
                                      <p:cBhvr>
                                        <p:cTn id="76" dur="1" fill="hold">
                                          <p:stCondLst>
                                            <p:cond delay="0"/>
                                          </p:stCondLst>
                                        </p:cTn>
                                        <p:tgtEl>
                                          <p:spTgt spid="480"/>
                                        </p:tgtEl>
                                        <p:attrNameLst>
                                          <p:attrName>style.visibility</p:attrName>
                                        </p:attrNameLst>
                                      </p:cBhvr>
                                      <p:to>
                                        <p:strVal val="visible"/>
                                      </p:to>
                                    </p:set>
                                    <p:anim calcmode="lin" valueType="num">
                                      <p:cBhvr>
                                        <p:cTn id="77" dur="3334" fill="hold"/>
                                        <p:tgtEl>
                                          <p:spTgt spid="480"/>
                                        </p:tgtEl>
                                        <p:attrNameLst>
                                          <p:attrName>ppt_w</p:attrName>
                                        </p:attrNameLst>
                                      </p:cBhvr>
                                      <p:tavLst>
                                        <p:tav tm="0">
                                          <p:val>
                                            <p:fltVal val="0"/>
                                          </p:val>
                                        </p:tav>
                                        <p:tav tm="100000">
                                          <p:val>
                                            <p:strVal val="#ppt_w"/>
                                          </p:val>
                                        </p:tav>
                                      </p:tavLst>
                                    </p:anim>
                                    <p:anim calcmode="lin" valueType="num">
                                      <p:cBhvr>
                                        <p:cTn id="78" dur="3334" fill="hold"/>
                                        <p:tgtEl>
                                          <p:spTgt spid="480"/>
                                        </p:tgtEl>
                                        <p:attrNameLst>
                                          <p:attrName>ppt_h</p:attrName>
                                        </p:attrNameLst>
                                      </p:cBhvr>
                                      <p:tavLst>
                                        <p:tav tm="0">
                                          <p:val>
                                            <p:fltVal val="0"/>
                                          </p:val>
                                        </p:tav>
                                        <p:tav tm="100000">
                                          <p:val>
                                            <p:strVal val="#ppt_h"/>
                                          </p:val>
                                        </p:tav>
                                      </p:tavLst>
                                    </p:anim>
                                    <p:anim calcmode="lin" valueType="num">
                                      <p:cBhvr>
                                        <p:cTn id="79" dur="3334" fill="hold"/>
                                        <p:tgtEl>
                                          <p:spTgt spid="480"/>
                                        </p:tgtEl>
                                        <p:attrNameLst>
                                          <p:attrName>ppt_x</p:attrName>
                                        </p:attrNameLst>
                                      </p:cBhvr>
                                      <p:tavLst>
                                        <p:tav tm="0">
                                          <p:val>
                                            <p:fltVal val="0.5"/>
                                          </p:val>
                                        </p:tav>
                                        <p:tav tm="100000">
                                          <p:val>
                                            <p:strVal val="#ppt_x"/>
                                          </p:val>
                                        </p:tav>
                                      </p:tavLst>
                                    </p:anim>
                                    <p:anim calcmode="lin" valueType="num">
                                      <p:cBhvr>
                                        <p:cTn id="80" dur="3334" fill="hold"/>
                                        <p:tgtEl>
                                          <p:spTgt spid="480"/>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grpId="0" nodeType="withEffect">
                                  <p:stCondLst>
                                    <p:cond delay="706"/>
                                  </p:stCondLst>
                                  <p:childTnLst>
                                    <p:set>
                                      <p:cBhvr>
                                        <p:cTn id="82" dur="1" fill="hold">
                                          <p:stCondLst>
                                            <p:cond delay="0"/>
                                          </p:stCondLst>
                                        </p:cTn>
                                        <p:tgtEl>
                                          <p:spTgt spid="481"/>
                                        </p:tgtEl>
                                        <p:attrNameLst>
                                          <p:attrName>style.visibility</p:attrName>
                                        </p:attrNameLst>
                                      </p:cBhvr>
                                      <p:to>
                                        <p:strVal val="visible"/>
                                      </p:to>
                                    </p:set>
                                    <p:anim calcmode="lin" valueType="num">
                                      <p:cBhvr>
                                        <p:cTn id="83" dur="4957" fill="hold"/>
                                        <p:tgtEl>
                                          <p:spTgt spid="481"/>
                                        </p:tgtEl>
                                        <p:attrNameLst>
                                          <p:attrName>ppt_w</p:attrName>
                                        </p:attrNameLst>
                                      </p:cBhvr>
                                      <p:tavLst>
                                        <p:tav tm="0">
                                          <p:val>
                                            <p:fltVal val="0"/>
                                          </p:val>
                                        </p:tav>
                                        <p:tav tm="100000">
                                          <p:val>
                                            <p:strVal val="#ppt_w"/>
                                          </p:val>
                                        </p:tav>
                                      </p:tavLst>
                                    </p:anim>
                                    <p:anim calcmode="lin" valueType="num">
                                      <p:cBhvr>
                                        <p:cTn id="84" dur="4957" fill="hold"/>
                                        <p:tgtEl>
                                          <p:spTgt spid="481"/>
                                        </p:tgtEl>
                                        <p:attrNameLst>
                                          <p:attrName>ppt_h</p:attrName>
                                        </p:attrNameLst>
                                      </p:cBhvr>
                                      <p:tavLst>
                                        <p:tav tm="0">
                                          <p:val>
                                            <p:fltVal val="0"/>
                                          </p:val>
                                        </p:tav>
                                        <p:tav tm="100000">
                                          <p:val>
                                            <p:strVal val="#ppt_h"/>
                                          </p:val>
                                        </p:tav>
                                      </p:tavLst>
                                    </p:anim>
                                    <p:anim calcmode="lin" valueType="num">
                                      <p:cBhvr>
                                        <p:cTn id="85" dur="4957" fill="hold"/>
                                        <p:tgtEl>
                                          <p:spTgt spid="481"/>
                                        </p:tgtEl>
                                        <p:attrNameLst>
                                          <p:attrName>ppt_x</p:attrName>
                                        </p:attrNameLst>
                                      </p:cBhvr>
                                      <p:tavLst>
                                        <p:tav tm="0">
                                          <p:val>
                                            <p:fltVal val="0.5"/>
                                          </p:val>
                                        </p:tav>
                                        <p:tav tm="100000">
                                          <p:val>
                                            <p:strVal val="#ppt_x"/>
                                          </p:val>
                                        </p:tav>
                                      </p:tavLst>
                                    </p:anim>
                                    <p:anim calcmode="lin" valueType="num">
                                      <p:cBhvr>
                                        <p:cTn id="86" dur="4957" fill="hold"/>
                                        <p:tgtEl>
                                          <p:spTgt spid="481"/>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grpId="0" nodeType="withEffect">
                                  <p:stCondLst>
                                    <p:cond delay="1441"/>
                                  </p:stCondLst>
                                  <p:childTnLst>
                                    <p:set>
                                      <p:cBhvr>
                                        <p:cTn id="88" dur="1" fill="hold">
                                          <p:stCondLst>
                                            <p:cond delay="0"/>
                                          </p:stCondLst>
                                        </p:cTn>
                                        <p:tgtEl>
                                          <p:spTgt spid="482"/>
                                        </p:tgtEl>
                                        <p:attrNameLst>
                                          <p:attrName>style.visibility</p:attrName>
                                        </p:attrNameLst>
                                      </p:cBhvr>
                                      <p:to>
                                        <p:strVal val="visible"/>
                                      </p:to>
                                    </p:set>
                                    <p:anim calcmode="lin" valueType="num">
                                      <p:cBhvr>
                                        <p:cTn id="89" dur="5701" fill="hold"/>
                                        <p:tgtEl>
                                          <p:spTgt spid="482"/>
                                        </p:tgtEl>
                                        <p:attrNameLst>
                                          <p:attrName>ppt_w</p:attrName>
                                        </p:attrNameLst>
                                      </p:cBhvr>
                                      <p:tavLst>
                                        <p:tav tm="0">
                                          <p:val>
                                            <p:fltVal val="0"/>
                                          </p:val>
                                        </p:tav>
                                        <p:tav tm="100000">
                                          <p:val>
                                            <p:strVal val="#ppt_w"/>
                                          </p:val>
                                        </p:tav>
                                      </p:tavLst>
                                    </p:anim>
                                    <p:anim calcmode="lin" valueType="num">
                                      <p:cBhvr>
                                        <p:cTn id="90" dur="5701" fill="hold"/>
                                        <p:tgtEl>
                                          <p:spTgt spid="482"/>
                                        </p:tgtEl>
                                        <p:attrNameLst>
                                          <p:attrName>ppt_h</p:attrName>
                                        </p:attrNameLst>
                                      </p:cBhvr>
                                      <p:tavLst>
                                        <p:tav tm="0">
                                          <p:val>
                                            <p:fltVal val="0"/>
                                          </p:val>
                                        </p:tav>
                                        <p:tav tm="100000">
                                          <p:val>
                                            <p:strVal val="#ppt_h"/>
                                          </p:val>
                                        </p:tav>
                                      </p:tavLst>
                                    </p:anim>
                                    <p:anim calcmode="lin" valueType="num">
                                      <p:cBhvr>
                                        <p:cTn id="91" dur="5701" fill="hold"/>
                                        <p:tgtEl>
                                          <p:spTgt spid="482"/>
                                        </p:tgtEl>
                                        <p:attrNameLst>
                                          <p:attrName>ppt_x</p:attrName>
                                        </p:attrNameLst>
                                      </p:cBhvr>
                                      <p:tavLst>
                                        <p:tav tm="0">
                                          <p:val>
                                            <p:fltVal val="0.5"/>
                                          </p:val>
                                        </p:tav>
                                        <p:tav tm="100000">
                                          <p:val>
                                            <p:strVal val="#ppt_x"/>
                                          </p:val>
                                        </p:tav>
                                      </p:tavLst>
                                    </p:anim>
                                    <p:anim calcmode="lin" valueType="num">
                                      <p:cBhvr>
                                        <p:cTn id="92" dur="5701" fill="hold"/>
                                        <p:tgtEl>
                                          <p:spTgt spid="482"/>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764"/>
                                  </p:stCondLst>
                                  <p:childTnLst>
                                    <p:set>
                                      <p:cBhvr>
                                        <p:cTn id="94" dur="1" fill="hold">
                                          <p:stCondLst>
                                            <p:cond delay="0"/>
                                          </p:stCondLst>
                                        </p:cTn>
                                        <p:tgtEl>
                                          <p:spTgt spid="483"/>
                                        </p:tgtEl>
                                        <p:attrNameLst>
                                          <p:attrName>style.visibility</p:attrName>
                                        </p:attrNameLst>
                                      </p:cBhvr>
                                      <p:to>
                                        <p:strVal val="visible"/>
                                      </p:to>
                                    </p:set>
                                    <p:anim calcmode="lin" valueType="num">
                                      <p:cBhvr>
                                        <p:cTn id="95" dur="3695" fill="hold"/>
                                        <p:tgtEl>
                                          <p:spTgt spid="483"/>
                                        </p:tgtEl>
                                        <p:attrNameLst>
                                          <p:attrName>ppt_w</p:attrName>
                                        </p:attrNameLst>
                                      </p:cBhvr>
                                      <p:tavLst>
                                        <p:tav tm="0">
                                          <p:val>
                                            <p:fltVal val="0"/>
                                          </p:val>
                                        </p:tav>
                                        <p:tav tm="100000">
                                          <p:val>
                                            <p:strVal val="#ppt_w"/>
                                          </p:val>
                                        </p:tav>
                                      </p:tavLst>
                                    </p:anim>
                                    <p:anim calcmode="lin" valueType="num">
                                      <p:cBhvr>
                                        <p:cTn id="96" dur="3695" fill="hold"/>
                                        <p:tgtEl>
                                          <p:spTgt spid="483"/>
                                        </p:tgtEl>
                                        <p:attrNameLst>
                                          <p:attrName>ppt_h</p:attrName>
                                        </p:attrNameLst>
                                      </p:cBhvr>
                                      <p:tavLst>
                                        <p:tav tm="0">
                                          <p:val>
                                            <p:fltVal val="0"/>
                                          </p:val>
                                        </p:tav>
                                        <p:tav tm="100000">
                                          <p:val>
                                            <p:strVal val="#ppt_h"/>
                                          </p:val>
                                        </p:tav>
                                      </p:tavLst>
                                    </p:anim>
                                    <p:anim calcmode="lin" valueType="num">
                                      <p:cBhvr>
                                        <p:cTn id="97" dur="3695" fill="hold"/>
                                        <p:tgtEl>
                                          <p:spTgt spid="483"/>
                                        </p:tgtEl>
                                        <p:attrNameLst>
                                          <p:attrName>ppt_x</p:attrName>
                                        </p:attrNameLst>
                                      </p:cBhvr>
                                      <p:tavLst>
                                        <p:tav tm="0">
                                          <p:val>
                                            <p:fltVal val="0.5"/>
                                          </p:val>
                                        </p:tav>
                                        <p:tav tm="100000">
                                          <p:val>
                                            <p:strVal val="#ppt_x"/>
                                          </p:val>
                                        </p:tav>
                                      </p:tavLst>
                                    </p:anim>
                                    <p:anim calcmode="lin" valueType="num">
                                      <p:cBhvr>
                                        <p:cTn id="98" dur="3695" fill="hold"/>
                                        <p:tgtEl>
                                          <p:spTgt spid="483"/>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grpId="0" nodeType="withEffect">
                                  <p:stCondLst>
                                    <p:cond delay="1022"/>
                                  </p:stCondLst>
                                  <p:childTnLst>
                                    <p:set>
                                      <p:cBhvr>
                                        <p:cTn id="100" dur="1" fill="hold">
                                          <p:stCondLst>
                                            <p:cond delay="0"/>
                                          </p:stCondLst>
                                        </p:cTn>
                                        <p:tgtEl>
                                          <p:spTgt spid="484"/>
                                        </p:tgtEl>
                                        <p:attrNameLst>
                                          <p:attrName>style.visibility</p:attrName>
                                        </p:attrNameLst>
                                      </p:cBhvr>
                                      <p:to>
                                        <p:strVal val="visible"/>
                                      </p:to>
                                    </p:set>
                                    <p:anim calcmode="lin" valueType="num">
                                      <p:cBhvr>
                                        <p:cTn id="101" dur="5850" fill="hold"/>
                                        <p:tgtEl>
                                          <p:spTgt spid="484"/>
                                        </p:tgtEl>
                                        <p:attrNameLst>
                                          <p:attrName>ppt_w</p:attrName>
                                        </p:attrNameLst>
                                      </p:cBhvr>
                                      <p:tavLst>
                                        <p:tav tm="0">
                                          <p:val>
                                            <p:fltVal val="0"/>
                                          </p:val>
                                        </p:tav>
                                        <p:tav tm="100000">
                                          <p:val>
                                            <p:strVal val="#ppt_w"/>
                                          </p:val>
                                        </p:tav>
                                      </p:tavLst>
                                    </p:anim>
                                    <p:anim calcmode="lin" valueType="num">
                                      <p:cBhvr>
                                        <p:cTn id="102" dur="5850" fill="hold"/>
                                        <p:tgtEl>
                                          <p:spTgt spid="484"/>
                                        </p:tgtEl>
                                        <p:attrNameLst>
                                          <p:attrName>ppt_h</p:attrName>
                                        </p:attrNameLst>
                                      </p:cBhvr>
                                      <p:tavLst>
                                        <p:tav tm="0">
                                          <p:val>
                                            <p:fltVal val="0"/>
                                          </p:val>
                                        </p:tav>
                                        <p:tav tm="100000">
                                          <p:val>
                                            <p:strVal val="#ppt_h"/>
                                          </p:val>
                                        </p:tav>
                                      </p:tavLst>
                                    </p:anim>
                                    <p:anim calcmode="lin" valueType="num">
                                      <p:cBhvr>
                                        <p:cTn id="103" dur="5850" fill="hold"/>
                                        <p:tgtEl>
                                          <p:spTgt spid="484"/>
                                        </p:tgtEl>
                                        <p:attrNameLst>
                                          <p:attrName>ppt_x</p:attrName>
                                        </p:attrNameLst>
                                      </p:cBhvr>
                                      <p:tavLst>
                                        <p:tav tm="0">
                                          <p:val>
                                            <p:fltVal val="0.5"/>
                                          </p:val>
                                        </p:tav>
                                        <p:tav tm="100000">
                                          <p:val>
                                            <p:strVal val="#ppt_x"/>
                                          </p:val>
                                        </p:tav>
                                      </p:tavLst>
                                    </p:anim>
                                    <p:anim calcmode="lin" valueType="num">
                                      <p:cBhvr>
                                        <p:cTn id="104" dur="5850" fill="hold"/>
                                        <p:tgtEl>
                                          <p:spTgt spid="484"/>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grpId="0" nodeType="withEffect">
                                  <p:stCondLst>
                                    <p:cond delay="135"/>
                                  </p:stCondLst>
                                  <p:childTnLst>
                                    <p:set>
                                      <p:cBhvr>
                                        <p:cTn id="106" dur="1" fill="hold">
                                          <p:stCondLst>
                                            <p:cond delay="0"/>
                                          </p:stCondLst>
                                        </p:cTn>
                                        <p:tgtEl>
                                          <p:spTgt spid="485"/>
                                        </p:tgtEl>
                                        <p:attrNameLst>
                                          <p:attrName>style.visibility</p:attrName>
                                        </p:attrNameLst>
                                      </p:cBhvr>
                                      <p:to>
                                        <p:strVal val="visible"/>
                                      </p:to>
                                    </p:set>
                                    <p:anim calcmode="lin" valueType="num">
                                      <p:cBhvr>
                                        <p:cTn id="107" dur="5539" fill="hold"/>
                                        <p:tgtEl>
                                          <p:spTgt spid="485"/>
                                        </p:tgtEl>
                                        <p:attrNameLst>
                                          <p:attrName>ppt_w</p:attrName>
                                        </p:attrNameLst>
                                      </p:cBhvr>
                                      <p:tavLst>
                                        <p:tav tm="0">
                                          <p:val>
                                            <p:fltVal val="0"/>
                                          </p:val>
                                        </p:tav>
                                        <p:tav tm="100000">
                                          <p:val>
                                            <p:strVal val="#ppt_w"/>
                                          </p:val>
                                        </p:tav>
                                      </p:tavLst>
                                    </p:anim>
                                    <p:anim calcmode="lin" valueType="num">
                                      <p:cBhvr>
                                        <p:cTn id="108" dur="5539" fill="hold"/>
                                        <p:tgtEl>
                                          <p:spTgt spid="485"/>
                                        </p:tgtEl>
                                        <p:attrNameLst>
                                          <p:attrName>ppt_h</p:attrName>
                                        </p:attrNameLst>
                                      </p:cBhvr>
                                      <p:tavLst>
                                        <p:tav tm="0">
                                          <p:val>
                                            <p:fltVal val="0"/>
                                          </p:val>
                                        </p:tav>
                                        <p:tav tm="100000">
                                          <p:val>
                                            <p:strVal val="#ppt_h"/>
                                          </p:val>
                                        </p:tav>
                                      </p:tavLst>
                                    </p:anim>
                                    <p:anim calcmode="lin" valueType="num">
                                      <p:cBhvr>
                                        <p:cTn id="109" dur="5539" fill="hold"/>
                                        <p:tgtEl>
                                          <p:spTgt spid="485"/>
                                        </p:tgtEl>
                                        <p:attrNameLst>
                                          <p:attrName>ppt_x</p:attrName>
                                        </p:attrNameLst>
                                      </p:cBhvr>
                                      <p:tavLst>
                                        <p:tav tm="0">
                                          <p:val>
                                            <p:fltVal val="0.5"/>
                                          </p:val>
                                        </p:tav>
                                        <p:tav tm="100000">
                                          <p:val>
                                            <p:strVal val="#ppt_x"/>
                                          </p:val>
                                        </p:tav>
                                      </p:tavLst>
                                    </p:anim>
                                    <p:anim calcmode="lin" valueType="num">
                                      <p:cBhvr>
                                        <p:cTn id="110" dur="5539" fill="hold"/>
                                        <p:tgtEl>
                                          <p:spTgt spid="485"/>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grpId="0" nodeType="withEffect">
                                  <p:stCondLst>
                                    <p:cond delay="1447"/>
                                  </p:stCondLst>
                                  <p:childTnLst>
                                    <p:set>
                                      <p:cBhvr>
                                        <p:cTn id="112" dur="1" fill="hold">
                                          <p:stCondLst>
                                            <p:cond delay="0"/>
                                          </p:stCondLst>
                                        </p:cTn>
                                        <p:tgtEl>
                                          <p:spTgt spid="486"/>
                                        </p:tgtEl>
                                        <p:attrNameLst>
                                          <p:attrName>style.visibility</p:attrName>
                                        </p:attrNameLst>
                                      </p:cBhvr>
                                      <p:to>
                                        <p:strVal val="visible"/>
                                      </p:to>
                                    </p:set>
                                    <p:anim calcmode="lin" valueType="num">
                                      <p:cBhvr>
                                        <p:cTn id="113" dur="4324" fill="hold"/>
                                        <p:tgtEl>
                                          <p:spTgt spid="486"/>
                                        </p:tgtEl>
                                        <p:attrNameLst>
                                          <p:attrName>ppt_w</p:attrName>
                                        </p:attrNameLst>
                                      </p:cBhvr>
                                      <p:tavLst>
                                        <p:tav tm="0">
                                          <p:val>
                                            <p:fltVal val="0"/>
                                          </p:val>
                                        </p:tav>
                                        <p:tav tm="100000">
                                          <p:val>
                                            <p:strVal val="#ppt_w"/>
                                          </p:val>
                                        </p:tav>
                                      </p:tavLst>
                                    </p:anim>
                                    <p:anim calcmode="lin" valueType="num">
                                      <p:cBhvr>
                                        <p:cTn id="114" dur="4324" fill="hold"/>
                                        <p:tgtEl>
                                          <p:spTgt spid="486"/>
                                        </p:tgtEl>
                                        <p:attrNameLst>
                                          <p:attrName>ppt_h</p:attrName>
                                        </p:attrNameLst>
                                      </p:cBhvr>
                                      <p:tavLst>
                                        <p:tav tm="0">
                                          <p:val>
                                            <p:fltVal val="0"/>
                                          </p:val>
                                        </p:tav>
                                        <p:tav tm="100000">
                                          <p:val>
                                            <p:strVal val="#ppt_h"/>
                                          </p:val>
                                        </p:tav>
                                      </p:tavLst>
                                    </p:anim>
                                    <p:anim calcmode="lin" valueType="num">
                                      <p:cBhvr>
                                        <p:cTn id="115" dur="4324" fill="hold"/>
                                        <p:tgtEl>
                                          <p:spTgt spid="486"/>
                                        </p:tgtEl>
                                        <p:attrNameLst>
                                          <p:attrName>ppt_x</p:attrName>
                                        </p:attrNameLst>
                                      </p:cBhvr>
                                      <p:tavLst>
                                        <p:tav tm="0">
                                          <p:val>
                                            <p:fltVal val="0.5"/>
                                          </p:val>
                                        </p:tav>
                                        <p:tav tm="100000">
                                          <p:val>
                                            <p:strVal val="#ppt_x"/>
                                          </p:val>
                                        </p:tav>
                                      </p:tavLst>
                                    </p:anim>
                                    <p:anim calcmode="lin" valueType="num">
                                      <p:cBhvr>
                                        <p:cTn id="116" dur="4324" fill="hold"/>
                                        <p:tgtEl>
                                          <p:spTgt spid="486"/>
                                        </p:tgtEl>
                                        <p:attrNameLst>
                                          <p:attrName>ppt_y</p:attrName>
                                        </p:attrNameLst>
                                      </p:cBhvr>
                                      <p:tavLst>
                                        <p:tav tm="0">
                                          <p:val>
                                            <p:fltVal val="0.5"/>
                                          </p:val>
                                        </p:tav>
                                        <p:tav tm="100000">
                                          <p:val>
                                            <p:strVal val="#ppt_y"/>
                                          </p:val>
                                        </p:tav>
                                      </p:tavLst>
                                    </p:anim>
                                  </p:childTnLst>
                                </p:cTn>
                              </p:par>
                              <p:par>
                                <p:cTn id="117" presetID="23" presetClass="entr" presetSubtype="528" repeatCount="indefinite" fill="hold" grpId="0" nodeType="withEffect">
                                  <p:stCondLst>
                                    <p:cond delay="618"/>
                                  </p:stCondLst>
                                  <p:childTnLst>
                                    <p:set>
                                      <p:cBhvr>
                                        <p:cTn id="118" dur="1" fill="hold">
                                          <p:stCondLst>
                                            <p:cond delay="0"/>
                                          </p:stCondLst>
                                        </p:cTn>
                                        <p:tgtEl>
                                          <p:spTgt spid="487"/>
                                        </p:tgtEl>
                                        <p:attrNameLst>
                                          <p:attrName>style.visibility</p:attrName>
                                        </p:attrNameLst>
                                      </p:cBhvr>
                                      <p:to>
                                        <p:strVal val="visible"/>
                                      </p:to>
                                    </p:set>
                                    <p:anim calcmode="lin" valueType="num">
                                      <p:cBhvr>
                                        <p:cTn id="119" dur="4476" fill="hold"/>
                                        <p:tgtEl>
                                          <p:spTgt spid="487"/>
                                        </p:tgtEl>
                                        <p:attrNameLst>
                                          <p:attrName>ppt_w</p:attrName>
                                        </p:attrNameLst>
                                      </p:cBhvr>
                                      <p:tavLst>
                                        <p:tav tm="0">
                                          <p:val>
                                            <p:fltVal val="0"/>
                                          </p:val>
                                        </p:tav>
                                        <p:tav tm="100000">
                                          <p:val>
                                            <p:strVal val="#ppt_w"/>
                                          </p:val>
                                        </p:tav>
                                      </p:tavLst>
                                    </p:anim>
                                    <p:anim calcmode="lin" valueType="num">
                                      <p:cBhvr>
                                        <p:cTn id="120" dur="4476" fill="hold"/>
                                        <p:tgtEl>
                                          <p:spTgt spid="487"/>
                                        </p:tgtEl>
                                        <p:attrNameLst>
                                          <p:attrName>ppt_h</p:attrName>
                                        </p:attrNameLst>
                                      </p:cBhvr>
                                      <p:tavLst>
                                        <p:tav tm="0">
                                          <p:val>
                                            <p:fltVal val="0"/>
                                          </p:val>
                                        </p:tav>
                                        <p:tav tm="100000">
                                          <p:val>
                                            <p:strVal val="#ppt_h"/>
                                          </p:val>
                                        </p:tav>
                                      </p:tavLst>
                                    </p:anim>
                                    <p:anim calcmode="lin" valueType="num">
                                      <p:cBhvr>
                                        <p:cTn id="121" dur="4476" fill="hold"/>
                                        <p:tgtEl>
                                          <p:spTgt spid="487"/>
                                        </p:tgtEl>
                                        <p:attrNameLst>
                                          <p:attrName>ppt_x</p:attrName>
                                        </p:attrNameLst>
                                      </p:cBhvr>
                                      <p:tavLst>
                                        <p:tav tm="0">
                                          <p:val>
                                            <p:fltVal val="0.5"/>
                                          </p:val>
                                        </p:tav>
                                        <p:tav tm="100000">
                                          <p:val>
                                            <p:strVal val="#ppt_x"/>
                                          </p:val>
                                        </p:tav>
                                      </p:tavLst>
                                    </p:anim>
                                    <p:anim calcmode="lin" valueType="num">
                                      <p:cBhvr>
                                        <p:cTn id="122" dur="4476" fill="hold"/>
                                        <p:tgtEl>
                                          <p:spTgt spid="487"/>
                                        </p:tgtEl>
                                        <p:attrNameLst>
                                          <p:attrName>ppt_y</p:attrName>
                                        </p:attrNameLst>
                                      </p:cBhvr>
                                      <p:tavLst>
                                        <p:tav tm="0">
                                          <p:val>
                                            <p:fltVal val="0.5"/>
                                          </p:val>
                                        </p:tav>
                                        <p:tav tm="100000">
                                          <p:val>
                                            <p:strVal val="#ppt_y"/>
                                          </p:val>
                                        </p:tav>
                                      </p:tavLst>
                                    </p:anim>
                                  </p:childTnLst>
                                </p:cTn>
                              </p:par>
                              <p:par>
                                <p:cTn id="123" presetID="23" presetClass="entr" presetSubtype="528" repeatCount="indefinite" fill="hold" grpId="0" nodeType="withEffect">
                                  <p:stCondLst>
                                    <p:cond delay="2594"/>
                                  </p:stCondLst>
                                  <p:childTnLst>
                                    <p:set>
                                      <p:cBhvr>
                                        <p:cTn id="124" dur="1" fill="hold">
                                          <p:stCondLst>
                                            <p:cond delay="0"/>
                                          </p:stCondLst>
                                        </p:cTn>
                                        <p:tgtEl>
                                          <p:spTgt spid="488"/>
                                        </p:tgtEl>
                                        <p:attrNameLst>
                                          <p:attrName>style.visibility</p:attrName>
                                        </p:attrNameLst>
                                      </p:cBhvr>
                                      <p:to>
                                        <p:strVal val="visible"/>
                                      </p:to>
                                    </p:set>
                                    <p:anim calcmode="lin" valueType="num">
                                      <p:cBhvr>
                                        <p:cTn id="125" dur="5309" fill="hold"/>
                                        <p:tgtEl>
                                          <p:spTgt spid="488"/>
                                        </p:tgtEl>
                                        <p:attrNameLst>
                                          <p:attrName>ppt_w</p:attrName>
                                        </p:attrNameLst>
                                      </p:cBhvr>
                                      <p:tavLst>
                                        <p:tav tm="0">
                                          <p:val>
                                            <p:fltVal val="0"/>
                                          </p:val>
                                        </p:tav>
                                        <p:tav tm="100000">
                                          <p:val>
                                            <p:strVal val="#ppt_w"/>
                                          </p:val>
                                        </p:tav>
                                      </p:tavLst>
                                    </p:anim>
                                    <p:anim calcmode="lin" valueType="num">
                                      <p:cBhvr>
                                        <p:cTn id="126" dur="5309" fill="hold"/>
                                        <p:tgtEl>
                                          <p:spTgt spid="488"/>
                                        </p:tgtEl>
                                        <p:attrNameLst>
                                          <p:attrName>ppt_h</p:attrName>
                                        </p:attrNameLst>
                                      </p:cBhvr>
                                      <p:tavLst>
                                        <p:tav tm="0">
                                          <p:val>
                                            <p:fltVal val="0"/>
                                          </p:val>
                                        </p:tav>
                                        <p:tav tm="100000">
                                          <p:val>
                                            <p:strVal val="#ppt_h"/>
                                          </p:val>
                                        </p:tav>
                                      </p:tavLst>
                                    </p:anim>
                                    <p:anim calcmode="lin" valueType="num">
                                      <p:cBhvr>
                                        <p:cTn id="127" dur="5309" fill="hold"/>
                                        <p:tgtEl>
                                          <p:spTgt spid="488"/>
                                        </p:tgtEl>
                                        <p:attrNameLst>
                                          <p:attrName>ppt_x</p:attrName>
                                        </p:attrNameLst>
                                      </p:cBhvr>
                                      <p:tavLst>
                                        <p:tav tm="0">
                                          <p:val>
                                            <p:fltVal val="0.5"/>
                                          </p:val>
                                        </p:tav>
                                        <p:tav tm="100000">
                                          <p:val>
                                            <p:strVal val="#ppt_x"/>
                                          </p:val>
                                        </p:tav>
                                      </p:tavLst>
                                    </p:anim>
                                    <p:anim calcmode="lin" valueType="num">
                                      <p:cBhvr>
                                        <p:cTn id="128" dur="5309" fill="hold"/>
                                        <p:tgtEl>
                                          <p:spTgt spid="488"/>
                                        </p:tgtEl>
                                        <p:attrNameLst>
                                          <p:attrName>ppt_y</p:attrName>
                                        </p:attrNameLst>
                                      </p:cBhvr>
                                      <p:tavLst>
                                        <p:tav tm="0">
                                          <p:val>
                                            <p:fltVal val="0.5"/>
                                          </p:val>
                                        </p:tav>
                                        <p:tav tm="100000">
                                          <p:val>
                                            <p:strVal val="#ppt_y"/>
                                          </p:val>
                                        </p:tav>
                                      </p:tavLst>
                                    </p:anim>
                                  </p:childTnLst>
                                </p:cTn>
                              </p:par>
                              <p:par>
                                <p:cTn id="129" presetID="23" presetClass="entr" presetSubtype="528" repeatCount="indefinite" fill="hold" grpId="0" nodeType="withEffect">
                                  <p:stCondLst>
                                    <p:cond delay="1766"/>
                                  </p:stCondLst>
                                  <p:childTnLst>
                                    <p:set>
                                      <p:cBhvr>
                                        <p:cTn id="130" dur="1" fill="hold">
                                          <p:stCondLst>
                                            <p:cond delay="0"/>
                                          </p:stCondLst>
                                        </p:cTn>
                                        <p:tgtEl>
                                          <p:spTgt spid="489"/>
                                        </p:tgtEl>
                                        <p:attrNameLst>
                                          <p:attrName>style.visibility</p:attrName>
                                        </p:attrNameLst>
                                      </p:cBhvr>
                                      <p:to>
                                        <p:strVal val="visible"/>
                                      </p:to>
                                    </p:set>
                                    <p:anim calcmode="lin" valueType="num">
                                      <p:cBhvr>
                                        <p:cTn id="131" dur="5505" fill="hold"/>
                                        <p:tgtEl>
                                          <p:spTgt spid="489"/>
                                        </p:tgtEl>
                                        <p:attrNameLst>
                                          <p:attrName>ppt_w</p:attrName>
                                        </p:attrNameLst>
                                      </p:cBhvr>
                                      <p:tavLst>
                                        <p:tav tm="0">
                                          <p:val>
                                            <p:fltVal val="0"/>
                                          </p:val>
                                        </p:tav>
                                        <p:tav tm="100000">
                                          <p:val>
                                            <p:strVal val="#ppt_w"/>
                                          </p:val>
                                        </p:tav>
                                      </p:tavLst>
                                    </p:anim>
                                    <p:anim calcmode="lin" valueType="num">
                                      <p:cBhvr>
                                        <p:cTn id="132" dur="5505" fill="hold"/>
                                        <p:tgtEl>
                                          <p:spTgt spid="489"/>
                                        </p:tgtEl>
                                        <p:attrNameLst>
                                          <p:attrName>ppt_h</p:attrName>
                                        </p:attrNameLst>
                                      </p:cBhvr>
                                      <p:tavLst>
                                        <p:tav tm="0">
                                          <p:val>
                                            <p:fltVal val="0"/>
                                          </p:val>
                                        </p:tav>
                                        <p:tav tm="100000">
                                          <p:val>
                                            <p:strVal val="#ppt_h"/>
                                          </p:val>
                                        </p:tav>
                                      </p:tavLst>
                                    </p:anim>
                                    <p:anim calcmode="lin" valueType="num">
                                      <p:cBhvr>
                                        <p:cTn id="133" dur="5505" fill="hold"/>
                                        <p:tgtEl>
                                          <p:spTgt spid="489"/>
                                        </p:tgtEl>
                                        <p:attrNameLst>
                                          <p:attrName>ppt_x</p:attrName>
                                        </p:attrNameLst>
                                      </p:cBhvr>
                                      <p:tavLst>
                                        <p:tav tm="0">
                                          <p:val>
                                            <p:fltVal val="0.5"/>
                                          </p:val>
                                        </p:tav>
                                        <p:tav tm="100000">
                                          <p:val>
                                            <p:strVal val="#ppt_x"/>
                                          </p:val>
                                        </p:tav>
                                      </p:tavLst>
                                    </p:anim>
                                    <p:anim calcmode="lin" valueType="num">
                                      <p:cBhvr>
                                        <p:cTn id="134" dur="5505" fill="hold"/>
                                        <p:tgtEl>
                                          <p:spTgt spid="489"/>
                                        </p:tgtEl>
                                        <p:attrNameLst>
                                          <p:attrName>ppt_y</p:attrName>
                                        </p:attrNameLst>
                                      </p:cBhvr>
                                      <p:tavLst>
                                        <p:tav tm="0">
                                          <p:val>
                                            <p:fltVal val="0.5"/>
                                          </p:val>
                                        </p:tav>
                                        <p:tav tm="100000">
                                          <p:val>
                                            <p:strVal val="#ppt_y"/>
                                          </p:val>
                                        </p:tav>
                                      </p:tavLst>
                                    </p:anim>
                                  </p:childTnLst>
                                </p:cTn>
                              </p:par>
                              <p:par>
                                <p:cTn id="135" presetID="23" presetClass="entr" presetSubtype="528" repeatCount="indefinite" fill="hold" grpId="0" nodeType="withEffect">
                                  <p:stCondLst>
                                    <p:cond delay="2265"/>
                                  </p:stCondLst>
                                  <p:childTnLst>
                                    <p:set>
                                      <p:cBhvr>
                                        <p:cTn id="136" dur="1" fill="hold">
                                          <p:stCondLst>
                                            <p:cond delay="0"/>
                                          </p:stCondLst>
                                        </p:cTn>
                                        <p:tgtEl>
                                          <p:spTgt spid="490"/>
                                        </p:tgtEl>
                                        <p:attrNameLst>
                                          <p:attrName>style.visibility</p:attrName>
                                        </p:attrNameLst>
                                      </p:cBhvr>
                                      <p:to>
                                        <p:strVal val="visible"/>
                                      </p:to>
                                    </p:set>
                                    <p:anim calcmode="lin" valueType="num">
                                      <p:cBhvr>
                                        <p:cTn id="137" dur="4148" fill="hold"/>
                                        <p:tgtEl>
                                          <p:spTgt spid="490"/>
                                        </p:tgtEl>
                                        <p:attrNameLst>
                                          <p:attrName>ppt_w</p:attrName>
                                        </p:attrNameLst>
                                      </p:cBhvr>
                                      <p:tavLst>
                                        <p:tav tm="0">
                                          <p:val>
                                            <p:fltVal val="0"/>
                                          </p:val>
                                        </p:tav>
                                        <p:tav tm="100000">
                                          <p:val>
                                            <p:strVal val="#ppt_w"/>
                                          </p:val>
                                        </p:tav>
                                      </p:tavLst>
                                    </p:anim>
                                    <p:anim calcmode="lin" valueType="num">
                                      <p:cBhvr>
                                        <p:cTn id="138" dur="4148" fill="hold"/>
                                        <p:tgtEl>
                                          <p:spTgt spid="490"/>
                                        </p:tgtEl>
                                        <p:attrNameLst>
                                          <p:attrName>ppt_h</p:attrName>
                                        </p:attrNameLst>
                                      </p:cBhvr>
                                      <p:tavLst>
                                        <p:tav tm="0">
                                          <p:val>
                                            <p:fltVal val="0"/>
                                          </p:val>
                                        </p:tav>
                                        <p:tav tm="100000">
                                          <p:val>
                                            <p:strVal val="#ppt_h"/>
                                          </p:val>
                                        </p:tav>
                                      </p:tavLst>
                                    </p:anim>
                                    <p:anim calcmode="lin" valueType="num">
                                      <p:cBhvr>
                                        <p:cTn id="139" dur="4148" fill="hold"/>
                                        <p:tgtEl>
                                          <p:spTgt spid="490"/>
                                        </p:tgtEl>
                                        <p:attrNameLst>
                                          <p:attrName>ppt_x</p:attrName>
                                        </p:attrNameLst>
                                      </p:cBhvr>
                                      <p:tavLst>
                                        <p:tav tm="0">
                                          <p:val>
                                            <p:fltVal val="0.5"/>
                                          </p:val>
                                        </p:tav>
                                        <p:tav tm="100000">
                                          <p:val>
                                            <p:strVal val="#ppt_x"/>
                                          </p:val>
                                        </p:tav>
                                      </p:tavLst>
                                    </p:anim>
                                    <p:anim calcmode="lin" valueType="num">
                                      <p:cBhvr>
                                        <p:cTn id="140" dur="4148" fill="hold"/>
                                        <p:tgtEl>
                                          <p:spTgt spid="490"/>
                                        </p:tgtEl>
                                        <p:attrNameLst>
                                          <p:attrName>ppt_y</p:attrName>
                                        </p:attrNameLst>
                                      </p:cBhvr>
                                      <p:tavLst>
                                        <p:tav tm="0">
                                          <p:val>
                                            <p:fltVal val="0.5"/>
                                          </p:val>
                                        </p:tav>
                                        <p:tav tm="100000">
                                          <p:val>
                                            <p:strVal val="#ppt_y"/>
                                          </p:val>
                                        </p:tav>
                                      </p:tavLst>
                                    </p:anim>
                                  </p:childTnLst>
                                </p:cTn>
                              </p:par>
                              <p:par>
                                <p:cTn id="141" presetID="23" presetClass="entr" presetSubtype="528" repeatCount="indefinite" fill="hold" grpId="0" nodeType="withEffect">
                                  <p:stCondLst>
                                    <p:cond delay="2784"/>
                                  </p:stCondLst>
                                  <p:childTnLst>
                                    <p:set>
                                      <p:cBhvr>
                                        <p:cTn id="142" dur="1" fill="hold">
                                          <p:stCondLst>
                                            <p:cond delay="0"/>
                                          </p:stCondLst>
                                        </p:cTn>
                                        <p:tgtEl>
                                          <p:spTgt spid="491"/>
                                        </p:tgtEl>
                                        <p:attrNameLst>
                                          <p:attrName>style.visibility</p:attrName>
                                        </p:attrNameLst>
                                      </p:cBhvr>
                                      <p:to>
                                        <p:strVal val="visible"/>
                                      </p:to>
                                    </p:set>
                                    <p:anim calcmode="lin" valueType="num">
                                      <p:cBhvr>
                                        <p:cTn id="143" dur="3587" fill="hold"/>
                                        <p:tgtEl>
                                          <p:spTgt spid="491"/>
                                        </p:tgtEl>
                                        <p:attrNameLst>
                                          <p:attrName>ppt_w</p:attrName>
                                        </p:attrNameLst>
                                      </p:cBhvr>
                                      <p:tavLst>
                                        <p:tav tm="0">
                                          <p:val>
                                            <p:fltVal val="0"/>
                                          </p:val>
                                        </p:tav>
                                        <p:tav tm="100000">
                                          <p:val>
                                            <p:strVal val="#ppt_w"/>
                                          </p:val>
                                        </p:tav>
                                      </p:tavLst>
                                    </p:anim>
                                    <p:anim calcmode="lin" valueType="num">
                                      <p:cBhvr>
                                        <p:cTn id="144" dur="3587" fill="hold"/>
                                        <p:tgtEl>
                                          <p:spTgt spid="491"/>
                                        </p:tgtEl>
                                        <p:attrNameLst>
                                          <p:attrName>ppt_h</p:attrName>
                                        </p:attrNameLst>
                                      </p:cBhvr>
                                      <p:tavLst>
                                        <p:tav tm="0">
                                          <p:val>
                                            <p:fltVal val="0"/>
                                          </p:val>
                                        </p:tav>
                                        <p:tav tm="100000">
                                          <p:val>
                                            <p:strVal val="#ppt_h"/>
                                          </p:val>
                                        </p:tav>
                                      </p:tavLst>
                                    </p:anim>
                                    <p:anim calcmode="lin" valueType="num">
                                      <p:cBhvr>
                                        <p:cTn id="145" dur="3587" fill="hold"/>
                                        <p:tgtEl>
                                          <p:spTgt spid="491"/>
                                        </p:tgtEl>
                                        <p:attrNameLst>
                                          <p:attrName>ppt_x</p:attrName>
                                        </p:attrNameLst>
                                      </p:cBhvr>
                                      <p:tavLst>
                                        <p:tav tm="0">
                                          <p:val>
                                            <p:fltVal val="0.5"/>
                                          </p:val>
                                        </p:tav>
                                        <p:tav tm="100000">
                                          <p:val>
                                            <p:strVal val="#ppt_x"/>
                                          </p:val>
                                        </p:tav>
                                      </p:tavLst>
                                    </p:anim>
                                    <p:anim calcmode="lin" valueType="num">
                                      <p:cBhvr>
                                        <p:cTn id="146" dur="3587" fill="hold"/>
                                        <p:tgtEl>
                                          <p:spTgt spid="491"/>
                                        </p:tgtEl>
                                        <p:attrNameLst>
                                          <p:attrName>ppt_y</p:attrName>
                                        </p:attrNameLst>
                                      </p:cBhvr>
                                      <p:tavLst>
                                        <p:tav tm="0">
                                          <p:val>
                                            <p:fltVal val="0.5"/>
                                          </p:val>
                                        </p:tav>
                                        <p:tav tm="100000">
                                          <p:val>
                                            <p:strVal val="#ppt_y"/>
                                          </p:val>
                                        </p:tav>
                                      </p:tavLst>
                                    </p:anim>
                                  </p:childTnLst>
                                </p:cTn>
                              </p:par>
                              <p:par>
                                <p:cTn id="147" presetID="23" presetClass="entr" presetSubtype="528" repeatCount="indefinite" fill="hold" grpId="0" nodeType="withEffect">
                                  <p:stCondLst>
                                    <p:cond delay="993"/>
                                  </p:stCondLst>
                                  <p:childTnLst>
                                    <p:set>
                                      <p:cBhvr>
                                        <p:cTn id="148" dur="1" fill="hold">
                                          <p:stCondLst>
                                            <p:cond delay="0"/>
                                          </p:stCondLst>
                                        </p:cTn>
                                        <p:tgtEl>
                                          <p:spTgt spid="492"/>
                                        </p:tgtEl>
                                        <p:attrNameLst>
                                          <p:attrName>style.visibility</p:attrName>
                                        </p:attrNameLst>
                                      </p:cBhvr>
                                      <p:to>
                                        <p:strVal val="visible"/>
                                      </p:to>
                                    </p:set>
                                    <p:anim calcmode="lin" valueType="num">
                                      <p:cBhvr>
                                        <p:cTn id="149" dur="3978" fill="hold"/>
                                        <p:tgtEl>
                                          <p:spTgt spid="492"/>
                                        </p:tgtEl>
                                        <p:attrNameLst>
                                          <p:attrName>ppt_w</p:attrName>
                                        </p:attrNameLst>
                                      </p:cBhvr>
                                      <p:tavLst>
                                        <p:tav tm="0">
                                          <p:val>
                                            <p:fltVal val="0"/>
                                          </p:val>
                                        </p:tav>
                                        <p:tav tm="100000">
                                          <p:val>
                                            <p:strVal val="#ppt_w"/>
                                          </p:val>
                                        </p:tav>
                                      </p:tavLst>
                                    </p:anim>
                                    <p:anim calcmode="lin" valueType="num">
                                      <p:cBhvr>
                                        <p:cTn id="150" dur="3978" fill="hold"/>
                                        <p:tgtEl>
                                          <p:spTgt spid="492"/>
                                        </p:tgtEl>
                                        <p:attrNameLst>
                                          <p:attrName>ppt_h</p:attrName>
                                        </p:attrNameLst>
                                      </p:cBhvr>
                                      <p:tavLst>
                                        <p:tav tm="0">
                                          <p:val>
                                            <p:fltVal val="0"/>
                                          </p:val>
                                        </p:tav>
                                        <p:tav tm="100000">
                                          <p:val>
                                            <p:strVal val="#ppt_h"/>
                                          </p:val>
                                        </p:tav>
                                      </p:tavLst>
                                    </p:anim>
                                    <p:anim calcmode="lin" valueType="num">
                                      <p:cBhvr>
                                        <p:cTn id="151" dur="3978" fill="hold"/>
                                        <p:tgtEl>
                                          <p:spTgt spid="492"/>
                                        </p:tgtEl>
                                        <p:attrNameLst>
                                          <p:attrName>ppt_x</p:attrName>
                                        </p:attrNameLst>
                                      </p:cBhvr>
                                      <p:tavLst>
                                        <p:tav tm="0">
                                          <p:val>
                                            <p:fltVal val="0.5"/>
                                          </p:val>
                                        </p:tav>
                                        <p:tav tm="100000">
                                          <p:val>
                                            <p:strVal val="#ppt_x"/>
                                          </p:val>
                                        </p:tav>
                                      </p:tavLst>
                                    </p:anim>
                                    <p:anim calcmode="lin" valueType="num">
                                      <p:cBhvr>
                                        <p:cTn id="152" dur="3978" fill="hold"/>
                                        <p:tgtEl>
                                          <p:spTgt spid="492"/>
                                        </p:tgtEl>
                                        <p:attrNameLst>
                                          <p:attrName>ppt_y</p:attrName>
                                        </p:attrNameLst>
                                      </p:cBhvr>
                                      <p:tavLst>
                                        <p:tav tm="0">
                                          <p:val>
                                            <p:fltVal val="0.5"/>
                                          </p:val>
                                        </p:tav>
                                        <p:tav tm="100000">
                                          <p:val>
                                            <p:strVal val="#ppt_y"/>
                                          </p:val>
                                        </p:tav>
                                      </p:tavLst>
                                    </p:anim>
                                  </p:childTnLst>
                                </p:cTn>
                              </p:par>
                              <p:par>
                                <p:cTn id="153" presetID="23" presetClass="entr" presetSubtype="528" repeatCount="indefinite" fill="hold" grpId="0" nodeType="withEffect">
                                  <p:stCondLst>
                                    <p:cond delay="1629"/>
                                  </p:stCondLst>
                                  <p:childTnLst>
                                    <p:set>
                                      <p:cBhvr>
                                        <p:cTn id="154" dur="1" fill="hold">
                                          <p:stCondLst>
                                            <p:cond delay="0"/>
                                          </p:stCondLst>
                                        </p:cTn>
                                        <p:tgtEl>
                                          <p:spTgt spid="493"/>
                                        </p:tgtEl>
                                        <p:attrNameLst>
                                          <p:attrName>style.visibility</p:attrName>
                                        </p:attrNameLst>
                                      </p:cBhvr>
                                      <p:to>
                                        <p:strVal val="visible"/>
                                      </p:to>
                                    </p:set>
                                    <p:anim calcmode="lin" valueType="num">
                                      <p:cBhvr>
                                        <p:cTn id="155" dur="4240" fill="hold"/>
                                        <p:tgtEl>
                                          <p:spTgt spid="493"/>
                                        </p:tgtEl>
                                        <p:attrNameLst>
                                          <p:attrName>ppt_w</p:attrName>
                                        </p:attrNameLst>
                                      </p:cBhvr>
                                      <p:tavLst>
                                        <p:tav tm="0">
                                          <p:val>
                                            <p:fltVal val="0"/>
                                          </p:val>
                                        </p:tav>
                                        <p:tav tm="100000">
                                          <p:val>
                                            <p:strVal val="#ppt_w"/>
                                          </p:val>
                                        </p:tav>
                                      </p:tavLst>
                                    </p:anim>
                                    <p:anim calcmode="lin" valueType="num">
                                      <p:cBhvr>
                                        <p:cTn id="156" dur="4240" fill="hold"/>
                                        <p:tgtEl>
                                          <p:spTgt spid="493"/>
                                        </p:tgtEl>
                                        <p:attrNameLst>
                                          <p:attrName>ppt_h</p:attrName>
                                        </p:attrNameLst>
                                      </p:cBhvr>
                                      <p:tavLst>
                                        <p:tav tm="0">
                                          <p:val>
                                            <p:fltVal val="0"/>
                                          </p:val>
                                        </p:tav>
                                        <p:tav tm="100000">
                                          <p:val>
                                            <p:strVal val="#ppt_h"/>
                                          </p:val>
                                        </p:tav>
                                      </p:tavLst>
                                    </p:anim>
                                    <p:anim calcmode="lin" valueType="num">
                                      <p:cBhvr>
                                        <p:cTn id="157" dur="4240" fill="hold"/>
                                        <p:tgtEl>
                                          <p:spTgt spid="493"/>
                                        </p:tgtEl>
                                        <p:attrNameLst>
                                          <p:attrName>ppt_x</p:attrName>
                                        </p:attrNameLst>
                                      </p:cBhvr>
                                      <p:tavLst>
                                        <p:tav tm="0">
                                          <p:val>
                                            <p:fltVal val="0.5"/>
                                          </p:val>
                                        </p:tav>
                                        <p:tav tm="100000">
                                          <p:val>
                                            <p:strVal val="#ppt_x"/>
                                          </p:val>
                                        </p:tav>
                                      </p:tavLst>
                                    </p:anim>
                                    <p:anim calcmode="lin" valueType="num">
                                      <p:cBhvr>
                                        <p:cTn id="158" dur="4240" fill="hold"/>
                                        <p:tgtEl>
                                          <p:spTgt spid="493"/>
                                        </p:tgtEl>
                                        <p:attrNameLst>
                                          <p:attrName>ppt_y</p:attrName>
                                        </p:attrNameLst>
                                      </p:cBhvr>
                                      <p:tavLst>
                                        <p:tav tm="0">
                                          <p:val>
                                            <p:fltVal val="0.5"/>
                                          </p:val>
                                        </p:tav>
                                        <p:tav tm="100000">
                                          <p:val>
                                            <p:strVal val="#ppt_y"/>
                                          </p:val>
                                        </p:tav>
                                      </p:tavLst>
                                    </p:anim>
                                  </p:childTnLst>
                                </p:cTn>
                              </p:par>
                              <p:par>
                                <p:cTn id="159" presetID="23" presetClass="entr" presetSubtype="528" repeatCount="indefinite" fill="hold" grpId="0" nodeType="withEffect">
                                  <p:stCondLst>
                                    <p:cond delay="242"/>
                                  </p:stCondLst>
                                  <p:childTnLst>
                                    <p:set>
                                      <p:cBhvr>
                                        <p:cTn id="160" dur="1" fill="hold">
                                          <p:stCondLst>
                                            <p:cond delay="0"/>
                                          </p:stCondLst>
                                        </p:cTn>
                                        <p:tgtEl>
                                          <p:spTgt spid="494"/>
                                        </p:tgtEl>
                                        <p:attrNameLst>
                                          <p:attrName>style.visibility</p:attrName>
                                        </p:attrNameLst>
                                      </p:cBhvr>
                                      <p:to>
                                        <p:strVal val="visible"/>
                                      </p:to>
                                    </p:set>
                                    <p:anim calcmode="lin" valueType="num">
                                      <p:cBhvr>
                                        <p:cTn id="161" dur="3458" fill="hold"/>
                                        <p:tgtEl>
                                          <p:spTgt spid="494"/>
                                        </p:tgtEl>
                                        <p:attrNameLst>
                                          <p:attrName>ppt_w</p:attrName>
                                        </p:attrNameLst>
                                      </p:cBhvr>
                                      <p:tavLst>
                                        <p:tav tm="0">
                                          <p:val>
                                            <p:fltVal val="0"/>
                                          </p:val>
                                        </p:tav>
                                        <p:tav tm="100000">
                                          <p:val>
                                            <p:strVal val="#ppt_w"/>
                                          </p:val>
                                        </p:tav>
                                      </p:tavLst>
                                    </p:anim>
                                    <p:anim calcmode="lin" valueType="num">
                                      <p:cBhvr>
                                        <p:cTn id="162" dur="3458" fill="hold"/>
                                        <p:tgtEl>
                                          <p:spTgt spid="494"/>
                                        </p:tgtEl>
                                        <p:attrNameLst>
                                          <p:attrName>ppt_h</p:attrName>
                                        </p:attrNameLst>
                                      </p:cBhvr>
                                      <p:tavLst>
                                        <p:tav tm="0">
                                          <p:val>
                                            <p:fltVal val="0"/>
                                          </p:val>
                                        </p:tav>
                                        <p:tav tm="100000">
                                          <p:val>
                                            <p:strVal val="#ppt_h"/>
                                          </p:val>
                                        </p:tav>
                                      </p:tavLst>
                                    </p:anim>
                                    <p:anim calcmode="lin" valueType="num">
                                      <p:cBhvr>
                                        <p:cTn id="163" dur="3458" fill="hold"/>
                                        <p:tgtEl>
                                          <p:spTgt spid="494"/>
                                        </p:tgtEl>
                                        <p:attrNameLst>
                                          <p:attrName>ppt_x</p:attrName>
                                        </p:attrNameLst>
                                      </p:cBhvr>
                                      <p:tavLst>
                                        <p:tav tm="0">
                                          <p:val>
                                            <p:fltVal val="0.5"/>
                                          </p:val>
                                        </p:tav>
                                        <p:tav tm="100000">
                                          <p:val>
                                            <p:strVal val="#ppt_x"/>
                                          </p:val>
                                        </p:tav>
                                      </p:tavLst>
                                    </p:anim>
                                    <p:anim calcmode="lin" valueType="num">
                                      <p:cBhvr>
                                        <p:cTn id="164" dur="3458" fill="hold"/>
                                        <p:tgtEl>
                                          <p:spTgt spid="494"/>
                                        </p:tgtEl>
                                        <p:attrNameLst>
                                          <p:attrName>ppt_y</p:attrName>
                                        </p:attrNameLst>
                                      </p:cBhvr>
                                      <p:tavLst>
                                        <p:tav tm="0">
                                          <p:val>
                                            <p:fltVal val="0.5"/>
                                          </p:val>
                                        </p:tav>
                                        <p:tav tm="100000">
                                          <p:val>
                                            <p:strVal val="#ppt_y"/>
                                          </p:val>
                                        </p:tav>
                                      </p:tavLst>
                                    </p:anim>
                                  </p:childTnLst>
                                </p:cTn>
                              </p:par>
                              <p:par>
                                <p:cTn id="165" presetID="23" presetClass="entr" presetSubtype="528" repeatCount="indefinite" fill="hold" grpId="0" nodeType="withEffect">
                                  <p:stCondLst>
                                    <p:cond delay="1903"/>
                                  </p:stCondLst>
                                  <p:childTnLst>
                                    <p:set>
                                      <p:cBhvr>
                                        <p:cTn id="166" dur="1" fill="hold">
                                          <p:stCondLst>
                                            <p:cond delay="0"/>
                                          </p:stCondLst>
                                        </p:cTn>
                                        <p:tgtEl>
                                          <p:spTgt spid="495"/>
                                        </p:tgtEl>
                                        <p:attrNameLst>
                                          <p:attrName>style.visibility</p:attrName>
                                        </p:attrNameLst>
                                      </p:cBhvr>
                                      <p:to>
                                        <p:strVal val="visible"/>
                                      </p:to>
                                    </p:set>
                                    <p:anim calcmode="lin" valueType="num">
                                      <p:cBhvr>
                                        <p:cTn id="167" dur="4859" fill="hold"/>
                                        <p:tgtEl>
                                          <p:spTgt spid="495"/>
                                        </p:tgtEl>
                                        <p:attrNameLst>
                                          <p:attrName>ppt_w</p:attrName>
                                        </p:attrNameLst>
                                      </p:cBhvr>
                                      <p:tavLst>
                                        <p:tav tm="0">
                                          <p:val>
                                            <p:fltVal val="0"/>
                                          </p:val>
                                        </p:tav>
                                        <p:tav tm="100000">
                                          <p:val>
                                            <p:strVal val="#ppt_w"/>
                                          </p:val>
                                        </p:tav>
                                      </p:tavLst>
                                    </p:anim>
                                    <p:anim calcmode="lin" valueType="num">
                                      <p:cBhvr>
                                        <p:cTn id="168" dur="4859" fill="hold"/>
                                        <p:tgtEl>
                                          <p:spTgt spid="495"/>
                                        </p:tgtEl>
                                        <p:attrNameLst>
                                          <p:attrName>ppt_h</p:attrName>
                                        </p:attrNameLst>
                                      </p:cBhvr>
                                      <p:tavLst>
                                        <p:tav tm="0">
                                          <p:val>
                                            <p:fltVal val="0"/>
                                          </p:val>
                                        </p:tav>
                                        <p:tav tm="100000">
                                          <p:val>
                                            <p:strVal val="#ppt_h"/>
                                          </p:val>
                                        </p:tav>
                                      </p:tavLst>
                                    </p:anim>
                                    <p:anim calcmode="lin" valueType="num">
                                      <p:cBhvr>
                                        <p:cTn id="169" dur="4859" fill="hold"/>
                                        <p:tgtEl>
                                          <p:spTgt spid="495"/>
                                        </p:tgtEl>
                                        <p:attrNameLst>
                                          <p:attrName>ppt_x</p:attrName>
                                        </p:attrNameLst>
                                      </p:cBhvr>
                                      <p:tavLst>
                                        <p:tav tm="0">
                                          <p:val>
                                            <p:fltVal val="0.5"/>
                                          </p:val>
                                        </p:tav>
                                        <p:tav tm="100000">
                                          <p:val>
                                            <p:strVal val="#ppt_x"/>
                                          </p:val>
                                        </p:tav>
                                      </p:tavLst>
                                    </p:anim>
                                    <p:anim calcmode="lin" valueType="num">
                                      <p:cBhvr>
                                        <p:cTn id="170" dur="4859" fill="hold"/>
                                        <p:tgtEl>
                                          <p:spTgt spid="495"/>
                                        </p:tgtEl>
                                        <p:attrNameLst>
                                          <p:attrName>ppt_y</p:attrName>
                                        </p:attrNameLst>
                                      </p:cBhvr>
                                      <p:tavLst>
                                        <p:tav tm="0">
                                          <p:val>
                                            <p:fltVal val="0.5"/>
                                          </p:val>
                                        </p:tav>
                                        <p:tav tm="100000">
                                          <p:val>
                                            <p:strVal val="#ppt_y"/>
                                          </p:val>
                                        </p:tav>
                                      </p:tavLst>
                                    </p:anim>
                                  </p:childTnLst>
                                </p:cTn>
                              </p:par>
                              <p:par>
                                <p:cTn id="171" presetID="23" presetClass="entr" presetSubtype="528" repeatCount="indefinite" fill="hold" grpId="0" nodeType="withEffect">
                                  <p:stCondLst>
                                    <p:cond delay="1230"/>
                                  </p:stCondLst>
                                  <p:childTnLst>
                                    <p:set>
                                      <p:cBhvr>
                                        <p:cTn id="172" dur="1" fill="hold">
                                          <p:stCondLst>
                                            <p:cond delay="0"/>
                                          </p:stCondLst>
                                        </p:cTn>
                                        <p:tgtEl>
                                          <p:spTgt spid="496"/>
                                        </p:tgtEl>
                                        <p:attrNameLst>
                                          <p:attrName>style.visibility</p:attrName>
                                        </p:attrNameLst>
                                      </p:cBhvr>
                                      <p:to>
                                        <p:strVal val="visible"/>
                                      </p:to>
                                    </p:set>
                                    <p:anim calcmode="lin" valueType="num">
                                      <p:cBhvr>
                                        <p:cTn id="173" dur="3298" fill="hold"/>
                                        <p:tgtEl>
                                          <p:spTgt spid="496"/>
                                        </p:tgtEl>
                                        <p:attrNameLst>
                                          <p:attrName>ppt_w</p:attrName>
                                        </p:attrNameLst>
                                      </p:cBhvr>
                                      <p:tavLst>
                                        <p:tav tm="0">
                                          <p:val>
                                            <p:fltVal val="0"/>
                                          </p:val>
                                        </p:tav>
                                        <p:tav tm="100000">
                                          <p:val>
                                            <p:strVal val="#ppt_w"/>
                                          </p:val>
                                        </p:tav>
                                      </p:tavLst>
                                    </p:anim>
                                    <p:anim calcmode="lin" valueType="num">
                                      <p:cBhvr>
                                        <p:cTn id="174" dur="3298" fill="hold"/>
                                        <p:tgtEl>
                                          <p:spTgt spid="496"/>
                                        </p:tgtEl>
                                        <p:attrNameLst>
                                          <p:attrName>ppt_h</p:attrName>
                                        </p:attrNameLst>
                                      </p:cBhvr>
                                      <p:tavLst>
                                        <p:tav tm="0">
                                          <p:val>
                                            <p:fltVal val="0"/>
                                          </p:val>
                                        </p:tav>
                                        <p:tav tm="100000">
                                          <p:val>
                                            <p:strVal val="#ppt_h"/>
                                          </p:val>
                                        </p:tav>
                                      </p:tavLst>
                                    </p:anim>
                                    <p:anim calcmode="lin" valueType="num">
                                      <p:cBhvr>
                                        <p:cTn id="175" dur="3298" fill="hold"/>
                                        <p:tgtEl>
                                          <p:spTgt spid="496"/>
                                        </p:tgtEl>
                                        <p:attrNameLst>
                                          <p:attrName>ppt_x</p:attrName>
                                        </p:attrNameLst>
                                      </p:cBhvr>
                                      <p:tavLst>
                                        <p:tav tm="0">
                                          <p:val>
                                            <p:fltVal val="0.5"/>
                                          </p:val>
                                        </p:tav>
                                        <p:tav tm="100000">
                                          <p:val>
                                            <p:strVal val="#ppt_x"/>
                                          </p:val>
                                        </p:tav>
                                      </p:tavLst>
                                    </p:anim>
                                    <p:anim calcmode="lin" valueType="num">
                                      <p:cBhvr>
                                        <p:cTn id="176" dur="3298" fill="hold"/>
                                        <p:tgtEl>
                                          <p:spTgt spid="496"/>
                                        </p:tgtEl>
                                        <p:attrNameLst>
                                          <p:attrName>ppt_y</p:attrName>
                                        </p:attrNameLst>
                                      </p:cBhvr>
                                      <p:tavLst>
                                        <p:tav tm="0">
                                          <p:val>
                                            <p:fltVal val="0.5"/>
                                          </p:val>
                                        </p:tav>
                                        <p:tav tm="100000">
                                          <p:val>
                                            <p:strVal val="#ppt_y"/>
                                          </p:val>
                                        </p:tav>
                                      </p:tavLst>
                                    </p:anim>
                                  </p:childTnLst>
                                </p:cTn>
                              </p:par>
                              <p:par>
                                <p:cTn id="177" presetID="23" presetClass="entr" presetSubtype="528" repeatCount="indefinite" fill="hold" grpId="0" nodeType="withEffect">
                                  <p:stCondLst>
                                    <p:cond delay="2881"/>
                                  </p:stCondLst>
                                  <p:childTnLst>
                                    <p:set>
                                      <p:cBhvr>
                                        <p:cTn id="178" dur="1" fill="hold">
                                          <p:stCondLst>
                                            <p:cond delay="0"/>
                                          </p:stCondLst>
                                        </p:cTn>
                                        <p:tgtEl>
                                          <p:spTgt spid="497"/>
                                        </p:tgtEl>
                                        <p:attrNameLst>
                                          <p:attrName>style.visibility</p:attrName>
                                        </p:attrNameLst>
                                      </p:cBhvr>
                                      <p:to>
                                        <p:strVal val="visible"/>
                                      </p:to>
                                    </p:set>
                                    <p:anim calcmode="lin" valueType="num">
                                      <p:cBhvr>
                                        <p:cTn id="179" dur="3615" fill="hold"/>
                                        <p:tgtEl>
                                          <p:spTgt spid="497"/>
                                        </p:tgtEl>
                                        <p:attrNameLst>
                                          <p:attrName>ppt_w</p:attrName>
                                        </p:attrNameLst>
                                      </p:cBhvr>
                                      <p:tavLst>
                                        <p:tav tm="0">
                                          <p:val>
                                            <p:fltVal val="0"/>
                                          </p:val>
                                        </p:tav>
                                        <p:tav tm="100000">
                                          <p:val>
                                            <p:strVal val="#ppt_w"/>
                                          </p:val>
                                        </p:tav>
                                      </p:tavLst>
                                    </p:anim>
                                    <p:anim calcmode="lin" valueType="num">
                                      <p:cBhvr>
                                        <p:cTn id="180" dur="3615" fill="hold"/>
                                        <p:tgtEl>
                                          <p:spTgt spid="497"/>
                                        </p:tgtEl>
                                        <p:attrNameLst>
                                          <p:attrName>ppt_h</p:attrName>
                                        </p:attrNameLst>
                                      </p:cBhvr>
                                      <p:tavLst>
                                        <p:tav tm="0">
                                          <p:val>
                                            <p:fltVal val="0"/>
                                          </p:val>
                                        </p:tav>
                                        <p:tav tm="100000">
                                          <p:val>
                                            <p:strVal val="#ppt_h"/>
                                          </p:val>
                                        </p:tav>
                                      </p:tavLst>
                                    </p:anim>
                                    <p:anim calcmode="lin" valueType="num">
                                      <p:cBhvr>
                                        <p:cTn id="181" dur="3615" fill="hold"/>
                                        <p:tgtEl>
                                          <p:spTgt spid="497"/>
                                        </p:tgtEl>
                                        <p:attrNameLst>
                                          <p:attrName>ppt_x</p:attrName>
                                        </p:attrNameLst>
                                      </p:cBhvr>
                                      <p:tavLst>
                                        <p:tav tm="0">
                                          <p:val>
                                            <p:fltVal val="0.5"/>
                                          </p:val>
                                        </p:tav>
                                        <p:tav tm="100000">
                                          <p:val>
                                            <p:strVal val="#ppt_x"/>
                                          </p:val>
                                        </p:tav>
                                      </p:tavLst>
                                    </p:anim>
                                    <p:anim calcmode="lin" valueType="num">
                                      <p:cBhvr>
                                        <p:cTn id="182" dur="3615" fill="hold"/>
                                        <p:tgtEl>
                                          <p:spTgt spid="497"/>
                                        </p:tgtEl>
                                        <p:attrNameLst>
                                          <p:attrName>ppt_y</p:attrName>
                                        </p:attrNameLst>
                                      </p:cBhvr>
                                      <p:tavLst>
                                        <p:tav tm="0">
                                          <p:val>
                                            <p:fltVal val="0.5"/>
                                          </p:val>
                                        </p:tav>
                                        <p:tav tm="100000">
                                          <p:val>
                                            <p:strVal val="#ppt_y"/>
                                          </p:val>
                                        </p:tav>
                                      </p:tavLst>
                                    </p:anim>
                                  </p:childTnLst>
                                </p:cTn>
                              </p:par>
                              <p:par>
                                <p:cTn id="183" presetID="23" presetClass="entr" presetSubtype="528" repeatCount="indefinite" fill="hold" grpId="0" nodeType="withEffect">
                                  <p:stCondLst>
                                    <p:cond delay="344"/>
                                  </p:stCondLst>
                                  <p:childTnLst>
                                    <p:set>
                                      <p:cBhvr>
                                        <p:cTn id="184" dur="1" fill="hold">
                                          <p:stCondLst>
                                            <p:cond delay="0"/>
                                          </p:stCondLst>
                                        </p:cTn>
                                        <p:tgtEl>
                                          <p:spTgt spid="498"/>
                                        </p:tgtEl>
                                        <p:attrNameLst>
                                          <p:attrName>style.visibility</p:attrName>
                                        </p:attrNameLst>
                                      </p:cBhvr>
                                      <p:to>
                                        <p:strVal val="visible"/>
                                      </p:to>
                                    </p:set>
                                    <p:anim calcmode="lin" valueType="num">
                                      <p:cBhvr>
                                        <p:cTn id="185" dur="5078" fill="hold"/>
                                        <p:tgtEl>
                                          <p:spTgt spid="498"/>
                                        </p:tgtEl>
                                        <p:attrNameLst>
                                          <p:attrName>ppt_w</p:attrName>
                                        </p:attrNameLst>
                                      </p:cBhvr>
                                      <p:tavLst>
                                        <p:tav tm="0">
                                          <p:val>
                                            <p:fltVal val="0"/>
                                          </p:val>
                                        </p:tav>
                                        <p:tav tm="100000">
                                          <p:val>
                                            <p:strVal val="#ppt_w"/>
                                          </p:val>
                                        </p:tav>
                                      </p:tavLst>
                                    </p:anim>
                                    <p:anim calcmode="lin" valueType="num">
                                      <p:cBhvr>
                                        <p:cTn id="186" dur="5078" fill="hold"/>
                                        <p:tgtEl>
                                          <p:spTgt spid="498"/>
                                        </p:tgtEl>
                                        <p:attrNameLst>
                                          <p:attrName>ppt_h</p:attrName>
                                        </p:attrNameLst>
                                      </p:cBhvr>
                                      <p:tavLst>
                                        <p:tav tm="0">
                                          <p:val>
                                            <p:fltVal val="0"/>
                                          </p:val>
                                        </p:tav>
                                        <p:tav tm="100000">
                                          <p:val>
                                            <p:strVal val="#ppt_h"/>
                                          </p:val>
                                        </p:tav>
                                      </p:tavLst>
                                    </p:anim>
                                    <p:anim calcmode="lin" valueType="num">
                                      <p:cBhvr>
                                        <p:cTn id="187" dur="5078" fill="hold"/>
                                        <p:tgtEl>
                                          <p:spTgt spid="498"/>
                                        </p:tgtEl>
                                        <p:attrNameLst>
                                          <p:attrName>ppt_x</p:attrName>
                                        </p:attrNameLst>
                                      </p:cBhvr>
                                      <p:tavLst>
                                        <p:tav tm="0">
                                          <p:val>
                                            <p:fltVal val="0.5"/>
                                          </p:val>
                                        </p:tav>
                                        <p:tav tm="100000">
                                          <p:val>
                                            <p:strVal val="#ppt_x"/>
                                          </p:val>
                                        </p:tav>
                                      </p:tavLst>
                                    </p:anim>
                                    <p:anim calcmode="lin" valueType="num">
                                      <p:cBhvr>
                                        <p:cTn id="188" dur="5078" fill="hold"/>
                                        <p:tgtEl>
                                          <p:spTgt spid="498"/>
                                        </p:tgtEl>
                                        <p:attrNameLst>
                                          <p:attrName>ppt_y</p:attrName>
                                        </p:attrNameLst>
                                      </p:cBhvr>
                                      <p:tavLst>
                                        <p:tav tm="0">
                                          <p:val>
                                            <p:fltVal val="0.5"/>
                                          </p:val>
                                        </p:tav>
                                        <p:tav tm="100000">
                                          <p:val>
                                            <p:strVal val="#ppt_y"/>
                                          </p:val>
                                        </p:tav>
                                      </p:tavLst>
                                    </p:anim>
                                  </p:childTnLst>
                                </p:cTn>
                              </p:par>
                              <p:par>
                                <p:cTn id="189" presetID="23" presetClass="entr" presetSubtype="528" repeatCount="indefinite" fill="hold" grpId="0" nodeType="withEffect">
                                  <p:stCondLst>
                                    <p:cond delay="2770"/>
                                  </p:stCondLst>
                                  <p:childTnLst>
                                    <p:set>
                                      <p:cBhvr>
                                        <p:cTn id="190" dur="1" fill="hold">
                                          <p:stCondLst>
                                            <p:cond delay="0"/>
                                          </p:stCondLst>
                                        </p:cTn>
                                        <p:tgtEl>
                                          <p:spTgt spid="499"/>
                                        </p:tgtEl>
                                        <p:attrNameLst>
                                          <p:attrName>style.visibility</p:attrName>
                                        </p:attrNameLst>
                                      </p:cBhvr>
                                      <p:to>
                                        <p:strVal val="visible"/>
                                      </p:to>
                                    </p:set>
                                    <p:anim calcmode="lin" valueType="num">
                                      <p:cBhvr>
                                        <p:cTn id="191" dur="4513" fill="hold"/>
                                        <p:tgtEl>
                                          <p:spTgt spid="499"/>
                                        </p:tgtEl>
                                        <p:attrNameLst>
                                          <p:attrName>ppt_w</p:attrName>
                                        </p:attrNameLst>
                                      </p:cBhvr>
                                      <p:tavLst>
                                        <p:tav tm="0">
                                          <p:val>
                                            <p:fltVal val="0"/>
                                          </p:val>
                                        </p:tav>
                                        <p:tav tm="100000">
                                          <p:val>
                                            <p:strVal val="#ppt_w"/>
                                          </p:val>
                                        </p:tav>
                                      </p:tavLst>
                                    </p:anim>
                                    <p:anim calcmode="lin" valueType="num">
                                      <p:cBhvr>
                                        <p:cTn id="192" dur="4513" fill="hold"/>
                                        <p:tgtEl>
                                          <p:spTgt spid="499"/>
                                        </p:tgtEl>
                                        <p:attrNameLst>
                                          <p:attrName>ppt_h</p:attrName>
                                        </p:attrNameLst>
                                      </p:cBhvr>
                                      <p:tavLst>
                                        <p:tav tm="0">
                                          <p:val>
                                            <p:fltVal val="0"/>
                                          </p:val>
                                        </p:tav>
                                        <p:tav tm="100000">
                                          <p:val>
                                            <p:strVal val="#ppt_h"/>
                                          </p:val>
                                        </p:tav>
                                      </p:tavLst>
                                    </p:anim>
                                    <p:anim calcmode="lin" valueType="num">
                                      <p:cBhvr>
                                        <p:cTn id="193" dur="4513" fill="hold"/>
                                        <p:tgtEl>
                                          <p:spTgt spid="499"/>
                                        </p:tgtEl>
                                        <p:attrNameLst>
                                          <p:attrName>ppt_x</p:attrName>
                                        </p:attrNameLst>
                                      </p:cBhvr>
                                      <p:tavLst>
                                        <p:tav tm="0">
                                          <p:val>
                                            <p:fltVal val="0.5"/>
                                          </p:val>
                                        </p:tav>
                                        <p:tav tm="100000">
                                          <p:val>
                                            <p:strVal val="#ppt_x"/>
                                          </p:val>
                                        </p:tav>
                                      </p:tavLst>
                                    </p:anim>
                                    <p:anim calcmode="lin" valueType="num">
                                      <p:cBhvr>
                                        <p:cTn id="194" dur="4513" fill="hold"/>
                                        <p:tgtEl>
                                          <p:spTgt spid="499"/>
                                        </p:tgtEl>
                                        <p:attrNameLst>
                                          <p:attrName>ppt_y</p:attrName>
                                        </p:attrNameLst>
                                      </p:cBhvr>
                                      <p:tavLst>
                                        <p:tav tm="0">
                                          <p:val>
                                            <p:fltVal val="0.5"/>
                                          </p:val>
                                        </p:tav>
                                        <p:tav tm="100000">
                                          <p:val>
                                            <p:strVal val="#ppt_y"/>
                                          </p:val>
                                        </p:tav>
                                      </p:tavLst>
                                    </p:anim>
                                  </p:childTnLst>
                                </p:cTn>
                              </p:par>
                              <p:par>
                                <p:cTn id="195" presetID="23" presetClass="entr" presetSubtype="528" repeatCount="indefinite" fill="hold" grpId="0" nodeType="withEffect">
                                  <p:stCondLst>
                                    <p:cond delay="1861"/>
                                  </p:stCondLst>
                                  <p:childTnLst>
                                    <p:set>
                                      <p:cBhvr>
                                        <p:cTn id="196" dur="1" fill="hold">
                                          <p:stCondLst>
                                            <p:cond delay="0"/>
                                          </p:stCondLst>
                                        </p:cTn>
                                        <p:tgtEl>
                                          <p:spTgt spid="500"/>
                                        </p:tgtEl>
                                        <p:attrNameLst>
                                          <p:attrName>style.visibility</p:attrName>
                                        </p:attrNameLst>
                                      </p:cBhvr>
                                      <p:to>
                                        <p:strVal val="visible"/>
                                      </p:to>
                                    </p:set>
                                    <p:anim calcmode="lin" valueType="num">
                                      <p:cBhvr>
                                        <p:cTn id="197" dur="3549" fill="hold"/>
                                        <p:tgtEl>
                                          <p:spTgt spid="500"/>
                                        </p:tgtEl>
                                        <p:attrNameLst>
                                          <p:attrName>ppt_w</p:attrName>
                                        </p:attrNameLst>
                                      </p:cBhvr>
                                      <p:tavLst>
                                        <p:tav tm="0">
                                          <p:val>
                                            <p:fltVal val="0"/>
                                          </p:val>
                                        </p:tav>
                                        <p:tav tm="100000">
                                          <p:val>
                                            <p:strVal val="#ppt_w"/>
                                          </p:val>
                                        </p:tav>
                                      </p:tavLst>
                                    </p:anim>
                                    <p:anim calcmode="lin" valueType="num">
                                      <p:cBhvr>
                                        <p:cTn id="198" dur="3549" fill="hold"/>
                                        <p:tgtEl>
                                          <p:spTgt spid="500"/>
                                        </p:tgtEl>
                                        <p:attrNameLst>
                                          <p:attrName>ppt_h</p:attrName>
                                        </p:attrNameLst>
                                      </p:cBhvr>
                                      <p:tavLst>
                                        <p:tav tm="0">
                                          <p:val>
                                            <p:fltVal val="0"/>
                                          </p:val>
                                        </p:tav>
                                        <p:tav tm="100000">
                                          <p:val>
                                            <p:strVal val="#ppt_h"/>
                                          </p:val>
                                        </p:tav>
                                      </p:tavLst>
                                    </p:anim>
                                    <p:anim calcmode="lin" valueType="num">
                                      <p:cBhvr>
                                        <p:cTn id="199" dur="3549" fill="hold"/>
                                        <p:tgtEl>
                                          <p:spTgt spid="500"/>
                                        </p:tgtEl>
                                        <p:attrNameLst>
                                          <p:attrName>ppt_x</p:attrName>
                                        </p:attrNameLst>
                                      </p:cBhvr>
                                      <p:tavLst>
                                        <p:tav tm="0">
                                          <p:val>
                                            <p:fltVal val="0.5"/>
                                          </p:val>
                                        </p:tav>
                                        <p:tav tm="100000">
                                          <p:val>
                                            <p:strVal val="#ppt_x"/>
                                          </p:val>
                                        </p:tav>
                                      </p:tavLst>
                                    </p:anim>
                                    <p:anim calcmode="lin" valueType="num">
                                      <p:cBhvr>
                                        <p:cTn id="200" dur="3549" fill="hold"/>
                                        <p:tgtEl>
                                          <p:spTgt spid="500"/>
                                        </p:tgtEl>
                                        <p:attrNameLst>
                                          <p:attrName>ppt_y</p:attrName>
                                        </p:attrNameLst>
                                      </p:cBhvr>
                                      <p:tavLst>
                                        <p:tav tm="0">
                                          <p:val>
                                            <p:fltVal val="0.5"/>
                                          </p:val>
                                        </p:tav>
                                        <p:tav tm="100000">
                                          <p:val>
                                            <p:strVal val="#ppt_y"/>
                                          </p:val>
                                        </p:tav>
                                      </p:tavLst>
                                    </p:anim>
                                  </p:childTnLst>
                                </p:cTn>
                              </p:par>
                              <p:par>
                                <p:cTn id="201" presetID="23" presetClass="entr" presetSubtype="528" repeatCount="indefinite" fill="hold" grpId="0" nodeType="withEffect">
                                  <p:stCondLst>
                                    <p:cond delay="1043"/>
                                  </p:stCondLst>
                                  <p:childTnLst>
                                    <p:set>
                                      <p:cBhvr>
                                        <p:cTn id="202" dur="1" fill="hold">
                                          <p:stCondLst>
                                            <p:cond delay="0"/>
                                          </p:stCondLst>
                                        </p:cTn>
                                        <p:tgtEl>
                                          <p:spTgt spid="501"/>
                                        </p:tgtEl>
                                        <p:attrNameLst>
                                          <p:attrName>style.visibility</p:attrName>
                                        </p:attrNameLst>
                                      </p:cBhvr>
                                      <p:to>
                                        <p:strVal val="visible"/>
                                      </p:to>
                                    </p:set>
                                    <p:anim calcmode="lin" valueType="num">
                                      <p:cBhvr>
                                        <p:cTn id="203" dur="5974" fill="hold"/>
                                        <p:tgtEl>
                                          <p:spTgt spid="501"/>
                                        </p:tgtEl>
                                        <p:attrNameLst>
                                          <p:attrName>ppt_w</p:attrName>
                                        </p:attrNameLst>
                                      </p:cBhvr>
                                      <p:tavLst>
                                        <p:tav tm="0">
                                          <p:val>
                                            <p:fltVal val="0"/>
                                          </p:val>
                                        </p:tav>
                                        <p:tav tm="100000">
                                          <p:val>
                                            <p:strVal val="#ppt_w"/>
                                          </p:val>
                                        </p:tav>
                                      </p:tavLst>
                                    </p:anim>
                                    <p:anim calcmode="lin" valueType="num">
                                      <p:cBhvr>
                                        <p:cTn id="204" dur="5974" fill="hold"/>
                                        <p:tgtEl>
                                          <p:spTgt spid="501"/>
                                        </p:tgtEl>
                                        <p:attrNameLst>
                                          <p:attrName>ppt_h</p:attrName>
                                        </p:attrNameLst>
                                      </p:cBhvr>
                                      <p:tavLst>
                                        <p:tav tm="0">
                                          <p:val>
                                            <p:fltVal val="0"/>
                                          </p:val>
                                        </p:tav>
                                        <p:tav tm="100000">
                                          <p:val>
                                            <p:strVal val="#ppt_h"/>
                                          </p:val>
                                        </p:tav>
                                      </p:tavLst>
                                    </p:anim>
                                    <p:anim calcmode="lin" valueType="num">
                                      <p:cBhvr>
                                        <p:cTn id="205" dur="5974" fill="hold"/>
                                        <p:tgtEl>
                                          <p:spTgt spid="501"/>
                                        </p:tgtEl>
                                        <p:attrNameLst>
                                          <p:attrName>ppt_x</p:attrName>
                                        </p:attrNameLst>
                                      </p:cBhvr>
                                      <p:tavLst>
                                        <p:tav tm="0">
                                          <p:val>
                                            <p:fltVal val="0.5"/>
                                          </p:val>
                                        </p:tav>
                                        <p:tav tm="100000">
                                          <p:val>
                                            <p:strVal val="#ppt_x"/>
                                          </p:val>
                                        </p:tav>
                                      </p:tavLst>
                                    </p:anim>
                                    <p:anim calcmode="lin" valueType="num">
                                      <p:cBhvr>
                                        <p:cTn id="206" dur="5974" fill="hold"/>
                                        <p:tgtEl>
                                          <p:spTgt spid="501"/>
                                        </p:tgtEl>
                                        <p:attrNameLst>
                                          <p:attrName>ppt_y</p:attrName>
                                        </p:attrNameLst>
                                      </p:cBhvr>
                                      <p:tavLst>
                                        <p:tav tm="0">
                                          <p:val>
                                            <p:fltVal val="0.5"/>
                                          </p:val>
                                        </p:tav>
                                        <p:tav tm="100000">
                                          <p:val>
                                            <p:strVal val="#ppt_y"/>
                                          </p:val>
                                        </p:tav>
                                      </p:tavLst>
                                    </p:anim>
                                  </p:childTnLst>
                                </p:cTn>
                              </p:par>
                              <p:par>
                                <p:cTn id="207" presetID="23" presetClass="entr" presetSubtype="528" repeatCount="indefinite" fill="hold" grpId="0" nodeType="withEffect">
                                  <p:stCondLst>
                                    <p:cond delay="448"/>
                                  </p:stCondLst>
                                  <p:childTnLst>
                                    <p:set>
                                      <p:cBhvr>
                                        <p:cTn id="208" dur="1" fill="hold">
                                          <p:stCondLst>
                                            <p:cond delay="0"/>
                                          </p:stCondLst>
                                        </p:cTn>
                                        <p:tgtEl>
                                          <p:spTgt spid="502"/>
                                        </p:tgtEl>
                                        <p:attrNameLst>
                                          <p:attrName>style.visibility</p:attrName>
                                        </p:attrNameLst>
                                      </p:cBhvr>
                                      <p:to>
                                        <p:strVal val="visible"/>
                                      </p:to>
                                    </p:set>
                                    <p:anim calcmode="lin" valueType="num">
                                      <p:cBhvr>
                                        <p:cTn id="209" dur="4414" fill="hold"/>
                                        <p:tgtEl>
                                          <p:spTgt spid="502"/>
                                        </p:tgtEl>
                                        <p:attrNameLst>
                                          <p:attrName>ppt_w</p:attrName>
                                        </p:attrNameLst>
                                      </p:cBhvr>
                                      <p:tavLst>
                                        <p:tav tm="0">
                                          <p:val>
                                            <p:fltVal val="0"/>
                                          </p:val>
                                        </p:tav>
                                        <p:tav tm="100000">
                                          <p:val>
                                            <p:strVal val="#ppt_w"/>
                                          </p:val>
                                        </p:tav>
                                      </p:tavLst>
                                    </p:anim>
                                    <p:anim calcmode="lin" valueType="num">
                                      <p:cBhvr>
                                        <p:cTn id="210" dur="4414" fill="hold"/>
                                        <p:tgtEl>
                                          <p:spTgt spid="502"/>
                                        </p:tgtEl>
                                        <p:attrNameLst>
                                          <p:attrName>ppt_h</p:attrName>
                                        </p:attrNameLst>
                                      </p:cBhvr>
                                      <p:tavLst>
                                        <p:tav tm="0">
                                          <p:val>
                                            <p:fltVal val="0"/>
                                          </p:val>
                                        </p:tav>
                                        <p:tav tm="100000">
                                          <p:val>
                                            <p:strVal val="#ppt_h"/>
                                          </p:val>
                                        </p:tav>
                                      </p:tavLst>
                                    </p:anim>
                                    <p:anim calcmode="lin" valueType="num">
                                      <p:cBhvr>
                                        <p:cTn id="211" dur="4414" fill="hold"/>
                                        <p:tgtEl>
                                          <p:spTgt spid="502"/>
                                        </p:tgtEl>
                                        <p:attrNameLst>
                                          <p:attrName>ppt_x</p:attrName>
                                        </p:attrNameLst>
                                      </p:cBhvr>
                                      <p:tavLst>
                                        <p:tav tm="0">
                                          <p:val>
                                            <p:fltVal val="0.5"/>
                                          </p:val>
                                        </p:tav>
                                        <p:tav tm="100000">
                                          <p:val>
                                            <p:strVal val="#ppt_x"/>
                                          </p:val>
                                        </p:tav>
                                      </p:tavLst>
                                    </p:anim>
                                    <p:anim calcmode="lin" valueType="num">
                                      <p:cBhvr>
                                        <p:cTn id="212" dur="4414" fill="hold"/>
                                        <p:tgtEl>
                                          <p:spTgt spid="502"/>
                                        </p:tgtEl>
                                        <p:attrNameLst>
                                          <p:attrName>ppt_y</p:attrName>
                                        </p:attrNameLst>
                                      </p:cBhvr>
                                      <p:tavLst>
                                        <p:tav tm="0">
                                          <p:val>
                                            <p:fltVal val="0.5"/>
                                          </p:val>
                                        </p:tav>
                                        <p:tav tm="100000">
                                          <p:val>
                                            <p:strVal val="#ppt_y"/>
                                          </p:val>
                                        </p:tav>
                                      </p:tavLst>
                                    </p:anim>
                                  </p:childTnLst>
                                </p:cTn>
                              </p:par>
                              <p:par>
                                <p:cTn id="213" presetID="23" presetClass="entr" presetSubtype="528" repeatCount="indefinite" fill="hold" grpId="0" nodeType="withEffect">
                                  <p:stCondLst>
                                    <p:cond delay="1440"/>
                                  </p:stCondLst>
                                  <p:childTnLst>
                                    <p:set>
                                      <p:cBhvr>
                                        <p:cTn id="214" dur="1" fill="hold">
                                          <p:stCondLst>
                                            <p:cond delay="0"/>
                                          </p:stCondLst>
                                        </p:cTn>
                                        <p:tgtEl>
                                          <p:spTgt spid="503"/>
                                        </p:tgtEl>
                                        <p:attrNameLst>
                                          <p:attrName>style.visibility</p:attrName>
                                        </p:attrNameLst>
                                      </p:cBhvr>
                                      <p:to>
                                        <p:strVal val="visible"/>
                                      </p:to>
                                    </p:set>
                                    <p:anim calcmode="lin" valueType="num">
                                      <p:cBhvr>
                                        <p:cTn id="215" dur="3012" fill="hold"/>
                                        <p:tgtEl>
                                          <p:spTgt spid="503"/>
                                        </p:tgtEl>
                                        <p:attrNameLst>
                                          <p:attrName>ppt_w</p:attrName>
                                        </p:attrNameLst>
                                      </p:cBhvr>
                                      <p:tavLst>
                                        <p:tav tm="0">
                                          <p:val>
                                            <p:fltVal val="0"/>
                                          </p:val>
                                        </p:tav>
                                        <p:tav tm="100000">
                                          <p:val>
                                            <p:strVal val="#ppt_w"/>
                                          </p:val>
                                        </p:tav>
                                      </p:tavLst>
                                    </p:anim>
                                    <p:anim calcmode="lin" valueType="num">
                                      <p:cBhvr>
                                        <p:cTn id="216" dur="3012" fill="hold"/>
                                        <p:tgtEl>
                                          <p:spTgt spid="503"/>
                                        </p:tgtEl>
                                        <p:attrNameLst>
                                          <p:attrName>ppt_h</p:attrName>
                                        </p:attrNameLst>
                                      </p:cBhvr>
                                      <p:tavLst>
                                        <p:tav tm="0">
                                          <p:val>
                                            <p:fltVal val="0"/>
                                          </p:val>
                                        </p:tav>
                                        <p:tav tm="100000">
                                          <p:val>
                                            <p:strVal val="#ppt_h"/>
                                          </p:val>
                                        </p:tav>
                                      </p:tavLst>
                                    </p:anim>
                                    <p:anim calcmode="lin" valueType="num">
                                      <p:cBhvr>
                                        <p:cTn id="217" dur="3012" fill="hold"/>
                                        <p:tgtEl>
                                          <p:spTgt spid="503"/>
                                        </p:tgtEl>
                                        <p:attrNameLst>
                                          <p:attrName>ppt_x</p:attrName>
                                        </p:attrNameLst>
                                      </p:cBhvr>
                                      <p:tavLst>
                                        <p:tav tm="0">
                                          <p:val>
                                            <p:fltVal val="0.5"/>
                                          </p:val>
                                        </p:tav>
                                        <p:tav tm="100000">
                                          <p:val>
                                            <p:strVal val="#ppt_x"/>
                                          </p:val>
                                        </p:tav>
                                      </p:tavLst>
                                    </p:anim>
                                    <p:anim calcmode="lin" valueType="num">
                                      <p:cBhvr>
                                        <p:cTn id="218" dur="3012" fill="hold"/>
                                        <p:tgtEl>
                                          <p:spTgt spid="503"/>
                                        </p:tgtEl>
                                        <p:attrNameLst>
                                          <p:attrName>ppt_y</p:attrName>
                                        </p:attrNameLst>
                                      </p:cBhvr>
                                      <p:tavLst>
                                        <p:tav tm="0">
                                          <p:val>
                                            <p:fltVal val="0.5"/>
                                          </p:val>
                                        </p:tav>
                                        <p:tav tm="100000">
                                          <p:val>
                                            <p:strVal val="#ppt_y"/>
                                          </p:val>
                                        </p:tav>
                                      </p:tavLst>
                                    </p:anim>
                                  </p:childTnLst>
                                </p:cTn>
                              </p:par>
                              <p:par>
                                <p:cTn id="219" presetID="23" presetClass="entr" presetSubtype="528" repeatCount="indefinite" fill="hold" grpId="0" nodeType="withEffect">
                                  <p:stCondLst>
                                    <p:cond delay="658"/>
                                  </p:stCondLst>
                                  <p:childTnLst>
                                    <p:set>
                                      <p:cBhvr>
                                        <p:cTn id="220" dur="1" fill="hold">
                                          <p:stCondLst>
                                            <p:cond delay="0"/>
                                          </p:stCondLst>
                                        </p:cTn>
                                        <p:tgtEl>
                                          <p:spTgt spid="504"/>
                                        </p:tgtEl>
                                        <p:attrNameLst>
                                          <p:attrName>style.visibility</p:attrName>
                                        </p:attrNameLst>
                                      </p:cBhvr>
                                      <p:to>
                                        <p:strVal val="visible"/>
                                      </p:to>
                                    </p:set>
                                    <p:anim calcmode="lin" valueType="num">
                                      <p:cBhvr>
                                        <p:cTn id="221" dur="4278" fill="hold"/>
                                        <p:tgtEl>
                                          <p:spTgt spid="504"/>
                                        </p:tgtEl>
                                        <p:attrNameLst>
                                          <p:attrName>ppt_w</p:attrName>
                                        </p:attrNameLst>
                                      </p:cBhvr>
                                      <p:tavLst>
                                        <p:tav tm="0">
                                          <p:val>
                                            <p:fltVal val="0"/>
                                          </p:val>
                                        </p:tav>
                                        <p:tav tm="100000">
                                          <p:val>
                                            <p:strVal val="#ppt_w"/>
                                          </p:val>
                                        </p:tav>
                                      </p:tavLst>
                                    </p:anim>
                                    <p:anim calcmode="lin" valueType="num">
                                      <p:cBhvr>
                                        <p:cTn id="222" dur="4278" fill="hold"/>
                                        <p:tgtEl>
                                          <p:spTgt spid="504"/>
                                        </p:tgtEl>
                                        <p:attrNameLst>
                                          <p:attrName>ppt_h</p:attrName>
                                        </p:attrNameLst>
                                      </p:cBhvr>
                                      <p:tavLst>
                                        <p:tav tm="0">
                                          <p:val>
                                            <p:fltVal val="0"/>
                                          </p:val>
                                        </p:tav>
                                        <p:tav tm="100000">
                                          <p:val>
                                            <p:strVal val="#ppt_h"/>
                                          </p:val>
                                        </p:tav>
                                      </p:tavLst>
                                    </p:anim>
                                    <p:anim calcmode="lin" valueType="num">
                                      <p:cBhvr>
                                        <p:cTn id="223" dur="4278" fill="hold"/>
                                        <p:tgtEl>
                                          <p:spTgt spid="504"/>
                                        </p:tgtEl>
                                        <p:attrNameLst>
                                          <p:attrName>ppt_x</p:attrName>
                                        </p:attrNameLst>
                                      </p:cBhvr>
                                      <p:tavLst>
                                        <p:tav tm="0">
                                          <p:val>
                                            <p:fltVal val="0.5"/>
                                          </p:val>
                                        </p:tav>
                                        <p:tav tm="100000">
                                          <p:val>
                                            <p:strVal val="#ppt_x"/>
                                          </p:val>
                                        </p:tav>
                                      </p:tavLst>
                                    </p:anim>
                                    <p:anim calcmode="lin" valueType="num">
                                      <p:cBhvr>
                                        <p:cTn id="224" dur="4278" fill="hold"/>
                                        <p:tgtEl>
                                          <p:spTgt spid="504"/>
                                        </p:tgtEl>
                                        <p:attrNameLst>
                                          <p:attrName>ppt_y</p:attrName>
                                        </p:attrNameLst>
                                      </p:cBhvr>
                                      <p:tavLst>
                                        <p:tav tm="0">
                                          <p:val>
                                            <p:fltVal val="0.5"/>
                                          </p:val>
                                        </p:tav>
                                        <p:tav tm="100000">
                                          <p:val>
                                            <p:strVal val="#ppt_y"/>
                                          </p:val>
                                        </p:tav>
                                      </p:tavLst>
                                    </p:anim>
                                  </p:childTnLst>
                                </p:cTn>
                              </p:par>
                              <p:par>
                                <p:cTn id="225" presetID="23" presetClass="entr" presetSubtype="528" repeatCount="indefinite" fill="hold" grpId="0" nodeType="withEffect">
                                  <p:stCondLst>
                                    <p:cond delay="2981"/>
                                  </p:stCondLst>
                                  <p:childTnLst>
                                    <p:set>
                                      <p:cBhvr>
                                        <p:cTn id="226" dur="1" fill="hold">
                                          <p:stCondLst>
                                            <p:cond delay="0"/>
                                          </p:stCondLst>
                                        </p:cTn>
                                        <p:tgtEl>
                                          <p:spTgt spid="505"/>
                                        </p:tgtEl>
                                        <p:attrNameLst>
                                          <p:attrName>style.visibility</p:attrName>
                                        </p:attrNameLst>
                                      </p:cBhvr>
                                      <p:to>
                                        <p:strVal val="visible"/>
                                      </p:to>
                                    </p:set>
                                    <p:anim calcmode="lin" valueType="num">
                                      <p:cBhvr>
                                        <p:cTn id="227" dur="3866" fill="hold"/>
                                        <p:tgtEl>
                                          <p:spTgt spid="505"/>
                                        </p:tgtEl>
                                        <p:attrNameLst>
                                          <p:attrName>ppt_w</p:attrName>
                                        </p:attrNameLst>
                                      </p:cBhvr>
                                      <p:tavLst>
                                        <p:tav tm="0">
                                          <p:val>
                                            <p:fltVal val="0"/>
                                          </p:val>
                                        </p:tav>
                                        <p:tav tm="100000">
                                          <p:val>
                                            <p:strVal val="#ppt_w"/>
                                          </p:val>
                                        </p:tav>
                                      </p:tavLst>
                                    </p:anim>
                                    <p:anim calcmode="lin" valueType="num">
                                      <p:cBhvr>
                                        <p:cTn id="228" dur="3866" fill="hold"/>
                                        <p:tgtEl>
                                          <p:spTgt spid="505"/>
                                        </p:tgtEl>
                                        <p:attrNameLst>
                                          <p:attrName>ppt_h</p:attrName>
                                        </p:attrNameLst>
                                      </p:cBhvr>
                                      <p:tavLst>
                                        <p:tav tm="0">
                                          <p:val>
                                            <p:fltVal val="0"/>
                                          </p:val>
                                        </p:tav>
                                        <p:tav tm="100000">
                                          <p:val>
                                            <p:strVal val="#ppt_h"/>
                                          </p:val>
                                        </p:tav>
                                      </p:tavLst>
                                    </p:anim>
                                    <p:anim calcmode="lin" valueType="num">
                                      <p:cBhvr>
                                        <p:cTn id="229" dur="3866" fill="hold"/>
                                        <p:tgtEl>
                                          <p:spTgt spid="505"/>
                                        </p:tgtEl>
                                        <p:attrNameLst>
                                          <p:attrName>ppt_x</p:attrName>
                                        </p:attrNameLst>
                                      </p:cBhvr>
                                      <p:tavLst>
                                        <p:tav tm="0">
                                          <p:val>
                                            <p:fltVal val="0.5"/>
                                          </p:val>
                                        </p:tav>
                                        <p:tav tm="100000">
                                          <p:val>
                                            <p:strVal val="#ppt_x"/>
                                          </p:val>
                                        </p:tav>
                                      </p:tavLst>
                                    </p:anim>
                                    <p:anim calcmode="lin" valueType="num">
                                      <p:cBhvr>
                                        <p:cTn id="230" dur="3866" fill="hold"/>
                                        <p:tgtEl>
                                          <p:spTgt spid="505"/>
                                        </p:tgtEl>
                                        <p:attrNameLst>
                                          <p:attrName>ppt_y</p:attrName>
                                        </p:attrNameLst>
                                      </p:cBhvr>
                                      <p:tavLst>
                                        <p:tav tm="0">
                                          <p:val>
                                            <p:fltVal val="0.5"/>
                                          </p:val>
                                        </p:tav>
                                        <p:tav tm="100000">
                                          <p:val>
                                            <p:strVal val="#ppt_y"/>
                                          </p:val>
                                        </p:tav>
                                      </p:tavLst>
                                    </p:anim>
                                  </p:childTnLst>
                                </p:cTn>
                              </p:par>
                              <p:par>
                                <p:cTn id="231" presetID="23" presetClass="entr" presetSubtype="528" repeatCount="indefinite" fill="hold" grpId="0" nodeType="withEffect">
                                  <p:stCondLst>
                                    <p:cond delay="391"/>
                                  </p:stCondLst>
                                  <p:childTnLst>
                                    <p:set>
                                      <p:cBhvr>
                                        <p:cTn id="232" dur="1" fill="hold">
                                          <p:stCondLst>
                                            <p:cond delay="0"/>
                                          </p:stCondLst>
                                        </p:cTn>
                                        <p:tgtEl>
                                          <p:spTgt spid="506"/>
                                        </p:tgtEl>
                                        <p:attrNameLst>
                                          <p:attrName>style.visibility</p:attrName>
                                        </p:attrNameLst>
                                      </p:cBhvr>
                                      <p:to>
                                        <p:strVal val="visible"/>
                                      </p:to>
                                    </p:set>
                                    <p:anim calcmode="lin" valueType="num">
                                      <p:cBhvr>
                                        <p:cTn id="233" dur="5258" fill="hold"/>
                                        <p:tgtEl>
                                          <p:spTgt spid="506"/>
                                        </p:tgtEl>
                                        <p:attrNameLst>
                                          <p:attrName>ppt_w</p:attrName>
                                        </p:attrNameLst>
                                      </p:cBhvr>
                                      <p:tavLst>
                                        <p:tav tm="0">
                                          <p:val>
                                            <p:fltVal val="0"/>
                                          </p:val>
                                        </p:tav>
                                        <p:tav tm="100000">
                                          <p:val>
                                            <p:strVal val="#ppt_w"/>
                                          </p:val>
                                        </p:tav>
                                      </p:tavLst>
                                    </p:anim>
                                    <p:anim calcmode="lin" valueType="num">
                                      <p:cBhvr>
                                        <p:cTn id="234" dur="5258" fill="hold"/>
                                        <p:tgtEl>
                                          <p:spTgt spid="506"/>
                                        </p:tgtEl>
                                        <p:attrNameLst>
                                          <p:attrName>ppt_h</p:attrName>
                                        </p:attrNameLst>
                                      </p:cBhvr>
                                      <p:tavLst>
                                        <p:tav tm="0">
                                          <p:val>
                                            <p:fltVal val="0"/>
                                          </p:val>
                                        </p:tav>
                                        <p:tav tm="100000">
                                          <p:val>
                                            <p:strVal val="#ppt_h"/>
                                          </p:val>
                                        </p:tav>
                                      </p:tavLst>
                                    </p:anim>
                                    <p:anim calcmode="lin" valueType="num">
                                      <p:cBhvr>
                                        <p:cTn id="235" dur="5258" fill="hold"/>
                                        <p:tgtEl>
                                          <p:spTgt spid="506"/>
                                        </p:tgtEl>
                                        <p:attrNameLst>
                                          <p:attrName>ppt_x</p:attrName>
                                        </p:attrNameLst>
                                      </p:cBhvr>
                                      <p:tavLst>
                                        <p:tav tm="0">
                                          <p:val>
                                            <p:fltVal val="0.5"/>
                                          </p:val>
                                        </p:tav>
                                        <p:tav tm="100000">
                                          <p:val>
                                            <p:strVal val="#ppt_x"/>
                                          </p:val>
                                        </p:tav>
                                      </p:tavLst>
                                    </p:anim>
                                    <p:anim calcmode="lin" valueType="num">
                                      <p:cBhvr>
                                        <p:cTn id="236" dur="5258" fill="hold"/>
                                        <p:tgtEl>
                                          <p:spTgt spid="506"/>
                                        </p:tgtEl>
                                        <p:attrNameLst>
                                          <p:attrName>ppt_y</p:attrName>
                                        </p:attrNameLst>
                                      </p:cBhvr>
                                      <p:tavLst>
                                        <p:tav tm="0">
                                          <p:val>
                                            <p:fltVal val="0.5"/>
                                          </p:val>
                                        </p:tav>
                                        <p:tav tm="100000">
                                          <p:val>
                                            <p:strVal val="#ppt_y"/>
                                          </p:val>
                                        </p:tav>
                                      </p:tavLst>
                                    </p:anim>
                                  </p:childTnLst>
                                </p:cTn>
                              </p:par>
                              <p:par>
                                <p:cTn id="237" presetID="23" presetClass="entr" presetSubtype="528" repeatCount="indefinite" fill="hold" grpId="0" nodeType="withEffect">
                                  <p:stCondLst>
                                    <p:cond delay="87"/>
                                  </p:stCondLst>
                                  <p:childTnLst>
                                    <p:set>
                                      <p:cBhvr>
                                        <p:cTn id="238" dur="1" fill="hold">
                                          <p:stCondLst>
                                            <p:cond delay="0"/>
                                          </p:stCondLst>
                                        </p:cTn>
                                        <p:tgtEl>
                                          <p:spTgt spid="507"/>
                                        </p:tgtEl>
                                        <p:attrNameLst>
                                          <p:attrName>style.visibility</p:attrName>
                                        </p:attrNameLst>
                                      </p:cBhvr>
                                      <p:to>
                                        <p:strVal val="visible"/>
                                      </p:to>
                                    </p:set>
                                    <p:anim calcmode="lin" valueType="num">
                                      <p:cBhvr>
                                        <p:cTn id="239" dur="5674" fill="hold"/>
                                        <p:tgtEl>
                                          <p:spTgt spid="507"/>
                                        </p:tgtEl>
                                        <p:attrNameLst>
                                          <p:attrName>ppt_w</p:attrName>
                                        </p:attrNameLst>
                                      </p:cBhvr>
                                      <p:tavLst>
                                        <p:tav tm="0">
                                          <p:val>
                                            <p:fltVal val="0"/>
                                          </p:val>
                                        </p:tav>
                                        <p:tav tm="100000">
                                          <p:val>
                                            <p:strVal val="#ppt_w"/>
                                          </p:val>
                                        </p:tav>
                                      </p:tavLst>
                                    </p:anim>
                                    <p:anim calcmode="lin" valueType="num">
                                      <p:cBhvr>
                                        <p:cTn id="240" dur="5674" fill="hold"/>
                                        <p:tgtEl>
                                          <p:spTgt spid="507"/>
                                        </p:tgtEl>
                                        <p:attrNameLst>
                                          <p:attrName>ppt_h</p:attrName>
                                        </p:attrNameLst>
                                      </p:cBhvr>
                                      <p:tavLst>
                                        <p:tav tm="0">
                                          <p:val>
                                            <p:fltVal val="0"/>
                                          </p:val>
                                        </p:tav>
                                        <p:tav tm="100000">
                                          <p:val>
                                            <p:strVal val="#ppt_h"/>
                                          </p:val>
                                        </p:tav>
                                      </p:tavLst>
                                    </p:anim>
                                    <p:anim calcmode="lin" valueType="num">
                                      <p:cBhvr>
                                        <p:cTn id="241" dur="5674" fill="hold"/>
                                        <p:tgtEl>
                                          <p:spTgt spid="507"/>
                                        </p:tgtEl>
                                        <p:attrNameLst>
                                          <p:attrName>ppt_x</p:attrName>
                                        </p:attrNameLst>
                                      </p:cBhvr>
                                      <p:tavLst>
                                        <p:tav tm="0">
                                          <p:val>
                                            <p:fltVal val="0.5"/>
                                          </p:val>
                                        </p:tav>
                                        <p:tav tm="100000">
                                          <p:val>
                                            <p:strVal val="#ppt_x"/>
                                          </p:val>
                                        </p:tav>
                                      </p:tavLst>
                                    </p:anim>
                                    <p:anim calcmode="lin" valueType="num">
                                      <p:cBhvr>
                                        <p:cTn id="242" dur="5674" fill="hold"/>
                                        <p:tgtEl>
                                          <p:spTgt spid="507"/>
                                        </p:tgtEl>
                                        <p:attrNameLst>
                                          <p:attrName>ppt_y</p:attrName>
                                        </p:attrNameLst>
                                      </p:cBhvr>
                                      <p:tavLst>
                                        <p:tav tm="0">
                                          <p:val>
                                            <p:fltVal val="0.5"/>
                                          </p:val>
                                        </p:tav>
                                        <p:tav tm="100000">
                                          <p:val>
                                            <p:strVal val="#ppt_y"/>
                                          </p:val>
                                        </p:tav>
                                      </p:tavLst>
                                    </p:anim>
                                  </p:childTnLst>
                                </p:cTn>
                              </p:par>
                              <p:par>
                                <p:cTn id="243" presetID="23" presetClass="entr" presetSubtype="528" repeatCount="indefinite" fill="hold" grpId="0" nodeType="withEffect">
                                  <p:stCondLst>
                                    <p:cond delay="1036"/>
                                  </p:stCondLst>
                                  <p:childTnLst>
                                    <p:set>
                                      <p:cBhvr>
                                        <p:cTn id="244" dur="1" fill="hold">
                                          <p:stCondLst>
                                            <p:cond delay="0"/>
                                          </p:stCondLst>
                                        </p:cTn>
                                        <p:tgtEl>
                                          <p:spTgt spid="508"/>
                                        </p:tgtEl>
                                        <p:attrNameLst>
                                          <p:attrName>style.visibility</p:attrName>
                                        </p:attrNameLst>
                                      </p:cBhvr>
                                      <p:to>
                                        <p:strVal val="visible"/>
                                      </p:to>
                                    </p:set>
                                    <p:anim calcmode="lin" valueType="num">
                                      <p:cBhvr>
                                        <p:cTn id="245" dur="5466" fill="hold"/>
                                        <p:tgtEl>
                                          <p:spTgt spid="508"/>
                                        </p:tgtEl>
                                        <p:attrNameLst>
                                          <p:attrName>ppt_w</p:attrName>
                                        </p:attrNameLst>
                                      </p:cBhvr>
                                      <p:tavLst>
                                        <p:tav tm="0">
                                          <p:val>
                                            <p:fltVal val="0"/>
                                          </p:val>
                                        </p:tav>
                                        <p:tav tm="100000">
                                          <p:val>
                                            <p:strVal val="#ppt_w"/>
                                          </p:val>
                                        </p:tav>
                                      </p:tavLst>
                                    </p:anim>
                                    <p:anim calcmode="lin" valueType="num">
                                      <p:cBhvr>
                                        <p:cTn id="246" dur="5466" fill="hold"/>
                                        <p:tgtEl>
                                          <p:spTgt spid="508"/>
                                        </p:tgtEl>
                                        <p:attrNameLst>
                                          <p:attrName>ppt_h</p:attrName>
                                        </p:attrNameLst>
                                      </p:cBhvr>
                                      <p:tavLst>
                                        <p:tav tm="0">
                                          <p:val>
                                            <p:fltVal val="0"/>
                                          </p:val>
                                        </p:tav>
                                        <p:tav tm="100000">
                                          <p:val>
                                            <p:strVal val="#ppt_h"/>
                                          </p:val>
                                        </p:tav>
                                      </p:tavLst>
                                    </p:anim>
                                    <p:anim calcmode="lin" valueType="num">
                                      <p:cBhvr>
                                        <p:cTn id="247" dur="5466" fill="hold"/>
                                        <p:tgtEl>
                                          <p:spTgt spid="508"/>
                                        </p:tgtEl>
                                        <p:attrNameLst>
                                          <p:attrName>ppt_x</p:attrName>
                                        </p:attrNameLst>
                                      </p:cBhvr>
                                      <p:tavLst>
                                        <p:tav tm="0">
                                          <p:val>
                                            <p:fltVal val="0.5"/>
                                          </p:val>
                                        </p:tav>
                                        <p:tav tm="100000">
                                          <p:val>
                                            <p:strVal val="#ppt_x"/>
                                          </p:val>
                                        </p:tav>
                                      </p:tavLst>
                                    </p:anim>
                                    <p:anim calcmode="lin" valueType="num">
                                      <p:cBhvr>
                                        <p:cTn id="248" dur="5466" fill="hold"/>
                                        <p:tgtEl>
                                          <p:spTgt spid="508"/>
                                        </p:tgtEl>
                                        <p:attrNameLst>
                                          <p:attrName>ppt_y</p:attrName>
                                        </p:attrNameLst>
                                      </p:cBhvr>
                                      <p:tavLst>
                                        <p:tav tm="0">
                                          <p:val>
                                            <p:fltVal val="0.5"/>
                                          </p:val>
                                        </p:tav>
                                        <p:tav tm="100000">
                                          <p:val>
                                            <p:strVal val="#ppt_y"/>
                                          </p:val>
                                        </p:tav>
                                      </p:tavLst>
                                    </p:anim>
                                  </p:childTnLst>
                                </p:cTn>
                              </p:par>
                              <p:par>
                                <p:cTn id="249" presetID="23" presetClass="entr" presetSubtype="528" repeatCount="indefinite" fill="hold" grpId="0" nodeType="withEffect">
                                  <p:stCondLst>
                                    <p:cond delay="1643"/>
                                  </p:stCondLst>
                                  <p:childTnLst>
                                    <p:set>
                                      <p:cBhvr>
                                        <p:cTn id="250" dur="1" fill="hold">
                                          <p:stCondLst>
                                            <p:cond delay="0"/>
                                          </p:stCondLst>
                                        </p:cTn>
                                        <p:tgtEl>
                                          <p:spTgt spid="509"/>
                                        </p:tgtEl>
                                        <p:attrNameLst>
                                          <p:attrName>style.visibility</p:attrName>
                                        </p:attrNameLst>
                                      </p:cBhvr>
                                      <p:to>
                                        <p:strVal val="visible"/>
                                      </p:to>
                                    </p:set>
                                    <p:anim calcmode="lin" valueType="num">
                                      <p:cBhvr>
                                        <p:cTn id="251" dur="3531" fill="hold"/>
                                        <p:tgtEl>
                                          <p:spTgt spid="509"/>
                                        </p:tgtEl>
                                        <p:attrNameLst>
                                          <p:attrName>ppt_w</p:attrName>
                                        </p:attrNameLst>
                                      </p:cBhvr>
                                      <p:tavLst>
                                        <p:tav tm="0">
                                          <p:val>
                                            <p:fltVal val="0"/>
                                          </p:val>
                                        </p:tav>
                                        <p:tav tm="100000">
                                          <p:val>
                                            <p:strVal val="#ppt_w"/>
                                          </p:val>
                                        </p:tav>
                                      </p:tavLst>
                                    </p:anim>
                                    <p:anim calcmode="lin" valueType="num">
                                      <p:cBhvr>
                                        <p:cTn id="252" dur="3531" fill="hold"/>
                                        <p:tgtEl>
                                          <p:spTgt spid="509"/>
                                        </p:tgtEl>
                                        <p:attrNameLst>
                                          <p:attrName>ppt_h</p:attrName>
                                        </p:attrNameLst>
                                      </p:cBhvr>
                                      <p:tavLst>
                                        <p:tav tm="0">
                                          <p:val>
                                            <p:fltVal val="0"/>
                                          </p:val>
                                        </p:tav>
                                        <p:tav tm="100000">
                                          <p:val>
                                            <p:strVal val="#ppt_h"/>
                                          </p:val>
                                        </p:tav>
                                      </p:tavLst>
                                    </p:anim>
                                    <p:anim calcmode="lin" valueType="num">
                                      <p:cBhvr>
                                        <p:cTn id="253" dur="3531" fill="hold"/>
                                        <p:tgtEl>
                                          <p:spTgt spid="509"/>
                                        </p:tgtEl>
                                        <p:attrNameLst>
                                          <p:attrName>ppt_x</p:attrName>
                                        </p:attrNameLst>
                                      </p:cBhvr>
                                      <p:tavLst>
                                        <p:tav tm="0">
                                          <p:val>
                                            <p:fltVal val="0.5"/>
                                          </p:val>
                                        </p:tav>
                                        <p:tav tm="100000">
                                          <p:val>
                                            <p:strVal val="#ppt_x"/>
                                          </p:val>
                                        </p:tav>
                                      </p:tavLst>
                                    </p:anim>
                                    <p:anim calcmode="lin" valueType="num">
                                      <p:cBhvr>
                                        <p:cTn id="254" dur="3531" fill="hold"/>
                                        <p:tgtEl>
                                          <p:spTgt spid="509"/>
                                        </p:tgtEl>
                                        <p:attrNameLst>
                                          <p:attrName>ppt_y</p:attrName>
                                        </p:attrNameLst>
                                      </p:cBhvr>
                                      <p:tavLst>
                                        <p:tav tm="0">
                                          <p:val>
                                            <p:fltVal val="0.5"/>
                                          </p:val>
                                        </p:tav>
                                        <p:tav tm="100000">
                                          <p:val>
                                            <p:strVal val="#ppt_y"/>
                                          </p:val>
                                        </p:tav>
                                      </p:tavLst>
                                    </p:anim>
                                  </p:childTnLst>
                                </p:cTn>
                              </p:par>
                              <p:par>
                                <p:cTn id="255" presetID="23" presetClass="entr" presetSubtype="528" repeatCount="indefinite" fill="hold" grpId="0" nodeType="withEffect">
                                  <p:stCondLst>
                                    <p:cond delay="2769"/>
                                  </p:stCondLst>
                                  <p:childTnLst>
                                    <p:set>
                                      <p:cBhvr>
                                        <p:cTn id="256" dur="1" fill="hold">
                                          <p:stCondLst>
                                            <p:cond delay="0"/>
                                          </p:stCondLst>
                                        </p:cTn>
                                        <p:tgtEl>
                                          <p:spTgt spid="510"/>
                                        </p:tgtEl>
                                        <p:attrNameLst>
                                          <p:attrName>style.visibility</p:attrName>
                                        </p:attrNameLst>
                                      </p:cBhvr>
                                      <p:to>
                                        <p:strVal val="visible"/>
                                      </p:to>
                                    </p:set>
                                    <p:anim calcmode="lin" valueType="num">
                                      <p:cBhvr>
                                        <p:cTn id="257" dur="3326" fill="hold"/>
                                        <p:tgtEl>
                                          <p:spTgt spid="510"/>
                                        </p:tgtEl>
                                        <p:attrNameLst>
                                          <p:attrName>ppt_w</p:attrName>
                                        </p:attrNameLst>
                                      </p:cBhvr>
                                      <p:tavLst>
                                        <p:tav tm="0">
                                          <p:val>
                                            <p:fltVal val="0"/>
                                          </p:val>
                                        </p:tav>
                                        <p:tav tm="100000">
                                          <p:val>
                                            <p:strVal val="#ppt_w"/>
                                          </p:val>
                                        </p:tav>
                                      </p:tavLst>
                                    </p:anim>
                                    <p:anim calcmode="lin" valueType="num">
                                      <p:cBhvr>
                                        <p:cTn id="258" dur="3326" fill="hold"/>
                                        <p:tgtEl>
                                          <p:spTgt spid="510"/>
                                        </p:tgtEl>
                                        <p:attrNameLst>
                                          <p:attrName>ppt_h</p:attrName>
                                        </p:attrNameLst>
                                      </p:cBhvr>
                                      <p:tavLst>
                                        <p:tav tm="0">
                                          <p:val>
                                            <p:fltVal val="0"/>
                                          </p:val>
                                        </p:tav>
                                        <p:tav tm="100000">
                                          <p:val>
                                            <p:strVal val="#ppt_h"/>
                                          </p:val>
                                        </p:tav>
                                      </p:tavLst>
                                    </p:anim>
                                    <p:anim calcmode="lin" valueType="num">
                                      <p:cBhvr>
                                        <p:cTn id="259" dur="3326" fill="hold"/>
                                        <p:tgtEl>
                                          <p:spTgt spid="510"/>
                                        </p:tgtEl>
                                        <p:attrNameLst>
                                          <p:attrName>ppt_x</p:attrName>
                                        </p:attrNameLst>
                                      </p:cBhvr>
                                      <p:tavLst>
                                        <p:tav tm="0">
                                          <p:val>
                                            <p:fltVal val="0.5"/>
                                          </p:val>
                                        </p:tav>
                                        <p:tav tm="100000">
                                          <p:val>
                                            <p:strVal val="#ppt_x"/>
                                          </p:val>
                                        </p:tav>
                                      </p:tavLst>
                                    </p:anim>
                                    <p:anim calcmode="lin" valueType="num">
                                      <p:cBhvr>
                                        <p:cTn id="260" dur="3326" fill="hold"/>
                                        <p:tgtEl>
                                          <p:spTgt spid="510"/>
                                        </p:tgtEl>
                                        <p:attrNameLst>
                                          <p:attrName>ppt_y</p:attrName>
                                        </p:attrNameLst>
                                      </p:cBhvr>
                                      <p:tavLst>
                                        <p:tav tm="0">
                                          <p:val>
                                            <p:fltVal val="0.5"/>
                                          </p:val>
                                        </p:tav>
                                        <p:tav tm="100000">
                                          <p:val>
                                            <p:strVal val="#ppt_y"/>
                                          </p:val>
                                        </p:tav>
                                      </p:tavLst>
                                    </p:anim>
                                  </p:childTnLst>
                                </p:cTn>
                              </p:par>
                              <p:par>
                                <p:cTn id="261" presetID="23" presetClass="entr" presetSubtype="528" repeatCount="indefinite" fill="hold" grpId="0" nodeType="withEffect">
                                  <p:stCondLst>
                                    <p:cond delay="1615"/>
                                  </p:stCondLst>
                                  <p:childTnLst>
                                    <p:set>
                                      <p:cBhvr>
                                        <p:cTn id="262" dur="1" fill="hold">
                                          <p:stCondLst>
                                            <p:cond delay="0"/>
                                          </p:stCondLst>
                                        </p:cTn>
                                        <p:tgtEl>
                                          <p:spTgt spid="511"/>
                                        </p:tgtEl>
                                        <p:attrNameLst>
                                          <p:attrName>style.visibility</p:attrName>
                                        </p:attrNameLst>
                                      </p:cBhvr>
                                      <p:to>
                                        <p:strVal val="visible"/>
                                      </p:to>
                                    </p:set>
                                    <p:anim calcmode="lin" valueType="num">
                                      <p:cBhvr>
                                        <p:cTn id="263" dur="3031" fill="hold"/>
                                        <p:tgtEl>
                                          <p:spTgt spid="511"/>
                                        </p:tgtEl>
                                        <p:attrNameLst>
                                          <p:attrName>ppt_w</p:attrName>
                                        </p:attrNameLst>
                                      </p:cBhvr>
                                      <p:tavLst>
                                        <p:tav tm="0">
                                          <p:val>
                                            <p:fltVal val="0"/>
                                          </p:val>
                                        </p:tav>
                                        <p:tav tm="100000">
                                          <p:val>
                                            <p:strVal val="#ppt_w"/>
                                          </p:val>
                                        </p:tav>
                                      </p:tavLst>
                                    </p:anim>
                                    <p:anim calcmode="lin" valueType="num">
                                      <p:cBhvr>
                                        <p:cTn id="264" dur="3031" fill="hold"/>
                                        <p:tgtEl>
                                          <p:spTgt spid="511"/>
                                        </p:tgtEl>
                                        <p:attrNameLst>
                                          <p:attrName>ppt_h</p:attrName>
                                        </p:attrNameLst>
                                      </p:cBhvr>
                                      <p:tavLst>
                                        <p:tav tm="0">
                                          <p:val>
                                            <p:fltVal val="0"/>
                                          </p:val>
                                        </p:tav>
                                        <p:tav tm="100000">
                                          <p:val>
                                            <p:strVal val="#ppt_h"/>
                                          </p:val>
                                        </p:tav>
                                      </p:tavLst>
                                    </p:anim>
                                    <p:anim calcmode="lin" valueType="num">
                                      <p:cBhvr>
                                        <p:cTn id="265" dur="3031" fill="hold"/>
                                        <p:tgtEl>
                                          <p:spTgt spid="511"/>
                                        </p:tgtEl>
                                        <p:attrNameLst>
                                          <p:attrName>ppt_x</p:attrName>
                                        </p:attrNameLst>
                                      </p:cBhvr>
                                      <p:tavLst>
                                        <p:tav tm="0">
                                          <p:val>
                                            <p:fltVal val="0.5"/>
                                          </p:val>
                                        </p:tav>
                                        <p:tav tm="100000">
                                          <p:val>
                                            <p:strVal val="#ppt_x"/>
                                          </p:val>
                                        </p:tav>
                                      </p:tavLst>
                                    </p:anim>
                                    <p:anim calcmode="lin" valueType="num">
                                      <p:cBhvr>
                                        <p:cTn id="266" dur="3031" fill="hold"/>
                                        <p:tgtEl>
                                          <p:spTgt spid="511"/>
                                        </p:tgtEl>
                                        <p:attrNameLst>
                                          <p:attrName>ppt_y</p:attrName>
                                        </p:attrNameLst>
                                      </p:cBhvr>
                                      <p:tavLst>
                                        <p:tav tm="0">
                                          <p:val>
                                            <p:fltVal val="0.5"/>
                                          </p:val>
                                        </p:tav>
                                        <p:tav tm="100000">
                                          <p:val>
                                            <p:strVal val="#ppt_y"/>
                                          </p:val>
                                        </p:tav>
                                      </p:tavLst>
                                    </p:anim>
                                  </p:childTnLst>
                                </p:cTn>
                              </p:par>
                              <p:par>
                                <p:cTn id="267" presetID="23" presetClass="entr" presetSubtype="528" repeatCount="indefinite" fill="hold" grpId="0" nodeType="withEffect">
                                  <p:stCondLst>
                                    <p:cond delay="1219"/>
                                  </p:stCondLst>
                                  <p:childTnLst>
                                    <p:set>
                                      <p:cBhvr>
                                        <p:cTn id="268" dur="1" fill="hold">
                                          <p:stCondLst>
                                            <p:cond delay="0"/>
                                          </p:stCondLst>
                                        </p:cTn>
                                        <p:tgtEl>
                                          <p:spTgt spid="512"/>
                                        </p:tgtEl>
                                        <p:attrNameLst>
                                          <p:attrName>style.visibility</p:attrName>
                                        </p:attrNameLst>
                                      </p:cBhvr>
                                      <p:to>
                                        <p:strVal val="visible"/>
                                      </p:to>
                                    </p:set>
                                    <p:anim calcmode="lin" valueType="num">
                                      <p:cBhvr>
                                        <p:cTn id="269" dur="3455" fill="hold"/>
                                        <p:tgtEl>
                                          <p:spTgt spid="512"/>
                                        </p:tgtEl>
                                        <p:attrNameLst>
                                          <p:attrName>ppt_w</p:attrName>
                                        </p:attrNameLst>
                                      </p:cBhvr>
                                      <p:tavLst>
                                        <p:tav tm="0">
                                          <p:val>
                                            <p:fltVal val="0"/>
                                          </p:val>
                                        </p:tav>
                                        <p:tav tm="100000">
                                          <p:val>
                                            <p:strVal val="#ppt_w"/>
                                          </p:val>
                                        </p:tav>
                                      </p:tavLst>
                                    </p:anim>
                                    <p:anim calcmode="lin" valueType="num">
                                      <p:cBhvr>
                                        <p:cTn id="270" dur="3455" fill="hold"/>
                                        <p:tgtEl>
                                          <p:spTgt spid="512"/>
                                        </p:tgtEl>
                                        <p:attrNameLst>
                                          <p:attrName>ppt_h</p:attrName>
                                        </p:attrNameLst>
                                      </p:cBhvr>
                                      <p:tavLst>
                                        <p:tav tm="0">
                                          <p:val>
                                            <p:fltVal val="0"/>
                                          </p:val>
                                        </p:tav>
                                        <p:tav tm="100000">
                                          <p:val>
                                            <p:strVal val="#ppt_h"/>
                                          </p:val>
                                        </p:tav>
                                      </p:tavLst>
                                    </p:anim>
                                    <p:anim calcmode="lin" valueType="num">
                                      <p:cBhvr>
                                        <p:cTn id="271" dur="3455" fill="hold"/>
                                        <p:tgtEl>
                                          <p:spTgt spid="512"/>
                                        </p:tgtEl>
                                        <p:attrNameLst>
                                          <p:attrName>ppt_x</p:attrName>
                                        </p:attrNameLst>
                                      </p:cBhvr>
                                      <p:tavLst>
                                        <p:tav tm="0">
                                          <p:val>
                                            <p:fltVal val="0.5"/>
                                          </p:val>
                                        </p:tav>
                                        <p:tav tm="100000">
                                          <p:val>
                                            <p:strVal val="#ppt_x"/>
                                          </p:val>
                                        </p:tav>
                                      </p:tavLst>
                                    </p:anim>
                                    <p:anim calcmode="lin" valueType="num">
                                      <p:cBhvr>
                                        <p:cTn id="272" dur="3455" fill="hold"/>
                                        <p:tgtEl>
                                          <p:spTgt spid="512"/>
                                        </p:tgtEl>
                                        <p:attrNameLst>
                                          <p:attrName>ppt_y</p:attrName>
                                        </p:attrNameLst>
                                      </p:cBhvr>
                                      <p:tavLst>
                                        <p:tav tm="0">
                                          <p:val>
                                            <p:fltVal val="0.5"/>
                                          </p:val>
                                        </p:tav>
                                        <p:tav tm="100000">
                                          <p:val>
                                            <p:strVal val="#ppt_y"/>
                                          </p:val>
                                        </p:tav>
                                      </p:tavLst>
                                    </p:anim>
                                  </p:childTnLst>
                                </p:cTn>
                              </p:par>
                              <p:par>
                                <p:cTn id="273" presetID="23" presetClass="entr" presetSubtype="528" repeatCount="indefinite" fill="hold" grpId="0" nodeType="withEffect">
                                  <p:stCondLst>
                                    <p:cond delay="2542"/>
                                  </p:stCondLst>
                                  <p:childTnLst>
                                    <p:set>
                                      <p:cBhvr>
                                        <p:cTn id="274" dur="1" fill="hold">
                                          <p:stCondLst>
                                            <p:cond delay="0"/>
                                          </p:stCondLst>
                                        </p:cTn>
                                        <p:tgtEl>
                                          <p:spTgt spid="513"/>
                                        </p:tgtEl>
                                        <p:attrNameLst>
                                          <p:attrName>style.visibility</p:attrName>
                                        </p:attrNameLst>
                                      </p:cBhvr>
                                      <p:to>
                                        <p:strVal val="visible"/>
                                      </p:to>
                                    </p:set>
                                    <p:anim calcmode="lin" valueType="num">
                                      <p:cBhvr>
                                        <p:cTn id="275" dur="4132" fill="hold"/>
                                        <p:tgtEl>
                                          <p:spTgt spid="513"/>
                                        </p:tgtEl>
                                        <p:attrNameLst>
                                          <p:attrName>ppt_w</p:attrName>
                                        </p:attrNameLst>
                                      </p:cBhvr>
                                      <p:tavLst>
                                        <p:tav tm="0">
                                          <p:val>
                                            <p:fltVal val="0"/>
                                          </p:val>
                                        </p:tav>
                                        <p:tav tm="100000">
                                          <p:val>
                                            <p:strVal val="#ppt_w"/>
                                          </p:val>
                                        </p:tav>
                                      </p:tavLst>
                                    </p:anim>
                                    <p:anim calcmode="lin" valueType="num">
                                      <p:cBhvr>
                                        <p:cTn id="276" dur="4132" fill="hold"/>
                                        <p:tgtEl>
                                          <p:spTgt spid="513"/>
                                        </p:tgtEl>
                                        <p:attrNameLst>
                                          <p:attrName>ppt_h</p:attrName>
                                        </p:attrNameLst>
                                      </p:cBhvr>
                                      <p:tavLst>
                                        <p:tav tm="0">
                                          <p:val>
                                            <p:fltVal val="0"/>
                                          </p:val>
                                        </p:tav>
                                        <p:tav tm="100000">
                                          <p:val>
                                            <p:strVal val="#ppt_h"/>
                                          </p:val>
                                        </p:tav>
                                      </p:tavLst>
                                    </p:anim>
                                    <p:anim calcmode="lin" valueType="num">
                                      <p:cBhvr>
                                        <p:cTn id="277" dur="4132" fill="hold"/>
                                        <p:tgtEl>
                                          <p:spTgt spid="513"/>
                                        </p:tgtEl>
                                        <p:attrNameLst>
                                          <p:attrName>ppt_x</p:attrName>
                                        </p:attrNameLst>
                                      </p:cBhvr>
                                      <p:tavLst>
                                        <p:tav tm="0">
                                          <p:val>
                                            <p:fltVal val="0.5"/>
                                          </p:val>
                                        </p:tav>
                                        <p:tav tm="100000">
                                          <p:val>
                                            <p:strVal val="#ppt_x"/>
                                          </p:val>
                                        </p:tav>
                                      </p:tavLst>
                                    </p:anim>
                                    <p:anim calcmode="lin" valueType="num">
                                      <p:cBhvr>
                                        <p:cTn id="278" dur="4132" fill="hold"/>
                                        <p:tgtEl>
                                          <p:spTgt spid="513"/>
                                        </p:tgtEl>
                                        <p:attrNameLst>
                                          <p:attrName>ppt_y</p:attrName>
                                        </p:attrNameLst>
                                      </p:cBhvr>
                                      <p:tavLst>
                                        <p:tav tm="0">
                                          <p:val>
                                            <p:fltVal val="0.5"/>
                                          </p:val>
                                        </p:tav>
                                        <p:tav tm="100000">
                                          <p:val>
                                            <p:strVal val="#ppt_y"/>
                                          </p:val>
                                        </p:tav>
                                      </p:tavLst>
                                    </p:anim>
                                  </p:childTnLst>
                                </p:cTn>
                              </p:par>
                              <p:par>
                                <p:cTn id="279" presetID="23" presetClass="entr" presetSubtype="528" repeatCount="indefinite" fill="hold" grpId="0" nodeType="withEffect">
                                  <p:stCondLst>
                                    <p:cond delay="2479"/>
                                  </p:stCondLst>
                                  <p:childTnLst>
                                    <p:set>
                                      <p:cBhvr>
                                        <p:cTn id="280" dur="1" fill="hold">
                                          <p:stCondLst>
                                            <p:cond delay="0"/>
                                          </p:stCondLst>
                                        </p:cTn>
                                        <p:tgtEl>
                                          <p:spTgt spid="514"/>
                                        </p:tgtEl>
                                        <p:attrNameLst>
                                          <p:attrName>style.visibility</p:attrName>
                                        </p:attrNameLst>
                                      </p:cBhvr>
                                      <p:to>
                                        <p:strVal val="visible"/>
                                      </p:to>
                                    </p:set>
                                    <p:anim calcmode="lin" valueType="num">
                                      <p:cBhvr>
                                        <p:cTn id="281" dur="3564" fill="hold"/>
                                        <p:tgtEl>
                                          <p:spTgt spid="514"/>
                                        </p:tgtEl>
                                        <p:attrNameLst>
                                          <p:attrName>ppt_w</p:attrName>
                                        </p:attrNameLst>
                                      </p:cBhvr>
                                      <p:tavLst>
                                        <p:tav tm="0">
                                          <p:val>
                                            <p:fltVal val="0"/>
                                          </p:val>
                                        </p:tav>
                                        <p:tav tm="100000">
                                          <p:val>
                                            <p:strVal val="#ppt_w"/>
                                          </p:val>
                                        </p:tav>
                                      </p:tavLst>
                                    </p:anim>
                                    <p:anim calcmode="lin" valueType="num">
                                      <p:cBhvr>
                                        <p:cTn id="282" dur="3564" fill="hold"/>
                                        <p:tgtEl>
                                          <p:spTgt spid="514"/>
                                        </p:tgtEl>
                                        <p:attrNameLst>
                                          <p:attrName>ppt_h</p:attrName>
                                        </p:attrNameLst>
                                      </p:cBhvr>
                                      <p:tavLst>
                                        <p:tav tm="0">
                                          <p:val>
                                            <p:fltVal val="0"/>
                                          </p:val>
                                        </p:tav>
                                        <p:tav tm="100000">
                                          <p:val>
                                            <p:strVal val="#ppt_h"/>
                                          </p:val>
                                        </p:tav>
                                      </p:tavLst>
                                    </p:anim>
                                    <p:anim calcmode="lin" valueType="num">
                                      <p:cBhvr>
                                        <p:cTn id="283" dur="3564" fill="hold"/>
                                        <p:tgtEl>
                                          <p:spTgt spid="514"/>
                                        </p:tgtEl>
                                        <p:attrNameLst>
                                          <p:attrName>ppt_x</p:attrName>
                                        </p:attrNameLst>
                                      </p:cBhvr>
                                      <p:tavLst>
                                        <p:tav tm="0">
                                          <p:val>
                                            <p:fltVal val="0.5"/>
                                          </p:val>
                                        </p:tav>
                                        <p:tav tm="100000">
                                          <p:val>
                                            <p:strVal val="#ppt_x"/>
                                          </p:val>
                                        </p:tav>
                                      </p:tavLst>
                                    </p:anim>
                                    <p:anim calcmode="lin" valueType="num">
                                      <p:cBhvr>
                                        <p:cTn id="284" dur="3564" fill="hold"/>
                                        <p:tgtEl>
                                          <p:spTgt spid="514"/>
                                        </p:tgtEl>
                                        <p:attrNameLst>
                                          <p:attrName>ppt_y</p:attrName>
                                        </p:attrNameLst>
                                      </p:cBhvr>
                                      <p:tavLst>
                                        <p:tav tm="0">
                                          <p:val>
                                            <p:fltVal val="0.5"/>
                                          </p:val>
                                        </p:tav>
                                        <p:tav tm="100000">
                                          <p:val>
                                            <p:strVal val="#ppt_y"/>
                                          </p:val>
                                        </p:tav>
                                      </p:tavLst>
                                    </p:anim>
                                  </p:childTnLst>
                                </p:cTn>
                              </p:par>
                              <p:par>
                                <p:cTn id="285" presetID="23" presetClass="entr" presetSubtype="528" repeatCount="indefinite" fill="hold" grpId="0" nodeType="withEffect">
                                  <p:stCondLst>
                                    <p:cond delay="2017"/>
                                  </p:stCondLst>
                                  <p:childTnLst>
                                    <p:set>
                                      <p:cBhvr>
                                        <p:cTn id="286" dur="1" fill="hold">
                                          <p:stCondLst>
                                            <p:cond delay="0"/>
                                          </p:stCondLst>
                                        </p:cTn>
                                        <p:tgtEl>
                                          <p:spTgt spid="515"/>
                                        </p:tgtEl>
                                        <p:attrNameLst>
                                          <p:attrName>style.visibility</p:attrName>
                                        </p:attrNameLst>
                                      </p:cBhvr>
                                      <p:to>
                                        <p:strVal val="visible"/>
                                      </p:to>
                                    </p:set>
                                    <p:anim calcmode="lin" valueType="num">
                                      <p:cBhvr>
                                        <p:cTn id="287" dur="5939" fill="hold"/>
                                        <p:tgtEl>
                                          <p:spTgt spid="515"/>
                                        </p:tgtEl>
                                        <p:attrNameLst>
                                          <p:attrName>ppt_w</p:attrName>
                                        </p:attrNameLst>
                                      </p:cBhvr>
                                      <p:tavLst>
                                        <p:tav tm="0">
                                          <p:val>
                                            <p:fltVal val="0"/>
                                          </p:val>
                                        </p:tav>
                                        <p:tav tm="100000">
                                          <p:val>
                                            <p:strVal val="#ppt_w"/>
                                          </p:val>
                                        </p:tav>
                                      </p:tavLst>
                                    </p:anim>
                                    <p:anim calcmode="lin" valueType="num">
                                      <p:cBhvr>
                                        <p:cTn id="288" dur="5939" fill="hold"/>
                                        <p:tgtEl>
                                          <p:spTgt spid="515"/>
                                        </p:tgtEl>
                                        <p:attrNameLst>
                                          <p:attrName>ppt_h</p:attrName>
                                        </p:attrNameLst>
                                      </p:cBhvr>
                                      <p:tavLst>
                                        <p:tav tm="0">
                                          <p:val>
                                            <p:fltVal val="0"/>
                                          </p:val>
                                        </p:tav>
                                        <p:tav tm="100000">
                                          <p:val>
                                            <p:strVal val="#ppt_h"/>
                                          </p:val>
                                        </p:tav>
                                      </p:tavLst>
                                    </p:anim>
                                    <p:anim calcmode="lin" valueType="num">
                                      <p:cBhvr>
                                        <p:cTn id="289" dur="5939" fill="hold"/>
                                        <p:tgtEl>
                                          <p:spTgt spid="515"/>
                                        </p:tgtEl>
                                        <p:attrNameLst>
                                          <p:attrName>ppt_x</p:attrName>
                                        </p:attrNameLst>
                                      </p:cBhvr>
                                      <p:tavLst>
                                        <p:tav tm="0">
                                          <p:val>
                                            <p:fltVal val="0.5"/>
                                          </p:val>
                                        </p:tav>
                                        <p:tav tm="100000">
                                          <p:val>
                                            <p:strVal val="#ppt_x"/>
                                          </p:val>
                                        </p:tav>
                                      </p:tavLst>
                                    </p:anim>
                                    <p:anim calcmode="lin" valueType="num">
                                      <p:cBhvr>
                                        <p:cTn id="290" dur="5939" fill="hold"/>
                                        <p:tgtEl>
                                          <p:spTgt spid="515"/>
                                        </p:tgtEl>
                                        <p:attrNameLst>
                                          <p:attrName>ppt_y</p:attrName>
                                        </p:attrNameLst>
                                      </p:cBhvr>
                                      <p:tavLst>
                                        <p:tav tm="0">
                                          <p:val>
                                            <p:fltVal val="0.5"/>
                                          </p:val>
                                        </p:tav>
                                        <p:tav tm="100000">
                                          <p:val>
                                            <p:strVal val="#ppt_y"/>
                                          </p:val>
                                        </p:tav>
                                      </p:tavLst>
                                    </p:anim>
                                  </p:childTnLst>
                                </p:cTn>
                              </p:par>
                              <p:par>
                                <p:cTn id="291" presetID="23" presetClass="entr" presetSubtype="528" repeatCount="indefinite" fill="hold" grpId="0" nodeType="withEffect">
                                  <p:stCondLst>
                                    <p:cond delay="2166"/>
                                  </p:stCondLst>
                                  <p:childTnLst>
                                    <p:set>
                                      <p:cBhvr>
                                        <p:cTn id="292" dur="1" fill="hold">
                                          <p:stCondLst>
                                            <p:cond delay="0"/>
                                          </p:stCondLst>
                                        </p:cTn>
                                        <p:tgtEl>
                                          <p:spTgt spid="516"/>
                                        </p:tgtEl>
                                        <p:attrNameLst>
                                          <p:attrName>style.visibility</p:attrName>
                                        </p:attrNameLst>
                                      </p:cBhvr>
                                      <p:to>
                                        <p:strVal val="visible"/>
                                      </p:to>
                                    </p:set>
                                    <p:anim calcmode="lin" valueType="num">
                                      <p:cBhvr>
                                        <p:cTn id="293" dur="5616" fill="hold"/>
                                        <p:tgtEl>
                                          <p:spTgt spid="516"/>
                                        </p:tgtEl>
                                        <p:attrNameLst>
                                          <p:attrName>ppt_w</p:attrName>
                                        </p:attrNameLst>
                                      </p:cBhvr>
                                      <p:tavLst>
                                        <p:tav tm="0">
                                          <p:val>
                                            <p:fltVal val="0"/>
                                          </p:val>
                                        </p:tav>
                                        <p:tav tm="100000">
                                          <p:val>
                                            <p:strVal val="#ppt_w"/>
                                          </p:val>
                                        </p:tav>
                                      </p:tavLst>
                                    </p:anim>
                                    <p:anim calcmode="lin" valueType="num">
                                      <p:cBhvr>
                                        <p:cTn id="294" dur="5616" fill="hold"/>
                                        <p:tgtEl>
                                          <p:spTgt spid="516"/>
                                        </p:tgtEl>
                                        <p:attrNameLst>
                                          <p:attrName>ppt_h</p:attrName>
                                        </p:attrNameLst>
                                      </p:cBhvr>
                                      <p:tavLst>
                                        <p:tav tm="0">
                                          <p:val>
                                            <p:fltVal val="0"/>
                                          </p:val>
                                        </p:tav>
                                        <p:tav tm="100000">
                                          <p:val>
                                            <p:strVal val="#ppt_h"/>
                                          </p:val>
                                        </p:tav>
                                      </p:tavLst>
                                    </p:anim>
                                    <p:anim calcmode="lin" valueType="num">
                                      <p:cBhvr>
                                        <p:cTn id="295" dur="5616" fill="hold"/>
                                        <p:tgtEl>
                                          <p:spTgt spid="516"/>
                                        </p:tgtEl>
                                        <p:attrNameLst>
                                          <p:attrName>ppt_x</p:attrName>
                                        </p:attrNameLst>
                                      </p:cBhvr>
                                      <p:tavLst>
                                        <p:tav tm="0">
                                          <p:val>
                                            <p:fltVal val="0.5"/>
                                          </p:val>
                                        </p:tav>
                                        <p:tav tm="100000">
                                          <p:val>
                                            <p:strVal val="#ppt_x"/>
                                          </p:val>
                                        </p:tav>
                                      </p:tavLst>
                                    </p:anim>
                                    <p:anim calcmode="lin" valueType="num">
                                      <p:cBhvr>
                                        <p:cTn id="296" dur="5616" fill="hold"/>
                                        <p:tgtEl>
                                          <p:spTgt spid="516"/>
                                        </p:tgtEl>
                                        <p:attrNameLst>
                                          <p:attrName>ppt_y</p:attrName>
                                        </p:attrNameLst>
                                      </p:cBhvr>
                                      <p:tavLst>
                                        <p:tav tm="0">
                                          <p:val>
                                            <p:fltVal val="0.5"/>
                                          </p:val>
                                        </p:tav>
                                        <p:tav tm="100000">
                                          <p:val>
                                            <p:strVal val="#ppt_y"/>
                                          </p:val>
                                        </p:tav>
                                      </p:tavLst>
                                    </p:anim>
                                  </p:childTnLst>
                                </p:cTn>
                              </p:par>
                              <p:par>
                                <p:cTn id="297" presetID="23" presetClass="entr" presetSubtype="528" repeatCount="indefinite" fill="hold" grpId="0" nodeType="withEffect">
                                  <p:stCondLst>
                                    <p:cond delay="2990"/>
                                  </p:stCondLst>
                                  <p:childTnLst>
                                    <p:set>
                                      <p:cBhvr>
                                        <p:cTn id="298" dur="1" fill="hold">
                                          <p:stCondLst>
                                            <p:cond delay="0"/>
                                          </p:stCondLst>
                                        </p:cTn>
                                        <p:tgtEl>
                                          <p:spTgt spid="517"/>
                                        </p:tgtEl>
                                        <p:attrNameLst>
                                          <p:attrName>style.visibility</p:attrName>
                                        </p:attrNameLst>
                                      </p:cBhvr>
                                      <p:to>
                                        <p:strVal val="visible"/>
                                      </p:to>
                                    </p:set>
                                    <p:anim calcmode="lin" valueType="num">
                                      <p:cBhvr>
                                        <p:cTn id="299" dur="4745" fill="hold"/>
                                        <p:tgtEl>
                                          <p:spTgt spid="517"/>
                                        </p:tgtEl>
                                        <p:attrNameLst>
                                          <p:attrName>ppt_w</p:attrName>
                                        </p:attrNameLst>
                                      </p:cBhvr>
                                      <p:tavLst>
                                        <p:tav tm="0">
                                          <p:val>
                                            <p:fltVal val="0"/>
                                          </p:val>
                                        </p:tav>
                                        <p:tav tm="100000">
                                          <p:val>
                                            <p:strVal val="#ppt_w"/>
                                          </p:val>
                                        </p:tav>
                                      </p:tavLst>
                                    </p:anim>
                                    <p:anim calcmode="lin" valueType="num">
                                      <p:cBhvr>
                                        <p:cTn id="300" dur="4745" fill="hold"/>
                                        <p:tgtEl>
                                          <p:spTgt spid="517"/>
                                        </p:tgtEl>
                                        <p:attrNameLst>
                                          <p:attrName>ppt_h</p:attrName>
                                        </p:attrNameLst>
                                      </p:cBhvr>
                                      <p:tavLst>
                                        <p:tav tm="0">
                                          <p:val>
                                            <p:fltVal val="0"/>
                                          </p:val>
                                        </p:tav>
                                        <p:tav tm="100000">
                                          <p:val>
                                            <p:strVal val="#ppt_h"/>
                                          </p:val>
                                        </p:tav>
                                      </p:tavLst>
                                    </p:anim>
                                    <p:anim calcmode="lin" valueType="num">
                                      <p:cBhvr>
                                        <p:cTn id="301" dur="4745" fill="hold"/>
                                        <p:tgtEl>
                                          <p:spTgt spid="517"/>
                                        </p:tgtEl>
                                        <p:attrNameLst>
                                          <p:attrName>ppt_x</p:attrName>
                                        </p:attrNameLst>
                                      </p:cBhvr>
                                      <p:tavLst>
                                        <p:tav tm="0">
                                          <p:val>
                                            <p:fltVal val="0.5"/>
                                          </p:val>
                                        </p:tav>
                                        <p:tav tm="100000">
                                          <p:val>
                                            <p:strVal val="#ppt_x"/>
                                          </p:val>
                                        </p:tav>
                                      </p:tavLst>
                                    </p:anim>
                                    <p:anim calcmode="lin" valueType="num">
                                      <p:cBhvr>
                                        <p:cTn id="302" dur="4745" fill="hold"/>
                                        <p:tgtEl>
                                          <p:spTgt spid="517"/>
                                        </p:tgtEl>
                                        <p:attrNameLst>
                                          <p:attrName>ppt_y</p:attrName>
                                        </p:attrNameLst>
                                      </p:cBhvr>
                                      <p:tavLst>
                                        <p:tav tm="0">
                                          <p:val>
                                            <p:fltVal val="0.5"/>
                                          </p:val>
                                        </p:tav>
                                        <p:tav tm="100000">
                                          <p:val>
                                            <p:strVal val="#ppt_y"/>
                                          </p:val>
                                        </p:tav>
                                      </p:tavLst>
                                    </p:anim>
                                  </p:childTnLst>
                                </p:cTn>
                              </p:par>
                              <p:par>
                                <p:cTn id="303" presetID="23" presetClass="entr" presetSubtype="528" repeatCount="indefinite" fill="hold" grpId="0" nodeType="withEffect">
                                  <p:stCondLst>
                                    <p:cond delay="1019"/>
                                  </p:stCondLst>
                                  <p:childTnLst>
                                    <p:set>
                                      <p:cBhvr>
                                        <p:cTn id="304" dur="1" fill="hold">
                                          <p:stCondLst>
                                            <p:cond delay="0"/>
                                          </p:stCondLst>
                                        </p:cTn>
                                        <p:tgtEl>
                                          <p:spTgt spid="518"/>
                                        </p:tgtEl>
                                        <p:attrNameLst>
                                          <p:attrName>style.visibility</p:attrName>
                                        </p:attrNameLst>
                                      </p:cBhvr>
                                      <p:to>
                                        <p:strVal val="visible"/>
                                      </p:to>
                                    </p:set>
                                    <p:anim calcmode="lin" valueType="num">
                                      <p:cBhvr>
                                        <p:cTn id="305" dur="5188" fill="hold"/>
                                        <p:tgtEl>
                                          <p:spTgt spid="518"/>
                                        </p:tgtEl>
                                        <p:attrNameLst>
                                          <p:attrName>ppt_w</p:attrName>
                                        </p:attrNameLst>
                                      </p:cBhvr>
                                      <p:tavLst>
                                        <p:tav tm="0">
                                          <p:val>
                                            <p:fltVal val="0"/>
                                          </p:val>
                                        </p:tav>
                                        <p:tav tm="100000">
                                          <p:val>
                                            <p:strVal val="#ppt_w"/>
                                          </p:val>
                                        </p:tav>
                                      </p:tavLst>
                                    </p:anim>
                                    <p:anim calcmode="lin" valueType="num">
                                      <p:cBhvr>
                                        <p:cTn id="306" dur="5188" fill="hold"/>
                                        <p:tgtEl>
                                          <p:spTgt spid="518"/>
                                        </p:tgtEl>
                                        <p:attrNameLst>
                                          <p:attrName>ppt_h</p:attrName>
                                        </p:attrNameLst>
                                      </p:cBhvr>
                                      <p:tavLst>
                                        <p:tav tm="0">
                                          <p:val>
                                            <p:fltVal val="0"/>
                                          </p:val>
                                        </p:tav>
                                        <p:tav tm="100000">
                                          <p:val>
                                            <p:strVal val="#ppt_h"/>
                                          </p:val>
                                        </p:tav>
                                      </p:tavLst>
                                    </p:anim>
                                    <p:anim calcmode="lin" valueType="num">
                                      <p:cBhvr>
                                        <p:cTn id="307" dur="5188" fill="hold"/>
                                        <p:tgtEl>
                                          <p:spTgt spid="518"/>
                                        </p:tgtEl>
                                        <p:attrNameLst>
                                          <p:attrName>ppt_x</p:attrName>
                                        </p:attrNameLst>
                                      </p:cBhvr>
                                      <p:tavLst>
                                        <p:tav tm="0">
                                          <p:val>
                                            <p:fltVal val="0.5"/>
                                          </p:val>
                                        </p:tav>
                                        <p:tav tm="100000">
                                          <p:val>
                                            <p:strVal val="#ppt_x"/>
                                          </p:val>
                                        </p:tav>
                                      </p:tavLst>
                                    </p:anim>
                                    <p:anim calcmode="lin" valueType="num">
                                      <p:cBhvr>
                                        <p:cTn id="308" dur="5188" fill="hold"/>
                                        <p:tgtEl>
                                          <p:spTgt spid="518"/>
                                        </p:tgtEl>
                                        <p:attrNameLst>
                                          <p:attrName>ppt_y</p:attrName>
                                        </p:attrNameLst>
                                      </p:cBhvr>
                                      <p:tavLst>
                                        <p:tav tm="0">
                                          <p:val>
                                            <p:fltVal val="0.5"/>
                                          </p:val>
                                        </p:tav>
                                        <p:tav tm="100000">
                                          <p:val>
                                            <p:strVal val="#ppt_y"/>
                                          </p:val>
                                        </p:tav>
                                      </p:tavLst>
                                    </p:anim>
                                  </p:childTnLst>
                                </p:cTn>
                              </p:par>
                              <p:par>
                                <p:cTn id="309" presetID="23" presetClass="entr" presetSubtype="528" repeatCount="indefinite" fill="hold" grpId="0" nodeType="withEffect">
                                  <p:stCondLst>
                                    <p:cond delay="1486"/>
                                  </p:stCondLst>
                                  <p:childTnLst>
                                    <p:set>
                                      <p:cBhvr>
                                        <p:cTn id="310" dur="1" fill="hold">
                                          <p:stCondLst>
                                            <p:cond delay="0"/>
                                          </p:stCondLst>
                                        </p:cTn>
                                        <p:tgtEl>
                                          <p:spTgt spid="519"/>
                                        </p:tgtEl>
                                        <p:attrNameLst>
                                          <p:attrName>style.visibility</p:attrName>
                                        </p:attrNameLst>
                                      </p:cBhvr>
                                      <p:to>
                                        <p:strVal val="visible"/>
                                      </p:to>
                                    </p:set>
                                    <p:anim calcmode="lin" valueType="num">
                                      <p:cBhvr>
                                        <p:cTn id="311" dur="3435" fill="hold"/>
                                        <p:tgtEl>
                                          <p:spTgt spid="519"/>
                                        </p:tgtEl>
                                        <p:attrNameLst>
                                          <p:attrName>ppt_w</p:attrName>
                                        </p:attrNameLst>
                                      </p:cBhvr>
                                      <p:tavLst>
                                        <p:tav tm="0">
                                          <p:val>
                                            <p:fltVal val="0"/>
                                          </p:val>
                                        </p:tav>
                                        <p:tav tm="100000">
                                          <p:val>
                                            <p:strVal val="#ppt_w"/>
                                          </p:val>
                                        </p:tav>
                                      </p:tavLst>
                                    </p:anim>
                                    <p:anim calcmode="lin" valueType="num">
                                      <p:cBhvr>
                                        <p:cTn id="312" dur="3435" fill="hold"/>
                                        <p:tgtEl>
                                          <p:spTgt spid="519"/>
                                        </p:tgtEl>
                                        <p:attrNameLst>
                                          <p:attrName>ppt_h</p:attrName>
                                        </p:attrNameLst>
                                      </p:cBhvr>
                                      <p:tavLst>
                                        <p:tav tm="0">
                                          <p:val>
                                            <p:fltVal val="0"/>
                                          </p:val>
                                        </p:tav>
                                        <p:tav tm="100000">
                                          <p:val>
                                            <p:strVal val="#ppt_h"/>
                                          </p:val>
                                        </p:tav>
                                      </p:tavLst>
                                    </p:anim>
                                    <p:anim calcmode="lin" valueType="num">
                                      <p:cBhvr>
                                        <p:cTn id="313" dur="3435" fill="hold"/>
                                        <p:tgtEl>
                                          <p:spTgt spid="519"/>
                                        </p:tgtEl>
                                        <p:attrNameLst>
                                          <p:attrName>ppt_x</p:attrName>
                                        </p:attrNameLst>
                                      </p:cBhvr>
                                      <p:tavLst>
                                        <p:tav tm="0">
                                          <p:val>
                                            <p:fltVal val="0.5"/>
                                          </p:val>
                                        </p:tav>
                                        <p:tav tm="100000">
                                          <p:val>
                                            <p:strVal val="#ppt_x"/>
                                          </p:val>
                                        </p:tav>
                                      </p:tavLst>
                                    </p:anim>
                                    <p:anim calcmode="lin" valueType="num">
                                      <p:cBhvr>
                                        <p:cTn id="314" dur="3435" fill="hold"/>
                                        <p:tgtEl>
                                          <p:spTgt spid="519"/>
                                        </p:tgtEl>
                                        <p:attrNameLst>
                                          <p:attrName>ppt_y</p:attrName>
                                        </p:attrNameLst>
                                      </p:cBhvr>
                                      <p:tavLst>
                                        <p:tav tm="0">
                                          <p:val>
                                            <p:fltVal val="0.5"/>
                                          </p:val>
                                        </p:tav>
                                        <p:tav tm="100000">
                                          <p:val>
                                            <p:strVal val="#ppt_y"/>
                                          </p:val>
                                        </p:tav>
                                      </p:tavLst>
                                    </p:anim>
                                  </p:childTnLst>
                                </p:cTn>
                              </p:par>
                              <p:par>
                                <p:cTn id="315" presetID="23" presetClass="entr" presetSubtype="528" repeatCount="indefinite" fill="hold" grpId="0" nodeType="withEffect">
                                  <p:stCondLst>
                                    <p:cond delay="1239"/>
                                  </p:stCondLst>
                                  <p:childTnLst>
                                    <p:set>
                                      <p:cBhvr>
                                        <p:cTn id="316" dur="1" fill="hold">
                                          <p:stCondLst>
                                            <p:cond delay="0"/>
                                          </p:stCondLst>
                                        </p:cTn>
                                        <p:tgtEl>
                                          <p:spTgt spid="520"/>
                                        </p:tgtEl>
                                        <p:attrNameLst>
                                          <p:attrName>style.visibility</p:attrName>
                                        </p:attrNameLst>
                                      </p:cBhvr>
                                      <p:to>
                                        <p:strVal val="visible"/>
                                      </p:to>
                                    </p:set>
                                    <p:anim calcmode="lin" valueType="num">
                                      <p:cBhvr>
                                        <p:cTn id="317" dur="3773" fill="hold"/>
                                        <p:tgtEl>
                                          <p:spTgt spid="520"/>
                                        </p:tgtEl>
                                        <p:attrNameLst>
                                          <p:attrName>ppt_w</p:attrName>
                                        </p:attrNameLst>
                                      </p:cBhvr>
                                      <p:tavLst>
                                        <p:tav tm="0">
                                          <p:val>
                                            <p:fltVal val="0"/>
                                          </p:val>
                                        </p:tav>
                                        <p:tav tm="100000">
                                          <p:val>
                                            <p:strVal val="#ppt_w"/>
                                          </p:val>
                                        </p:tav>
                                      </p:tavLst>
                                    </p:anim>
                                    <p:anim calcmode="lin" valueType="num">
                                      <p:cBhvr>
                                        <p:cTn id="318" dur="3773" fill="hold"/>
                                        <p:tgtEl>
                                          <p:spTgt spid="520"/>
                                        </p:tgtEl>
                                        <p:attrNameLst>
                                          <p:attrName>ppt_h</p:attrName>
                                        </p:attrNameLst>
                                      </p:cBhvr>
                                      <p:tavLst>
                                        <p:tav tm="0">
                                          <p:val>
                                            <p:fltVal val="0"/>
                                          </p:val>
                                        </p:tav>
                                        <p:tav tm="100000">
                                          <p:val>
                                            <p:strVal val="#ppt_h"/>
                                          </p:val>
                                        </p:tav>
                                      </p:tavLst>
                                    </p:anim>
                                    <p:anim calcmode="lin" valueType="num">
                                      <p:cBhvr>
                                        <p:cTn id="319" dur="3773" fill="hold"/>
                                        <p:tgtEl>
                                          <p:spTgt spid="520"/>
                                        </p:tgtEl>
                                        <p:attrNameLst>
                                          <p:attrName>ppt_x</p:attrName>
                                        </p:attrNameLst>
                                      </p:cBhvr>
                                      <p:tavLst>
                                        <p:tav tm="0">
                                          <p:val>
                                            <p:fltVal val="0.5"/>
                                          </p:val>
                                        </p:tav>
                                        <p:tav tm="100000">
                                          <p:val>
                                            <p:strVal val="#ppt_x"/>
                                          </p:val>
                                        </p:tav>
                                      </p:tavLst>
                                    </p:anim>
                                    <p:anim calcmode="lin" valueType="num">
                                      <p:cBhvr>
                                        <p:cTn id="320" dur="3773" fill="hold"/>
                                        <p:tgtEl>
                                          <p:spTgt spid="520"/>
                                        </p:tgtEl>
                                        <p:attrNameLst>
                                          <p:attrName>ppt_y</p:attrName>
                                        </p:attrNameLst>
                                      </p:cBhvr>
                                      <p:tavLst>
                                        <p:tav tm="0">
                                          <p:val>
                                            <p:fltVal val="0.5"/>
                                          </p:val>
                                        </p:tav>
                                        <p:tav tm="100000">
                                          <p:val>
                                            <p:strVal val="#ppt_y"/>
                                          </p:val>
                                        </p:tav>
                                      </p:tavLst>
                                    </p:anim>
                                  </p:childTnLst>
                                </p:cTn>
                              </p:par>
                              <p:par>
                                <p:cTn id="321" presetID="23" presetClass="entr" presetSubtype="528" repeatCount="indefinite" fill="hold" grpId="0" nodeType="withEffect">
                                  <p:stCondLst>
                                    <p:cond delay="2086"/>
                                  </p:stCondLst>
                                  <p:childTnLst>
                                    <p:set>
                                      <p:cBhvr>
                                        <p:cTn id="322" dur="1" fill="hold">
                                          <p:stCondLst>
                                            <p:cond delay="0"/>
                                          </p:stCondLst>
                                        </p:cTn>
                                        <p:tgtEl>
                                          <p:spTgt spid="521"/>
                                        </p:tgtEl>
                                        <p:attrNameLst>
                                          <p:attrName>style.visibility</p:attrName>
                                        </p:attrNameLst>
                                      </p:cBhvr>
                                      <p:to>
                                        <p:strVal val="visible"/>
                                      </p:to>
                                    </p:set>
                                    <p:anim calcmode="lin" valueType="num">
                                      <p:cBhvr>
                                        <p:cTn id="323" dur="3085" fill="hold"/>
                                        <p:tgtEl>
                                          <p:spTgt spid="521"/>
                                        </p:tgtEl>
                                        <p:attrNameLst>
                                          <p:attrName>ppt_w</p:attrName>
                                        </p:attrNameLst>
                                      </p:cBhvr>
                                      <p:tavLst>
                                        <p:tav tm="0">
                                          <p:val>
                                            <p:fltVal val="0"/>
                                          </p:val>
                                        </p:tav>
                                        <p:tav tm="100000">
                                          <p:val>
                                            <p:strVal val="#ppt_w"/>
                                          </p:val>
                                        </p:tav>
                                      </p:tavLst>
                                    </p:anim>
                                    <p:anim calcmode="lin" valueType="num">
                                      <p:cBhvr>
                                        <p:cTn id="324" dur="3085" fill="hold"/>
                                        <p:tgtEl>
                                          <p:spTgt spid="521"/>
                                        </p:tgtEl>
                                        <p:attrNameLst>
                                          <p:attrName>ppt_h</p:attrName>
                                        </p:attrNameLst>
                                      </p:cBhvr>
                                      <p:tavLst>
                                        <p:tav tm="0">
                                          <p:val>
                                            <p:fltVal val="0"/>
                                          </p:val>
                                        </p:tav>
                                        <p:tav tm="100000">
                                          <p:val>
                                            <p:strVal val="#ppt_h"/>
                                          </p:val>
                                        </p:tav>
                                      </p:tavLst>
                                    </p:anim>
                                    <p:anim calcmode="lin" valueType="num">
                                      <p:cBhvr>
                                        <p:cTn id="325" dur="3085" fill="hold"/>
                                        <p:tgtEl>
                                          <p:spTgt spid="521"/>
                                        </p:tgtEl>
                                        <p:attrNameLst>
                                          <p:attrName>ppt_x</p:attrName>
                                        </p:attrNameLst>
                                      </p:cBhvr>
                                      <p:tavLst>
                                        <p:tav tm="0">
                                          <p:val>
                                            <p:fltVal val="0.5"/>
                                          </p:val>
                                        </p:tav>
                                        <p:tav tm="100000">
                                          <p:val>
                                            <p:strVal val="#ppt_x"/>
                                          </p:val>
                                        </p:tav>
                                      </p:tavLst>
                                    </p:anim>
                                    <p:anim calcmode="lin" valueType="num">
                                      <p:cBhvr>
                                        <p:cTn id="326" dur="3085" fill="hold"/>
                                        <p:tgtEl>
                                          <p:spTgt spid="521"/>
                                        </p:tgtEl>
                                        <p:attrNameLst>
                                          <p:attrName>ppt_y</p:attrName>
                                        </p:attrNameLst>
                                      </p:cBhvr>
                                      <p:tavLst>
                                        <p:tav tm="0">
                                          <p:val>
                                            <p:fltVal val="0.5"/>
                                          </p:val>
                                        </p:tav>
                                        <p:tav tm="100000">
                                          <p:val>
                                            <p:strVal val="#ppt_y"/>
                                          </p:val>
                                        </p:tav>
                                      </p:tavLst>
                                    </p:anim>
                                  </p:childTnLst>
                                </p:cTn>
                              </p:par>
                              <p:par>
                                <p:cTn id="327" presetID="23" presetClass="entr" presetSubtype="528" repeatCount="indefinite" fill="hold" grpId="0" nodeType="withEffect">
                                  <p:stCondLst>
                                    <p:cond delay="537"/>
                                  </p:stCondLst>
                                  <p:childTnLst>
                                    <p:set>
                                      <p:cBhvr>
                                        <p:cTn id="328" dur="1" fill="hold">
                                          <p:stCondLst>
                                            <p:cond delay="0"/>
                                          </p:stCondLst>
                                        </p:cTn>
                                        <p:tgtEl>
                                          <p:spTgt spid="522"/>
                                        </p:tgtEl>
                                        <p:attrNameLst>
                                          <p:attrName>style.visibility</p:attrName>
                                        </p:attrNameLst>
                                      </p:cBhvr>
                                      <p:to>
                                        <p:strVal val="visible"/>
                                      </p:to>
                                    </p:set>
                                    <p:anim calcmode="lin" valueType="num">
                                      <p:cBhvr>
                                        <p:cTn id="329" dur="5484" fill="hold"/>
                                        <p:tgtEl>
                                          <p:spTgt spid="522"/>
                                        </p:tgtEl>
                                        <p:attrNameLst>
                                          <p:attrName>ppt_w</p:attrName>
                                        </p:attrNameLst>
                                      </p:cBhvr>
                                      <p:tavLst>
                                        <p:tav tm="0">
                                          <p:val>
                                            <p:fltVal val="0"/>
                                          </p:val>
                                        </p:tav>
                                        <p:tav tm="100000">
                                          <p:val>
                                            <p:strVal val="#ppt_w"/>
                                          </p:val>
                                        </p:tav>
                                      </p:tavLst>
                                    </p:anim>
                                    <p:anim calcmode="lin" valueType="num">
                                      <p:cBhvr>
                                        <p:cTn id="330" dur="5484" fill="hold"/>
                                        <p:tgtEl>
                                          <p:spTgt spid="522"/>
                                        </p:tgtEl>
                                        <p:attrNameLst>
                                          <p:attrName>ppt_h</p:attrName>
                                        </p:attrNameLst>
                                      </p:cBhvr>
                                      <p:tavLst>
                                        <p:tav tm="0">
                                          <p:val>
                                            <p:fltVal val="0"/>
                                          </p:val>
                                        </p:tav>
                                        <p:tav tm="100000">
                                          <p:val>
                                            <p:strVal val="#ppt_h"/>
                                          </p:val>
                                        </p:tav>
                                      </p:tavLst>
                                    </p:anim>
                                    <p:anim calcmode="lin" valueType="num">
                                      <p:cBhvr>
                                        <p:cTn id="331" dur="5484" fill="hold"/>
                                        <p:tgtEl>
                                          <p:spTgt spid="522"/>
                                        </p:tgtEl>
                                        <p:attrNameLst>
                                          <p:attrName>ppt_x</p:attrName>
                                        </p:attrNameLst>
                                      </p:cBhvr>
                                      <p:tavLst>
                                        <p:tav tm="0">
                                          <p:val>
                                            <p:fltVal val="0.5"/>
                                          </p:val>
                                        </p:tav>
                                        <p:tav tm="100000">
                                          <p:val>
                                            <p:strVal val="#ppt_x"/>
                                          </p:val>
                                        </p:tav>
                                      </p:tavLst>
                                    </p:anim>
                                    <p:anim calcmode="lin" valueType="num">
                                      <p:cBhvr>
                                        <p:cTn id="332" dur="5484" fill="hold"/>
                                        <p:tgtEl>
                                          <p:spTgt spid="522"/>
                                        </p:tgtEl>
                                        <p:attrNameLst>
                                          <p:attrName>ppt_y</p:attrName>
                                        </p:attrNameLst>
                                      </p:cBhvr>
                                      <p:tavLst>
                                        <p:tav tm="0">
                                          <p:val>
                                            <p:fltVal val="0.5"/>
                                          </p:val>
                                        </p:tav>
                                        <p:tav tm="100000">
                                          <p:val>
                                            <p:strVal val="#ppt_y"/>
                                          </p:val>
                                        </p:tav>
                                      </p:tavLst>
                                    </p:anim>
                                  </p:childTnLst>
                                </p:cTn>
                              </p:par>
                              <p:par>
                                <p:cTn id="333" presetID="23" presetClass="entr" presetSubtype="528" repeatCount="indefinite" fill="hold" grpId="0" nodeType="withEffect">
                                  <p:stCondLst>
                                    <p:cond delay="1269"/>
                                  </p:stCondLst>
                                  <p:childTnLst>
                                    <p:set>
                                      <p:cBhvr>
                                        <p:cTn id="334" dur="1" fill="hold">
                                          <p:stCondLst>
                                            <p:cond delay="0"/>
                                          </p:stCondLst>
                                        </p:cTn>
                                        <p:tgtEl>
                                          <p:spTgt spid="523"/>
                                        </p:tgtEl>
                                        <p:attrNameLst>
                                          <p:attrName>style.visibility</p:attrName>
                                        </p:attrNameLst>
                                      </p:cBhvr>
                                      <p:to>
                                        <p:strVal val="visible"/>
                                      </p:to>
                                    </p:set>
                                    <p:anim calcmode="lin" valueType="num">
                                      <p:cBhvr>
                                        <p:cTn id="335" dur="5350" fill="hold"/>
                                        <p:tgtEl>
                                          <p:spTgt spid="523"/>
                                        </p:tgtEl>
                                        <p:attrNameLst>
                                          <p:attrName>ppt_w</p:attrName>
                                        </p:attrNameLst>
                                      </p:cBhvr>
                                      <p:tavLst>
                                        <p:tav tm="0">
                                          <p:val>
                                            <p:fltVal val="0"/>
                                          </p:val>
                                        </p:tav>
                                        <p:tav tm="100000">
                                          <p:val>
                                            <p:strVal val="#ppt_w"/>
                                          </p:val>
                                        </p:tav>
                                      </p:tavLst>
                                    </p:anim>
                                    <p:anim calcmode="lin" valueType="num">
                                      <p:cBhvr>
                                        <p:cTn id="336" dur="5350" fill="hold"/>
                                        <p:tgtEl>
                                          <p:spTgt spid="523"/>
                                        </p:tgtEl>
                                        <p:attrNameLst>
                                          <p:attrName>ppt_h</p:attrName>
                                        </p:attrNameLst>
                                      </p:cBhvr>
                                      <p:tavLst>
                                        <p:tav tm="0">
                                          <p:val>
                                            <p:fltVal val="0"/>
                                          </p:val>
                                        </p:tav>
                                        <p:tav tm="100000">
                                          <p:val>
                                            <p:strVal val="#ppt_h"/>
                                          </p:val>
                                        </p:tav>
                                      </p:tavLst>
                                    </p:anim>
                                    <p:anim calcmode="lin" valueType="num">
                                      <p:cBhvr>
                                        <p:cTn id="337" dur="5350" fill="hold"/>
                                        <p:tgtEl>
                                          <p:spTgt spid="523"/>
                                        </p:tgtEl>
                                        <p:attrNameLst>
                                          <p:attrName>ppt_x</p:attrName>
                                        </p:attrNameLst>
                                      </p:cBhvr>
                                      <p:tavLst>
                                        <p:tav tm="0">
                                          <p:val>
                                            <p:fltVal val="0.5"/>
                                          </p:val>
                                        </p:tav>
                                        <p:tav tm="100000">
                                          <p:val>
                                            <p:strVal val="#ppt_x"/>
                                          </p:val>
                                        </p:tav>
                                      </p:tavLst>
                                    </p:anim>
                                    <p:anim calcmode="lin" valueType="num">
                                      <p:cBhvr>
                                        <p:cTn id="338" dur="5350" fill="hold"/>
                                        <p:tgtEl>
                                          <p:spTgt spid="523"/>
                                        </p:tgtEl>
                                        <p:attrNameLst>
                                          <p:attrName>ppt_y</p:attrName>
                                        </p:attrNameLst>
                                      </p:cBhvr>
                                      <p:tavLst>
                                        <p:tav tm="0">
                                          <p:val>
                                            <p:fltVal val="0.5"/>
                                          </p:val>
                                        </p:tav>
                                        <p:tav tm="100000">
                                          <p:val>
                                            <p:strVal val="#ppt_y"/>
                                          </p:val>
                                        </p:tav>
                                      </p:tavLst>
                                    </p:anim>
                                  </p:childTnLst>
                                </p:cTn>
                              </p:par>
                              <p:par>
                                <p:cTn id="339" presetID="23" presetClass="entr" presetSubtype="528" repeatCount="indefinite" fill="hold" grpId="0" nodeType="withEffect">
                                  <p:stCondLst>
                                    <p:cond delay="1630"/>
                                  </p:stCondLst>
                                  <p:childTnLst>
                                    <p:set>
                                      <p:cBhvr>
                                        <p:cTn id="340" dur="1" fill="hold">
                                          <p:stCondLst>
                                            <p:cond delay="0"/>
                                          </p:stCondLst>
                                        </p:cTn>
                                        <p:tgtEl>
                                          <p:spTgt spid="524"/>
                                        </p:tgtEl>
                                        <p:attrNameLst>
                                          <p:attrName>style.visibility</p:attrName>
                                        </p:attrNameLst>
                                      </p:cBhvr>
                                      <p:to>
                                        <p:strVal val="visible"/>
                                      </p:to>
                                    </p:set>
                                    <p:anim calcmode="lin" valueType="num">
                                      <p:cBhvr>
                                        <p:cTn id="341" dur="5373" fill="hold"/>
                                        <p:tgtEl>
                                          <p:spTgt spid="524"/>
                                        </p:tgtEl>
                                        <p:attrNameLst>
                                          <p:attrName>ppt_w</p:attrName>
                                        </p:attrNameLst>
                                      </p:cBhvr>
                                      <p:tavLst>
                                        <p:tav tm="0">
                                          <p:val>
                                            <p:fltVal val="0"/>
                                          </p:val>
                                        </p:tav>
                                        <p:tav tm="100000">
                                          <p:val>
                                            <p:strVal val="#ppt_w"/>
                                          </p:val>
                                        </p:tav>
                                      </p:tavLst>
                                    </p:anim>
                                    <p:anim calcmode="lin" valueType="num">
                                      <p:cBhvr>
                                        <p:cTn id="342" dur="5373" fill="hold"/>
                                        <p:tgtEl>
                                          <p:spTgt spid="524"/>
                                        </p:tgtEl>
                                        <p:attrNameLst>
                                          <p:attrName>ppt_h</p:attrName>
                                        </p:attrNameLst>
                                      </p:cBhvr>
                                      <p:tavLst>
                                        <p:tav tm="0">
                                          <p:val>
                                            <p:fltVal val="0"/>
                                          </p:val>
                                        </p:tav>
                                        <p:tav tm="100000">
                                          <p:val>
                                            <p:strVal val="#ppt_h"/>
                                          </p:val>
                                        </p:tav>
                                      </p:tavLst>
                                    </p:anim>
                                    <p:anim calcmode="lin" valueType="num">
                                      <p:cBhvr>
                                        <p:cTn id="343" dur="5373" fill="hold"/>
                                        <p:tgtEl>
                                          <p:spTgt spid="524"/>
                                        </p:tgtEl>
                                        <p:attrNameLst>
                                          <p:attrName>ppt_x</p:attrName>
                                        </p:attrNameLst>
                                      </p:cBhvr>
                                      <p:tavLst>
                                        <p:tav tm="0">
                                          <p:val>
                                            <p:fltVal val="0.5"/>
                                          </p:val>
                                        </p:tav>
                                        <p:tav tm="100000">
                                          <p:val>
                                            <p:strVal val="#ppt_x"/>
                                          </p:val>
                                        </p:tav>
                                      </p:tavLst>
                                    </p:anim>
                                    <p:anim calcmode="lin" valueType="num">
                                      <p:cBhvr>
                                        <p:cTn id="344" dur="5373" fill="hold"/>
                                        <p:tgtEl>
                                          <p:spTgt spid="524"/>
                                        </p:tgtEl>
                                        <p:attrNameLst>
                                          <p:attrName>ppt_y</p:attrName>
                                        </p:attrNameLst>
                                      </p:cBhvr>
                                      <p:tavLst>
                                        <p:tav tm="0">
                                          <p:val>
                                            <p:fltVal val="0.5"/>
                                          </p:val>
                                        </p:tav>
                                        <p:tav tm="100000">
                                          <p:val>
                                            <p:strVal val="#ppt_y"/>
                                          </p:val>
                                        </p:tav>
                                      </p:tavLst>
                                    </p:anim>
                                  </p:childTnLst>
                                </p:cTn>
                              </p:par>
                              <p:par>
                                <p:cTn id="345" presetID="23" presetClass="entr" presetSubtype="528" repeatCount="indefinite" fill="hold" grpId="0" nodeType="withEffect">
                                  <p:stCondLst>
                                    <p:cond delay="2444"/>
                                  </p:stCondLst>
                                  <p:childTnLst>
                                    <p:set>
                                      <p:cBhvr>
                                        <p:cTn id="346" dur="1" fill="hold">
                                          <p:stCondLst>
                                            <p:cond delay="0"/>
                                          </p:stCondLst>
                                        </p:cTn>
                                        <p:tgtEl>
                                          <p:spTgt spid="525"/>
                                        </p:tgtEl>
                                        <p:attrNameLst>
                                          <p:attrName>style.visibility</p:attrName>
                                        </p:attrNameLst>
                                      </p:cBhvr>
                                      <p:to>
                                        <p:strVal val="visible"/>
                                      </p:to>
                                    </p:set>
                                    <p:anim calcmode="lin" valueType="num">
                                      <p:cBhvr>
                                        <p:cTn id="347" dur="3998" fill="hold"/>
                                        <p:tgtEl>
                                          <p:spTgt spid="525"/>
                                        </p:tgtEl>
                                        <p:attrNameLst>
                                          <p:attrName>ppt_w</p:attrName>
                                        </p:attrNameLst>
                                      </p:cBhvr>
                                      <p:tavLst>
                                        <p:tav tm="0">
                                          <p:val>
                                            <p:fltVal val="0"/>
                                          </p:val>
                                        </p:tav>
                                        <p:tav tm="100000">
                                          <p:val>
                                            <p:strVal val="#ppt_w"/>
                                          </p:val>
                                        </p:tav>
                                      </p:tavLst>
                                    </p:anim>
                                    <p:anim calcmode="lin" valueType="num">
                                      <p:cBhvr>
                                        <p:cTn id="348" dur="3998" fill="hold"/>
                                        <p:tgtEl>
                                          <p:spTgt spid="525"/>
                                        </p:tgtEl>
                                        <p:attrNameLst>
                                          <p:attrName>ppt_h</p:attrName>
                                        </p:attrNameLst>
                                      </p:cBhvr>
                                      <p:tavLst>
                                        <p:tav tm="0">
                                          <p:val>
                                            <p:fltVal val="0"/>
                                          </p:val>
                                        </p:tav>
                                        <p:tav tm="100000">
                                          <p:val>
                                            <p:strVal val="#ppt_h"/>
                                          </p:val>
                                        </p:tav>
                                      </p:tavLst>
                                    </p:anim>
                                    <p:anim calcmode="lin" valueType="num">
                                      <p:cBhvr>
                                        <p:cTn id="349" dur="3998" fill="hold"/>
                                        <p:tgtEl>
                                          <p:spTgt spid="525"/>
                                        </p:tgtEl>
                                        <p:attrNameLst>
                                          <p:attrName>ppt_x</p:attrName>
                                        </p:attrNameLst>
                                      </p:cBhvr>
                                      <p:tavLst>
                                        <p:tav tm="0">
                                          <p:val>
                                            <p:fltVal val="0.5"/>
                                          </p:val>
                                        </p:tav>
                                        <p:tav tm="100000">
                                          <p:val>
                                            <p:strVal val="#ppt_x"/>
                                          </p:val>
                                        </p:tav>
                                      </p:tavLst>
                                    </p:anim>
                                    <p:anim calcmode="lin" valueType="num">
                                      <p:cBhvr>
                                        <p:cTn id="350" dur="3998" fill="hold"/>
                                        <p:tgtEl>
                                          <p:spTgt spid="525"/>
                                        </p:tgtEl>
                                        <p:attrNameLst>
                                          <p:attrName>ppt_y</p:attrName>
                                        </p:attrNameLst>
                                      </p:cBhvr>
                                      <p:tavLst>
                                        <p:tav tm="0">
                                          <p:val>
                                            <p:fltVal val="0.5"/>
                                          </p:val>
                                        </p:tav>
                                        <p:tav tm="100000">
                                          <p:val>
                                            <p:strVal val="#ppt_y"/>
                                          </p:val>
                                        </p:tav>
                                      </p:tavLst>
                                    </p:anim>
                                  </p:childTnLst>
                                </p:cTn>
                              </p:par>
                              <p:par>
                                <p:cTn id="351" presetID="23" presetClass="entr" presetSubtype="528" repeatCount="indefinite" fill="hold" grpId="0" nodeType="withEffect">
                                  <p:stCondLst>
                                    <p:cond delay="1623"/>
                                  </p:stCondLst>
                                  <p:childTnLst>
                                    <p:set>
                                      <p:cBhvr>
                                        <p:cTn id="352" dur="1" fill="hold">
                                          <p:stCondLst>
                                            <p:cond delay="0"/>
                                          </p:stCondLst>
                                        </p:cTn>
                                        <p:tgtEl>
                                          <p:spTgt spid="526"/>
                                        </p:tgtEl>
                                        <p:attrNameLst>
                                          <p:attrName>style.visibility</p:attrName>
                                        </p:attrNameLst>
                                      </p:cBhvr>
                                      <p:to>
                                        <p:strVal val="visible"/>
                                      </p:to>
                                    </p:set>
                                    <p:anim calcmode="lin" valueType="num">
                                      <p:cBhvr>
                                        <p:cTn id="353" dur="4353" fill="hold"/>
                                        <p:tgtEl>
                                          <p:spTgt spid="526"/>
                                        </p:tgtEl>
                                        <p:attrNameLst>
                                          <p:attrName>ppt_w</p:attrName>
                                        </p:attrNameLst>
                                      </p:cBhvr>
                                      <p:tavLst>
                                        <p:tav tm="0">
                                          <p:val>
                                            <p:fltVal val="0"/>
                                          </p:val>
                                        </p:tav>
                                        <p:tav tm="100000">
                                          <p:val>
                                            <p:strVal val="#ppt_w"/>
                                          </p:val>
                                        </p:tav>
                                      </p:tavLst>
                                    </p:anim>
                                    <p:anim calcmode="lin" valueType="num">
                                      <p:cBhvr>
                                        <p:cTn id="354" dur="4353" fill="hold"/>
                                        <p:tgtEl>
                                          <p:spTgt spid="526"/>
                                        </p:tgtEl>
                                        <p:attrNameLst>
                                          <p:attrName>ppt_h</p:attrName>
                                        </p:attrNameLst>
                                      </p:cBhvr>
                                      <p:tavLst>
                                        <p:tav tm="0">
                                          <p:val>
                                            <p:fltVal val="0"/>
                                          </p:val>
                                        </p:tav>
                                        <p:tav tm="100000">
                                          <p:val>
                                            <p:strVal val="#ppt_h"/>
                                          </p:val>
                                        </p:tav>
                                      </p:tavLst>
                                    </p:anim>
                                    <p:anim calcmode="lin" valueType="num">
                                      <p:cBhvr>
                                        <p:cTn id="355" dur="4353" fill="hold"/>
                                        <p:tgtEl>
                                          <p:spTgt spid="526"/>
                                        </p:tgtEl>
                                        <p:attrNameLst>
                                          <p:attrName>ppt_x</p:attrName>
                                        </p:attrNameLst>
                                      </p:cBhvr>
                                      <p:tavLst>
                                        <p:tav tm="0">
                                          <p:val>
                                            <p:fltVal val="0.5"/>
                                          </p:val>
                                        </p:tav>
                                        <p:tav tm="100000">
                                          <p:val>
                                            <p:strVal val="#ppt_x"/>
                                          </p:val>
                                        </p:tav>
                                      </p:tavLst>
                                    </p:anim>
                                    <p:anim calcmode="lin" valueType="num">
                                      <p:cBhvr>
                                        <p:cTn id="356" dur="4353" fill="hold"/>
                                        <p:tgtEl>
                                          <p:spTgt spid="526"/>
                                        </p:tgtEl>
                                        <p:attrNameLst>
                                          <p:attrName>ppt_y</p:attrName>
                                        </p:attrNameLst>
                                      </p:cBhvr>
                                      <p:tavLst>
                                        <p:tav tm="0">
                                          <p:val>
                                            <p:fltVal val="0.5"/>
                                          </p:val>
                                        </p:tav>
                                        <p:tav tm="100000">
                                          <p:val>
                                            <p:strVal val="#ppt_y"/>
                                          </p:val>
                                        </p:tav>
                                      </p:tavLst>
                                    </p:anim>
                                  </p:childTnLst>
                                </p:cTn>
                              </p:par>
                              <p:par>
                                <p:cTn id="357" presetID="23" presetClass="entr" presetSubtype="528" repeatCount="indefinite" fill="hold" grpId="0" nodeType="withEffect">
                                  <p:stCondLst>
                                    <p:cond delay="1283"/>
                                  </p:stCondLst>
                                  <p:childTnLst>
                                    <p:set>
                                      <p:cBhvr>
                                        <p:cTn id="358" dur="1" fill="hold">
                                          <p:stCondLst>
                                            <p:cond delay="0"/>
                                          </p:stCondLst>
                                        </p:cTn>
                                        <p:tgtEl>
                                          <p:spTgt spid="527"/>
                                        </p:tgtEl>
                                        <p:attrNameLst>
                                          <p:attrName>style.visibility</p:attrName>
                                        </p:attrNameLst>
                                      </p:cBhvr>
                                      <p:to>
                                        <p:strVal val="visible"/>
                                      </p:to>
                                    </p:set>
                                    <p:anim calcmode="lin" valueType="num">
                                      <p:cBhvr>
                                        <p:cTn id="359" dur="4665" fill="hold"/>
                                        <p:tgtEl>
                                          <p:spTgt spid="527"/>
                                        </p:tgtEl>
                                        <p:attrNameLst>
                                          <p:attrName>ppt_w</p:attrName>
                                        </p:attrNameLst>
                                      </p:cBhvr>
                                      <p:tavLst>
                                        <p:tav tm="0">
                                          <p:val>
                                            <p:fltVal val="0"/>
                                          </p:val>
                                        </p:tav>
                                        <p:tav tm="100000">
                                          <p:val>
                                            <p:strVal val="#ppt_w"/>
                                          </p:val>
                                        </p:tav>
                                      </p:tavLst>
                                    </p:anim>
                                    <p:anim calcmode="lin" valueType="num">
                                      <p:cBhvr>
                                        <p:cTn id="360" dur="4665" fill="hold"/>
                                        <p:tgtEl>
                                          <p:spTgt spid="527"/>
                                        </p:tgtEl>
                                        <p:attrNameLst>
                                          <p:attrName>ppt_h</p:attrName>
                                        </p:attrNameLst>
                                      </p:cBhvr>
                                      <p:tavLst>
                                        <p:tav tm="0">
                                          <p:val>
                                            <p:fltVal val="0"/>
                                          </p:val>
                                        </p:tav>
                                        <p:tav tm="100000">
                                          <p:val>
                                            <p:strVal val="#ppt_h"/>
                                          </p:val>
                                        </p:tav>
                                      </p:tavLst>
                                    </p:anim>
                                    <p:anim calcmode="lin" valueType="num">
                                      <p:cBhvr>
                                        <p:cTn id="361" dur="4665" fill="hold"/>
                                        <p:tgtEl>
                                          <p:spTgt spid="527"/>
                                        </p:tgtEl>
                                        <p:attrNameLst>
                                          <p:attrName>ppt_x</p:attrName>
                                        </p:attrNameLst>
                                      </p:cBhvr>
                                      <p:tavLst>
                                        <p:tav tm="0">
                                          <p:val>
                                            <p:fltVal val="0.5"/>
                                          </p:val>
                                        </p:tav>
                                        <p:tav tm="100000">
                                          <p:val>
                                            <p:strVal val="#ppt_x"/>
                                          </p:val>
                                        </p:tav>
                                      </p:tavLst>
                                    </p:anim>
                                    <p:anim calcmode="lin" valueType="num">
                                      <p:cBhvr>
                                        <p:cTn id="362" dur="4665" fill="hold"/>
                                        <p:tgtEl>
                                          <p:spTgt spid="527"/>
                                        </p:tgtEl>
                                        <p:attrNameLst>
                                          <p:attrName>ppt_y</p:attrName>
                                        </p:attrNameLst>
                                      </p:cBhvr>
                                      <p:tavLst>
                                        <p:tav tm="0">
                                          <p:val>
                                            <p:fltVal val="0.5"/>
                                          </p:val>
                                        </p:tav>
                                        <p:tav tm="100000">
                                          <p:val>
                                            <p:strVal val="#ppt_y"/>
                                          </p:val>
                                        </p:tav>
                                      </p:tavLst>
                                    </p:anim>
                                  </p:childTnLst>
                                </p:cTn>
                              </p:par>
                              <p:par>
                                <p:cTn id="363" presetID="23" presetClass="entr" presetSubtype="528" repeatCount="indefinite" fill="hold" grpId="0" nodeType="withEffect">
                                  <p:stCondLst>
                                    <p:cond delay="1527"/>
                                  </p:stCondLst>
                                  <p:childTnLst>
                                    <p:set>
                                      <p:cBhvr>
                                        <p:cTn id="364" dur="1" fill="hold">
                                          <p:stCondLst>
                                            <p:cond delay="0"/>
                                          </p:stCondLst>
                                        </p:cTn>
                                        <p:tgtEl>
                                          <p:spTgt spid="528"/>
                                        </p:tgtEl>
                                        <p:attrNameLst>
                                          <p:attrName>style.visibility</p:attrName>
                                        </p:attrNameLst>
                                      </p:cBhvr>
                                      <p:to>
                                        <p:strVal val="visible"/>
                                      </p:to>
                                    </p:set>
                                    <p:anim calcmode="lin" valueType="num">
                                      <p:cBhvr>
                                        <p:cTn id="365" dur="5410" fill="hold"/>
                                        <p:tgtEl>
                                          <p:spTgt spid="528"/>
                                        </p:tgtEl>
                                        <p:attrNameLst>
                                          <p:attrName>ppt_w</p:attrName>
                                        </p:attrNameLst>
                                      </p:cBhvr>
                                      <p:tavLst>
                                        <p:tav tm="0">
                                          <p:val>
                                            <p:fltVal val="0"/>
                                          </p:val>
                                        </p:tav>
                                        <p:tav tm="100000">
                                          <p:val>
                                            <p:strVal val="#ppt_w"/>
                                          </p:val>
                                        </p:tav>
                                      </p:tavLst>
                                    </p:anim>
                                    <p:anim calcmode="lin" valueType="num">
                                      <p:cBhvr>
                                        <p:cTn id="366" dur="5410" fill="hold"/>
                                        <p:tgtEl>
                                          <p:spTgt spid="528"/>
                                        </p:tgtEl>
                                        <p:attrNameLst>
                                          <p:attrName>ppt_h</p:attrName>
                                        </p:attrNameLst>
                                      </p:cBhvr>
                                      <p:tavLst>
                                        <p:tav tm="0">
                                          <p:val>
                                            <p:fltVal val="0"/>
                                          </p:val>
                                        </p:tav>
                                        <p:tav tm="100000">
                                          <p:val>
                                            <p:strVal val="#ppt_h"/>
                                          </p:val>
                                        </p:tav>
                                      </p:tavLst>
                                    </p:anim>
                                    <p:anim calcmode="lin" valueType="num">
                                      <p:cBhvr>
                                        <p:cTn id="367" dur="5410" fill="hold"/>
                                        <p:tgtEl>
                                          <p:spTgt spid="528"/>
                                        </p:tgtEl>
                                        <p:attrNameLst>
                                          <p:attrName>ppt_x</p:attrName>
                                        </p:attrNameLst>
                                      </p:cBhvr>
                                      <p:tavLst>
                                        <p:tav tm="0">
                                          <p:val>
                                            <p:fltVal val="0.5"/>
                                          </p:val>
                                        </p:tav>
                                        <p:tav tm="100000">
                                          <p:val>
                                            <p:strVal val="#ppt_x"/>
                                          </p:val>
                                        </p:tav>
                                      </p:tavLst>
                                    </p:anim>
                                    <p:anim calcmode="lin" valueType="num">
                                      <p:cBhvr>
                                        <p:cTn id="368" dur="5410" fill="hold"/>
                                        <p:tgtEl>
                                          <p:spTgt spid="528"/>
                                        </p:tgtEl>
                                        <p:attrNameLst>
                                          <p:attrName>ppt_y</p:attrName>
                                        </p:attrNameLst>
                                      </p:cBhvr>
                                      <p:tavLst>
                                        <p:tav tm="0">
                                          <p:val>
                                            <p:fltVal val="0.5"/>
                                          </p:val>
                                        </p:tav>
                                        <p:tav tm="100000">
                                          <p:val>
                                            <p:strVal val="#ppt_y"/>
                                          </p:val>
                                        </p:tav>
                                      </p:tavLst>
                                    </p:anim>
                                  </p:childTnLst>
                                </p:cTn>
                              </p:par>
                              <p:par>
                                <p:cTn id="369" presetID="23" presetClass="entr" presetSubtype="528" repeatCount="indefinite" fill="hold" grpId="0" nodeType="withEffect">
                                  <p:stCondLst>
                                    <p:cond delay="683"/>
                                  </p:stCondLst>
                                  <p:childTnLst>
                                    <p:set>
                                      <p:cBhvr>
                                        <p:cTn id="370" dur="1" fill="hold">
                                          <p:stCondLst>
                                            <p:cond delay="0"/>
                                          </p:stCondLst>
                                        </p:cTn>
                                        <p:tgtEl>
                                          <p:spTgt spid="529"/>
                                        </p:tgtEl>
                                        <p:attrNameLst>
                                          <p:attrName>style.visibility</p:attrName>
                                        </p:attrNameLst>
                                      </p:cBhvr>
                                      <p:to>
                                        <p:strVal val="visible"/>
                                      </p:to>
                                    </p:set>
                                    <p:anim calcmode="lin" valueType="num">
                                      <p:cBhvr>
                                        <p:cTn id="371" dur="4692" fill="hold"/>
                                        <p:tgtEl>
                                          <p:spTgt spid="529"/>
                                        </p:tgtEl>
                                        <p:attrNameLst>
                                          <p:attrName>ppt_w</p:attrName>
                                        </p:attrNameLst>
                                      </p:cBhvr>
                                      <p:tavLst>
                                        <p:tav tm="0">
                                          <p:val>
                                            <p:fltVal val="0"/>
                                          </p:val>
                                        </p:tav>
                                        <p:tav tm="100000">
                                          <p:val>
                                            <p:strVal val="#ppt_w"/>
                                          </p:val>
                                        </p:tav>
                                      </p:tavLst>
                                    </p:anim>
                                    <p:anim calcmode="lin" valueType="num">
                                      <p:cBhvr>
                                        <p:cTn id="372" dur="4692" fill="hold"/>
                                        <p:tgtEl>
                                          <p:spTgt spid="529"/>
                                        </p:tgtEl>
                                        <p:attrNameLst>
                                          <p:attrName>ppt_h</p:attrName>
                                        </p:attrNameLst>
                                      </p:cBhvr>
                                      <p:tavLst>
                                        <p:tav tm="0">
                                          <p:val>
                                            <p:fltVal val="0"/>
                                          </p:val>
                                        </p:tav>
                                        <p:tav tm="100000">
                                          <p:val>
                                            <p:strVal val="#ppt_h"/>
                                          </p:val>
                                        </p:tav>
                                      </p:tavLst>
                                    </p:anim>
                                    <p:anim calcmode="lin" valueType="num">
                                      <p:cBhvr>
                                        <p:cTn id="373" dur="4692" fill="hold"/>
                                        <p:tgtEl>
                                          <p:spTgt spid="529"/>
                                        </p:tgtEl>
                                        <p:attrNameLst>
                                          <p:attrName>ppt_x</p:attrName>
                                        </p:attrNameLst>
                                      </p:cBhvr>
                                      <p:tavLst>
                                        <p:tav tm="0">
                                          <p:val>
                                            <p:fltVal val="0.5"/>
                                          </p:val>
                                        </p:tav>
                                        <p:tav tm="100000">
                                          <p:val>
                                            <p:strVal val="#ppt_x"/>
                                          </p:val>
                                        </p:tav>
                                      </p:tavLst>
                                    </p:anim>
                                    <p:anim calcmode="lin" valueType="num">
                                      <p:cBhvr>
                                        <p:cTn id="374" dur="4692" fill="hold"/>
                                        <p:tgtEl>
                                          <p:spTgt spid="529"/>
                                        </p:tgtEl>
                                        <p:attrNameLst>
                                          <p:attrName>ppt_y</p:attrName>
                                        </p:attrNameLst>
                                      </p:cBhvr>
                                      <p:tavLst>
                                        <p:tav tm="0">
                                          <p:val>
                                            <p:fltVal val="0.5"/>
                                          </p:val>
                                        </p:tav>
                                        <p:tav tm="100000">
                                          <p:val>
                                            <p:strVal val="#ppt_y"/>
                                          </p:val>
                                        </p:tav>
                                      </p:tavLst>
                                    </p:anim>
                                  </p:childTnLst>
                                </p:cTn>
                              </p:par>
                              <p:par>
                                <p:cTn id="375" presetID="23" presetClass="entr" presetSubtype="528" repeatCount="indefinite" fill="hold" grpId="0" nodeType="withEffect">
                                  <p:stCondLst>
                                    <p:cond delay="1858"/>
                                  </p:stCondLst>
                                  <p:childTnLst>
                                    <p:set>
                                      <p:cBhvr>
                                        <p:cTn id="376" dur="1" fill="hold">
                                          <p:stCondLst>
                                            <p:cond delay="0"/>
                                          </p:stCondLst>
                                        </p:cTn>
                                        <p:tgtEl>
                                          <p:spTgt spid="530"/>
                                        </p:tgtEl>
                                        <p:attrNameLst>
                                          <p:attrName>style.visibility</p:attrName>
                                        </p:attrNameLst>
                                      </p:cBhvr>
                                      <p:to>
                                        <p:strVal val="visible"/>
                                      </p:to>
                                    </p:set>
                                    <p:anim calcmode="lin" valueType="num">
                                      <p:cBhvr>
                                        <p:cTn id="377" dur="3611" fill="hold"/>
                                        <p:tgtEl>
                                          <p:spTgt spid="530"/>
                                        </p:tgtEl>
                                        <p:attrNameLst>
                                          <p:attrName>ppt_w</p:attrName>
                                        </p:attrNameLst>
                                      </p:cBhvr>
                                      <p:tavLst>
                                        <p:tav tm="0">
                                          <p:val>
                                            <p:fltVal val="0"/>
                                          </p:val>
                                        </p:tav>
                                        <p:tav tm="100000">
                                          <p:val>
                                            <p:strVal val="#ppt_w"/>
                                          </p:val>
                                        </p:tav>
                                      </p:tavLst>
                                    </p:anim>
                                    <p:anim calcmode="lin" valueType="num">
                                      <p:cBhvr>
                                        <p:cTn id="378" dur="3611" fill="hold"/>
                                        <p:tgtEl>
                                          <p:spTgt spid="530"/>
                                        </p:tgtEl>
                                        <p:attrNameLst>
                                          <p:attrName>ppt_h</p:attrName>
                                        </p:attrNameLst>
                                      </p:cBhvr>
                                      <p:tavLst>
                                        <p:tav tm="0">
                                          <p:val>
                                            <p:fltVal val="0"/>
                                          </p:val>
                                        </p:tav>
                                        <p:tav tm="100000">
                                          <p:val>
                                            <p:strVal val="#ppt_h"/>
                                          </p:val>
                                        </p:tav>
                                      </p:tavLst>
                                    </p:anim>
                                    <p:anim calcmode="lin" valueType="num">
                                      <p:cBhvr>
                                        <p:cTn id="379" dur="3611" fill="hold"/>
                                        <p:tgtEl>
                                          <p:spTgt spid="530"/>
                                        </p:tgtEl>
                                        <p:attrNameLst>
                                          <p:attrName>ppt_x</p:attrName>
                                        </p:attrNameLst>
                                      </p:cBhvr>
                                      <p:tavLst>
                                        <p:tav tm="0">
                                          <p:val>
                                            <p:fltVal val="0.5"/>
                                          </p:val>
                                        </p:tav>
                                        <p:tav tm="100000">
                                          <p:val>
                                            <p:strVal val="#ppt_x"/>
                                          </p:val>
                                        </p:tav>
                                      </p:tavLst>
                                    </p:anim>
                                    <p:anim calcmode="lin" valueType="num">
                                      <p:cBhvr>
                                        <p:cTn id="380" dur="3611" fill="hold"/>
                                        <p:tgtEl>
                                          <p:spTgt spid="530"/>
                                        </p:tgtEl>
                                        <p:attrNameLst>
                                          <p:attrName>ppt_y</p:attrName>
                                        </p:attrNameLst>
                                      </p:cBhvr>
                                      <p:tavLst>
                                        <p:tav tm="0">
                                          <p:val>
                                            <p:fltVal val="0.5"/>
                                          </p:val>
                                        </p:tav>
                                        <p:tav tm="100000">
                                          <p:val>
                                            <p:strVal val="#ppt_y"/>
                                          </p:val>
                                        </p:tav>
                                      </p:tavLst>
                                    </p:anim>
                                  </p:childTnLst>
                                </p:cTn>
                              </p:par>
                              <p:par>
                                <p:cTn id="381" presetID="23" presetClass="entr" presetSubtype="528" repeatCount="indefinite" fill="hold" grpId="0" nodeType="withEffect">
                                  <p:stCondLst>
                                    <p:cond delay="1469"/>
                                  </p:stCondLst>
                                  <p:childTnLst>
                                    <p:set>
                                      <p:cBhvr>
                                        <p:cTn id="382" dur="1" fill="hold">
                                          <p:stCondLst>
                                            <p:cond delay="0"/>
                                          </p:stCondLst>
                                        </p:cTn>
                                        <p:tgtEl>
                                          <p:spTgt spid="531"/>
                                        </p:tgtEl>
                                        <p:attrNameLst>
                                          <p:attrName>style.visibility</p:attrName>
                                        </p:attrNameLst>
                                      </p:cBhvr>
                                      <p:to>
                                        <p:strVal val="visible"/>
                                      </p:to>
                                    </p:set>
                                    <p:anim calcmode="lin" valueType="num">
                                      <p:cBhvr>
                                        <p:cTn id="383" dur="3623" fill="hold"/>
                                        <p:tgtEl>
                                          <p:spTgt spid="531"/>
                                        </p:tgtEl>
                                        <p:attrNameLst>
                                          <p:attrName>ppt_w</p:attrName>
                                        </p:attrNameLst>
                                      </p:cBhvr>
                                      <p:tavLst>
                                        <p:tav tm="0">
                                          <p:val>
                                            <p:fltVal val="0"/>
                                          </p:val>
                                        </p:tav>
                                        <p:tav tm="100000">
                                          <p:val>
                                            <p:strVal val="#ppt_w"/>
                                          </p:val>
                                        </p:tav>
                                      </p:tavLst>
                                    </p:anim>
                                    <p:anim calcmode="lin" valueType="num">
                                      <p:cBhvr>
                                        <p:cTn id="384" dur="3623" fill="hold"/>
                                        <p:tgtEl>
                                          <p:spTgt spid="531"/>
                                        </p:tgtEl>
                                        <p:attrNameLst>
                                          <p:attrName>ppt_h</p:attrName>
                                        </p:attrNameLst>
                                      </p:cBhvr>
                                      <p:tavLst>
                                        <p:tav tm="0">
                                          <p:val>
                                            <p:fltVal val="0"/>
                                          </p:val>
                                        </p:tav>
                                        <p:tav tm="100000">
                                          <p:val>
                                            <p:strVal val="#ppt_h"/>
                                          </p:val>
                                        </p:tav>
                                      </p:tavLst>
                                    </p:anim>
                                    <p:anim calcmode="lin" valueType="num">
                                      <p:cBhvr>
                                        <p:cTn id="385" dur="3623" fill="hold"/>
                                        <p:tgtEl>
                                          <p:spTgt spid="531"/>
                                        </p:tgtEl>
                                        <p:attrNameLst>
                                          <p:attrName>ppt_x</p:attrName>
                                        </p:attrNameLst>
                                      </p:cBhvr>
                                      <p:tavLst>
                                        <p:tav tm="0">
                                          <p:val>
                                            <p:fltVal val="0.5"/>
                                          </p:val>
                                        </p:tav>
                                        <p:tav tm="100000">
                                          <p:val>
                                            <p:strVal val="#ppt_x"/>
                                          </p:val>
                                        </p:tav>
                                      </p:tavLst>
                                    </p:anim>
                                    <p:anim calcmode="lin" valueType="num">
                                      <p:cBhvr>
                                        <p:cTn id="386" dur="3623" fill="hold"/>
                                        <p:tgtEl>
                                          <p:spTgt spid="531"/>
                                        </p:tgtEl>
                                        <p:attrNameLst>
                                          <p:attrName>ppt_y</p:attrName>
                                        </p:attrNameLst>
                                      </p:cBhvr>
                                      <p:tavLst>
                                        <p:tav tm="0">
                                          <p:val>
                                            <p:fltVal val="0.5"/>
                                          </p:val>
                                        </p:tav>
                                        <p:tav tm="100000">
                                          <p:val>
                                            <p:strVal val="#ppt_y"/>
                                          </p:val>
                                        </p:tav>
                                      </p:tavLst>
                                    </p:anim>
                                  </p:childTnLst>
                                </p:cTn>
                              </p:par>
                              <p:par>
                                <p:cTn id="387" presetID="23" presetClass="entr" presetSubtype="528" repeatCount="indefinite" fill="hold" grpId="0" nodeType="withEffect">
                                  <p:stCondLst>
                                    <p:cond delay="2042"/>
                                  </p:stCondLst>
                                  <p:childTnLst>
                                    <p:set>
                                      <p:cBhvr>
                                        <p:cTn id="388" dur="1" fill="hold">
                                          <p:stCondLst>
                                            <p:cond delay="0"/>
                                          </p:stCondLst>
                                        </p:cTn>
                                        <p:tgtEl>
                                          <p:spTgt spid="532"/>
                                        </p:tgtEl>
                                        <p:attrNameLst>
                                          <p:attrName>style.visibility</p:attrName>
                                        </p:attrNameLst>
                                      </p:cBhvr>
                                      <p:to>
                                        <p:strVal val="visible"/>
                                      </p:to>
                                    </p:set>
                                    <p:anim calcmode="lin" valueType="num">
                                      <p:cBhvr>
                                        <p:cTn id="389" dur="4094" fill="hold"/>
                                        <p:tgtEl>
                                          <p:spTgt spid="532"/>
                                        </p:tgtEl>
                                        <p:attrNameLst>
                                          <p:attrName>ppt_w</p:attrName>
                                        </p:attrNameLst>
                                      </p:cBhvr>
                                      <p:tavLst>
                                        <p:tav tm="0">
                                          <p:val>
                                            <p:fltVal val="0"/>
                                          </p:val>
                                        </p:tav>
                                        <p:tav tm="100000">
                                          <p:val>
                                            <p:strVal val="#ppt_w"/>
                                          </p:val>
                                        </p:tav>
                                      </p:tavLst>
                                    </p:anim>
                                    <p:anim calcmode="lin" valueType="num">
                                      <p:cBhvr>
                                        <p:cTn id="390" dur="4094" fill="hold"/>
                                        <p:tgtEl>
                                          <p:spTgt spid="532"/>
                                        </p:tgtEl>
                                        <p:attrNameLst>
                                          <p:attrName>ppt_h</p:attrName>
                                        </p:attrNameLst>
                                      </p:cBhvr>
                                      <p:tavLst>
                                        <p:tav tm="0">
                                          <p:val>
                                            <p:fltVal val="0"/>
                                          </p:val>
                                        </p:tav>
                                        <p:tav tm="100000">
                                          <p:val>
                                            <p:strVal val="#ppt_h"/>
                                          </p:val>
                                        </p:tav>
                                      </p:tavLst>
                                    </p:anim>
                                    <p:anim calcmode="lin" valueType="num">
                                      <p:cBhvr>
                                        <p:cTn id="391" dur="4094" fill="hold"/>
                                        <p:tgtEl>
                                          <p:spTgt spid="532"/>
                                        </p:tgtEl>
                                        <p:attrNameLst>
                                          <p:attrName>ppt_x</p:attrName>
                                        </p:attrNameLst>
                                      </p:cBhvr>
                                      <p:tavLst>
                                        <p:tav tm="0">
                                          <p:val>
                                            <p:fltVal val="0.5"/>
                                          </p:val>
                                        </p:tav>
                                        <p:tav tm="100000">
                                          <p:val>
                                            <p:strVal val="#ppt_x"/>
                                          </p:val>
                                        </p:tav>
                                      </p:tavLst>
                                    </p:anim>
                                    <p:anim calcmode="lin" valueType="num">
                                      <p:cBhvr>
                                        <p:cTn id="392" dur="4094" fill="hold"/>
                                        <p:tgtEl>
                                          <p:spTgt spid="532"/>
                                        </p:tgtEl>
                                        <p:attrNameLst>
                                          <p:attrName>ppt_y</p:attrName>
                                        </p:attrNameLst>
                                      </p:cBhvr>
                                      <p:tavLst>
                                        <p:tav tm="0">
                                          <p:val>
                                            <p:fltVal val="0.5"/>
                                          </p:val>
                                        </p:tav>
                                        <p:tav tm="100000">
                                          <p:val>
                                            <p:strVal val="#ppt_y"/>
                                          </p:val>
                                        </p:tav>
                                      </p:tavLst>
                                    </p:anim>
                                  </p:childTnLst>
                                </p:cTn>
                              </p:par>
                              <p:par>
                                <p:cTn id="393" presetID="23" presetClass="entr" presetSubtype="528" repeatCount="indefinite" fill="hold" grpId="0" nodeType="withEffect">
                                  <p:stCondLst>
                                    <p:cond delay="2660"/>
                                  </p:stCondLst>
                                  <p:childTnLst>
                                    <p:set>
                                      <p:cBhvr>
                                        <p:cTn id="394" dur="1" fill="hold">
                                          <p:stCondLst>
                                            <p:cond delay="0"/>
                                          </p:stCondLst>
                                        </p:cTn>
                                        <p:tgtEl>
                                          <p:spTgt spid="533"/>
                                        </p:tgtEl>
                                        <p:attrNameLst>
                                          <p:attrName>style.visibility</p:attrName>
                                        </p:attrNameLst>
                                      </p:cBhvr>
                                      <p:to>
                                        <p:strVal val="visible"/>
                                      </p:to>
                                    </p:set>
                                    <p:anim calcmode="lin" valueType="num">
                                      <p:cBhvr>
                                        <p:cTn id="395" dur="4721" fill="hold"/>
                                        <p:tgtEl>
                                          <p:spTgt spid="533"/>
                                        </p:tgtEl>
                                        <p:attrNameLst>
                                          <p:attrName>ppt_w</p:attrName>
                                        </p:attrNameLst>
                                      </p:cBhvr>
                                      <p:tavLst>
                                        <p:tav tm="0">
                                          <p:val>
                                            <p:fltVal val="0"/>
                                          </p:val>
                                        </p:tav>
                                        <p:tav tm="100000">
                                          <p:val>
                                            <p:strVal val="#ppt_w"/>
                                          </p:val>
                                        </p:tav>
                                      </p:tavLst>
                                    </p:anim>
                                    <p:anim calcmode="lin" valueType="num">
                                      <p:cBhvr>
                                        <p:cTn id="396" dur="4721" fill="hold"/>
                                        <p:tgtEl>
                                          <p:spTgt spid="533"/>
                                        </p:tgtEl>
                                        <p:attrNameLst>
                                          <p:attrName>ppt_h</p:attrName>
                                        </p:attrNameLst>
                                      </p:cBhvr>
                                      <p:tavLst>
                                        <p:tav tm="0">
                                          <p:val>
                                            <p:fltVal val="0"/>
                                          </p:val>
                                        </p:tav>
                                        <p:tav tm="100000">
                                          <p:val>
                                            <p:strVal val="#ppt_h"/>
                                          </p:val>
                                        </p:tav>
                                      </p:tavLst>
                                    </p:anim>
                                    <p:anim calcmode="lin" valueType="num">
                                      <p:cBhvr>
                                        <p:cTn id="397" dur="4721" fill="hold"/>
                                        <p:tgtEl>
                                          <p:spTgt spid="533"/>
                                        </p:tgtEl>
                                        <p:attrNameLst>
                                          <p:attrName>ppt_x</p:attrName>
                                        </p:attrNameLst>
                                      </p:cBhvr>
                                      <p:tavLst>
                                        <p:tav tm="0">
                                          <p:val>
                                            <p:fltVal val="0.5"/>
                                          </p:val>
                                        </p:tav>
                                        <p:tav tm="100000">
                                          <p:val>
                                            <p:strVal val="#ppt_x"/>
                                          </p:val>
                                        </p:tav>
                                      </p:tavLst>
                                    </p:anim>
                                    <p:anim calcmode="lin" valueType="num">
                                      <p:cBhvr>
                                        <p:cTn id="398" dur="4721" fill="hold"/>
                                        <p:tgtEl>
                                          <p:spTgt spid="533"/>
                                        </p:tgtEl>
                                        <p:attrNameLst>
                                          <p:attrName>ppt_y</p:attrName>
                                        </p:attrNameLst>
                                      </p:cBhvr>
                                      <p:tavLst>
                                        <p:tav tm="0">
                                          <p:val>
                                            <p:fltVal val="0.5"/>
                                          </p:val>
                                        </p:tav>
                                        <p:tav tm="100000">
                                          <p:val>
                                            <p:strVal val="#ppt_y"/>
                                          </p:val>
                                        </p:tav>
                                      </p:tavLst>
                                    </p:anim>
                                  </p:childTnLst>
                                </p:cTn>
                              </p:par>
                              <p:par>
                                <p:cTn id="399" presetID="23" presetClass="entr" presetSubtype="528" repeatCount="indefinite" fill="hold" grpId="0" nodeType="withEffect">
                                  <p:stCondLst>
                                    <p:cond delay="1112"/>
                                  </p:stCondLst>
                                  <p:childTnLst>
                                    <p:set>
                                      <p:cBhvr>
                                        <p:cTn id="400" dur="1" fill="hold">
                                          <p:stCondLst>
                                            <p:cond delay="0"/>
                                          </p:stCondLst>
                                        </p:cTn>
                                        <p:tgtEl>
                                          <p:spTgt spid="534"/>
                                        </p:tgtEl>
                                        <p:attrNameLst>
                                          <p:attrName>style.visibility</p:attrName>
                                        </p:attrNameLst>
                                      </p:cBhvr>
                                      <p:to>
                                        <p:strVal val="visible"/>
                                      </p:to>
                                    </p:set>
                                    <p:anim calcmode="lin" valueType="num">
                                      <p:cBhvr>
                                        <p:cTn id="401" dur="4033" fill="hold"/>
                                        <p:tgtEl>
                                          <p:spTgt spid="534"/>
                                        </p:tgtEl>
                                        <p:attrNameLst>
                                          <p:attrName>ppt_w</p:attrName>
                                        </p:attrNameLst>
                                      </p:cBhvr>
                                      <p:tavLst>
                                        <p:tav tm="0">
                                          <p:val>
                                            <p:fltVal val="0"/>
                                          </p:val>
                                        </p:tav>
                                        <p:tav tm="100000">
                                          <p:val>
                                            <p:strVal val="#ppt_w"/>
                                          </p:val>
                                        </p:tav>
                                      </p:tavLst>
                                    </p:anim>
                                    <p:anim calcmode="lin" valueType="num">
                                      <p:cBhvr>
                                        <p:cTn id="402" dur="4033" fill="hold"/>
                                        <p:tgtEl>
                                          <p:spTgt spid="534"/>
                                        </p:tgtEl>
                                        <p:attrNameLst>
                                          <p:attrName>ppt_h</p:attrName>
                                        </p:attrNameLst>
                                      </p:cBhvr>
                                      <p:tavLst>
                                        <p:tav tm="0">
                                          <p:val>
                                            <p:fltVal val="0"/>
                                          </p:val>
                                        </p:tav>
                                        <p:tav tm="100000">
                                          <p:val>
                                            <p:strVal val="#ppt_h"/>
                                          </p:val>
                                        </p:tav>
                                      </p:tavLst>
                                    </p:anim>
                                    <p:anim calcmode="lin" valueType="num">
                                      <p:cBhvr>
                                        <p:cTn id="403" dur="4033" fill="hold"/>
                                        <p:tgtEl>
                                          <p:spTgt spid="534"/>
                                        </p:tgtEl>
                                        <p:attrNameLst>
                                          <p:attrName>ppt_x</p:attrName>
                                        </p:attrNameLst>
                                      </p:cBhvr>
                                      <p:tavLst>
                                        <p:tav tm="0">
                                          <p:val>
                                            <p:fltVal val="0.5"/>
                                          </p:val>
                                        </p:tav>
                                        <p:tav tm="100000">
                                          <p:val>
                                            <p:strVal val="#ppt_x"/>
                                          </p:val>
                                        </p:tav>
                                      </p:tavLst>
                                    </p:anim>
                                    <p:anim calcmode="lin" valueType="num">
                                      <p:cBhvr>
                                        <p:cTn id="404" dur="4033" fill="hold"/>
                                        <p:tgtEl>
                                          <p:spTgt spid="534"/>
                                        </p:tgtEl>
                                        <p:attrNameLst>
                                          <p:attrName>ppt_y</p:attrName>
                                        </p:attrNameLst>
                                      </p:cBhvr>
                                      <p:tavLst>
                                        <p:tav tm="0">
                                          <p:val>
                                            <p:fltVal val="0.5"/>
                                          </p:val>
                                        </p:tav>
                                        <p:tav tm="100000">
                                          <p:val>
                                            <p:strVal val="#ppt_y"/>
                                          </p:val>
                                        </p:tav>
                                      </p:tavLst>
                                    </p:anim>
                                  </p:childTnLst>
                                </p:cTn>
                              </p:par>
                              <p:par>
                                <p:cTn id="405" presetID="23" presetClass="entr" presetSubtype="528" repeatCount="indefinite" fill="hold" grpId="0" nodeType="withEffect">
                                  <p:stCondLst>
                                    <p:cond delay="907"/>
                                  </p:stCondLst>
                                  <p:childTnLst>
                                    <p:set>
                                      <p:cBhvr>
                                        <p:cTn id="406" dur="1" fill="hold">
                                          <p:stCondLst>
                                            <p:cond delay="0"/>
                                          </p:stCondLst>
                                        </p:cTn>
                                        <p:tgtEl>
                                          <p:spTgt spid="535"/>
                                        </p:tgtEl>
                                        <p:attrNameLst>
                                          <p:attrName>style.visibility</p:attrName>
                                        </p:attrNameLst>
                                      </p:cBhvr>
                                      <p:to>
                                        <p:strVal val="visible"/>
                                      </p:to>
                                    </p:set>
                                    <p:anim calcmode="lin" valueType="num">
                                      <p:cBhvr>
                                        <p:cTn id="407" dur="4585" fill="hold"/>
                                        <p:tgtEl>
                                          <p:spTgt spid="535"/>
                                        </p:tgtEl>
                                        <p:attrNameLst>
                                          <p:attrName>ppt_w</p:attrName>
                                        </p:attrNameLst>
                                      </p:cBhvr>
                                      <p:tavLst>
                                        <p:tav tm="0">
                                          <p:val>
                                            <p:fltVal val="0"/>
                                          </p:val>
                                        </p:tav>
                                        <p:tav tm="100000">
                                          <p:val>
                                            <p:strVal val="#ppt_w"/>
                                          </p:val>
                                        </p:tav>
                                      </p:tavLst>
                                    </p:anim>
                                    <p:anim calcmode="lin" valueType="num">
                                      <p:cBhvr>
                                        <p:cTn id="408" dur="4585" fill="hold"/>
                                        <p:tgtEl>
                                          <p:spTgt spid="535"/>
                                        </p:tgtEl>
                                        <p:attrNameLst>
                                          <p:attrName>ppt_h</p:attrName>
                                        </p:attrNameLst>
                                      </p:cBhvr>
                                      <p:tavLst>
                                        <p:tav tm="0">
                                          <p:val>
                                            <p:fltVal val="0"/>
                                          </p:val>
                                        </p:tav>
                                        <p:tav tm="100000">
                                          <p:val>
                                            <p:strVal val="#ppt_h"/>
                                          </p:val>
                                        </p:tav>
                                      </p:tavLst>
                                    </p:anim>
                                    <p:anim calcmode="lin" valueType="num">
                                      <p:cBhvr>
                                        <p:cTn id="409" dur="4585" fill="hold"/>
                                        <p:tgtEl>
                                          <p:spTgt spid="535"/>
                                        </p:tgtEl>
                                        <p:attrNameLst>
                                          <p:attrName>ppt_x</p:attrName>
                                        </p:attrNameLst>
                                      </p:cBhvr>
                                      <p:tavLst>
                                        <p:tav tm="0">
                                          <p:val>
                                            <p:fltVal val="0.5"/>
                                          </p:val>
                                        </p:tav>
                                        <p:tav tm="100000">
                                          <p:val>
                                            <p:strVal val="#ppt_x"/>
                                          </p:val>
                                        </p:tav>
                                      </p:tavLst>
                                    </p:anim>
                                    <p:anim calcmode="lin" valueType="num">
                                      <p:cBhvr>
                                        <p:cTn id="410" dur="4585" fill="hold"/>
                                        <p:tgtEl>
                                          <p:spTgt spid="535"/>
                                        </p:tgtEl>
                                        <p:attrNameLst>
                                          <p:attrName>ppt_y</p:attrName>
                                        </p:attrNameLst>
                                      </p:cBhvr>
                                      <p:tavLst>
                                        <p:tav tm="0">
                                          <p:val>
                                            <p:fltVal val="0.5"/>
                                          </p:val>
                                        </p:tav>
                                        <p:tav tm="100000">
                                          <p:val>
                                            <p:strVal val="#ppt_y"/>
                                          </p:val>
                                        </p:tav>
                                      </p:tavLst>
                                    </p:anim>
                                  </p:childTnLst>
                                </p:cTn>
                              </p:par>
                              <p:par>
                                <p:cTn id="411" presetID="23" presetClass="entr" presetSubtype="528" repeatCount="indefinite" fill="hold" grpId="0" nodeType="withEffect">
                                  <p:stCondLst>
                                    <p:cond delay="879"/>
                                  </p:stCondLst>
                                  <p:childTnLst>
                                    <p:set>
                                      <p:cBhvr>
                                        <p:cTn id="412" dur="1" fill="hold">
                                          <p:stCondLst>
                                            <p:cond delay="0"/>
                                          </p:stCondLst>
                                        </p:cTn>
                                        <p:tgtEl>
                                          <p:spTgt spid="536"/>
                                        </p:tgtEl>
                                        <p:attrNameLst>
                                          <p:attrName>style.visibility</p:attrName>
                                        </p:attrNameLst>
                                      </p:cBhvr>
                                      <p:to>
                                        <p:strVal val="visible"/>
                                      </p:to>
                                    </p:set>
                                    <p:anim calcmode="lin" valueType="num">
                                      <p:cBhvr>
                                        <p:cTn id="413" dur="4276" fill="hold"/>
                                        <p:tgtEl>
                                          <p:spTgt spid="536"/>
                                        </p:tgtEl>
                                        <p:attrNameLst>
                                          <p:attrName>ppt_w</p:attrName>
                                        </p:attrNameLst>
                                      </p:cBhvr>
                                      <p:tavLst>
                                        <p:tav tm="0">
                                          <p:val>
                                            <p:fltVal val="0"/>
                                          </p:val>
                                        </p:tav>
                                        <p:tav tm="100000">
                                          <p:val>
                                            <p:strVal val="#ppt_w"/>
                                          </p:val>
                                        </p:tav>
                                      </p:tavLst>
                                    </p:anim>
                                    <p:anim calcmode="lin" valueType="num">
                                      <p:cBhvr>
                                        <p:cTn id="414" dur="4276" fill="hold"/>
                                        <p:tgtEl>
                                          <p:spTgt spid="536"/>
                                        </p:tgtEl>
                                        <p:attrNameLst>
                                          <p:attrName>ppt_h</p:attrName>
                                        </p:attrNameLst>
                                      </p:cBhvr>
                                      <p:tavLst>
                                        <p:tav tm="0">
                                          <p:val>
                                            <p:fltVal val="0"/>
                                          </p:val>
                                        </p:tav>
                                        <p:tav tm="100000">
                                          <p:val>
                                            <p:strVal val="#ppt_h"/>
                                          </p:val>
                                        </p:tav>
                                      </p:tavLst>
                                    </p:anim>
                                    <p:anim calcmode="lin" valueType="num">
                                      <p:cBhvr>
                                        <p:cTn id="415" dur="4276" fill="hold"/>
                                        <p:tgtEl>
                                          <p:spTgt spid="536"/>
                                        </p:tgtEl>
                                        <p:attrNameLst>
                                          <p:attrName>ppt_x</p:attrName>
                                        </p:attrNameLst>
                                      </p:cBhvr>
                                      <p:tavLst>
                                        <p:tav tm="0">
                                          <p:val>
                                            <p:fltVal val="0.5"/>
                                          </p:val>
                                        </p:tav>
                                        <p:tav tm="100000">
                                          <p:val>
                                            <p:strVal val="#ppt_x"/>
                                          </p:val>
                                        </p:tav>
                                      </p:tavLst>
                                    </p:anim>
                                    <p:anim calcmode="lin" valueType="num">
                                      <p:cBhvr>
                                        <p:cTn id="416" dur="4276" fill="hold"/>
                                        <p:tgtEl>
                                          <p:spTgt spid="536"/>
                                        </p:tgtEl>
                                        <p:attrNameLst>
                                          <p:attrName>ppt_y</p:attrName>
                                        </p:attrNameLst>
                                      </p:cBhvr>
                                      <p:tavLst>
                                        <p:tav tm="0">
                                          <p:val>
                                            <p:fltVal val="0.5"/>
                                          </p:val>
                                        </p:tav>
                                        <p:tav tm="100000">
                                          <p:val>
                                            <p:strVal val="#ppt_y"/>
                                          </p:val>
                                        </p:tav>
                                      </p:tavLst>
                                    </p:anim>
                                  </p:childTnLst>
                                </p:cTn>
                              </p:par>
                              <p:par>
                                <p:cTn id="417" presetID="23" presetClass="entr" presetSubtype="528" repeatCount="indefinite" fill="hold" grpId="0" nodeType="withEffect">
                                  <p:stCondLst>
                                    <p:cond delay="451"/>
                                  </p:stCondLst>
                                  <p:childTnLst>
                                    <p:set>
                                      <p:cBhvr>
                                        <p:cTn id="418" dur="1" fill="hold">
                                          <p:stCondLst>
                                            <p:cond delay="0"/>
                                          </p:stCondLst>
                                        </p:cTn>
                                        <p:tgtEl>
                                          <p:spTgt spid="537"/>
                                        </p:tgtEl>
                                        <p:attrNameLst>
                                          <p:attrName>style.visibility</p:attrName>
                                        </p:attrNameLst>
                                      </p:cBhvr>
                                      <p:to>
                                        <p:strVal val="visible"/>
                                      </p:to>
                                    </p:set>
                                    <p:anim calcmode="lin" valueType="num">
                                      <p:cBhvr>
                                        <p:cTn id="419" dur="4719" fill="hold"/>
                                        <p:tgtEl>
                                          <p:spTgt spid="537"/>
                                        </p:tgtEl>
                                        <p:attrNameLst>
                                          <p:attrName>ppt_w</p:attrName>
                                        </p:attrNameLst>
                                      </p:cBhvr>
                                      <p:tavLst>
                                        <p:tav tm="0">
                                          <p:val>
                                            <p:fltVal val="0"/>
                                          </p:val>
                                        </p:tav>
                                        <p:tav tm="100000">
                                          <p:val>
                                            <p:strVal val="#ppt_w"/>
                                          </p:val>
                                        </p:tav>
                                      </p:tavLst>
                                    </p:anim>
                                    <p:anim calcmode="lin" valueType="num">
                                      <p:cBhvr>
                                        <p:cTn id="420" dur="4719" fill="hold"/>
                                        <p:tgtEl>
                                          <p:spTgt spid="537"/>
                                        </p:tgtEl>
                                        <p:attrNameLst>
                                          <p:attrName>ppt_h</p:attrName>
                                        </p:attrNameLst>
                                      </p:cBhvr>
                                      <p:tavLst>
                                        <p:tav tm="0">
                                          <p:val>
                                            <p:fltVal val="0"/>
                                          </p:val>
                                        </p:tav>
                                        <p:tav tm="100000">
                                          <p:val>
                                            <p:strVal val="#ppt_h"/>
                                          </p:val>
                                        </p:tav>
                                      </p:tavLst>
                                    </p:anim>
                                    <p:anim calcmode="lin" valueType="num">
                                      <p:cBhvr>
                                        <p:cTn id="421" dur="4719" fill="hold"/>
                                        <p:tgtEl>
                                          <p:spTgt spid="537"/>
                                        </p:tgtEl>
                                        <p:attrNameLst>
                                          <p:attrName>ppt_x</p:attrName>
                                        </p:attrNameLst>
                                      </p:cBhvr>
                                      <p:tavLst>
                                        <p:tav tm="0">
                                          <p:val>
                                            <p:fltVal val="0.5"/>
                                          </p:val>
                                        </p:tav>
                                        <p:tav tm="100000">
                                          <p:val>
                                            <p:strVal val="#ppt_x"/>
                                          </p:val>
                                        </p:tav>
                                      </p:tavLst>
                                    </p:anim>
                                    <p:anim calcmode="lin" valueType="num">
                                      <p:cBhvr>
                                        <p:cTn id="422" dur="4719" fill="hold"/>
                                        <p:tgtEl>
                                          <p:spTgt spid="537"/>
                                        </p:tgtEl>
                                        <p:attrNameLst>
                                          <p:attrName>ppt_y</p:attrName>
                                        </p:attrNameLst>
                                      </p:cBhvr>
                                      <p:tavLst>
                                        <p:tav tm="0">
                                          <p:val>
                                            <p:fltVal val="0.5"/>
                                          </p:val>
                                        </p:tav>
                                        <p:tav tm="100000">
                                          <p:val>
                                            <p:strVal val="#ppt_y"/>
                                          </p:val>
                                        </p:tav>
                                      </p:tavLst>
                                    </p:anim>
                                  </p:childTnLst>
                                </p:cTn>
                              </p:par>
                              <p:par>
                                <p:cTn id="423" presetID="23" presetClass="entr" presetSubtype="528" repeatCount="indefinite" fill="hold" grpId="0" nodeType="withEffect">
                                  <p:stCondLst>
                                    <p:cond delay="1589"/>
                                  </p:stCondLst>
                                  <p:childTnLst>
                                    <p:set>
                                      <p:cBhvr>
                                        <p:cTn id="424" dur="1" fill="hold">
                                          <p:stCondLst>
                                            <p:cond delay="0"/>
                                          </p:stCondLst>
                                        </p:cTn>
                                        <p:tgtEl>
                                          <p:spTgt spid="538"/>
                                        </p:tgtEl>
                                        <p:attrNameLst>
                                          <p:attrName>style.visibility</p:attrName>
                                        </p:attrNameLst>
                                      </p:cBhvr>
                                      <p:to>
                                        <p:strVal val="visible"/>
                                      </p:to>
                                    </p:set>
                                    <p:anim calcmode="lin" valueType="num">
                                      <p:cBhvr>
                                        <p:cTn id="425" dur="3150" fill="hold"/>
                                        <p:tgtEl>
                                          <p:spTgt spid="538"/>
                                        </p:tgtEl>
                                        <p:attrNameLst>
                                          <p:attrName>ppt_w</p:attrName>
                                        </p:attrNameLst>
                                      </p:cBhvr>
                                      <p:tavLst>
                                        <p:tav tm="0">
                                          <p:val>
                                            <p:fltVal val="0"/>
                                          </p:val>
                                        </p:tav>
                                        <p:tav tm="100000">
                                          <p:val>
                                            <p:strVal val="#ppt_w"/>
                                          </p:val>
                                        </p:tav>
                                      </p:tavLst>
                                    </p:anim>
                                    <p:anim calcmode="lin" valueType="num">
                                      <p:cBhvr>
                                        <p:cTn id="426" dur="3150" fill="hold"/>
                                        <p:tgtEl>
                                          <p:spTgt spid="538"/>
                                        </p:tgtEl>
                                        <p:attrNameLst>
                                          <p:attrName>ppt_h</p:attrName>
                                        </p:attrNameLst>
                                      </p:cBhvr>
                                      <p:tavLst>
                                        <p:tav tm="0">
                                          <p:val>
                                            <p:fltVal val="0"/>
                                          </p:val>
                                        </p:tav>
                                        <p:tav tm="100000">
                                          <p:val>
                                            <p:strVal val="#ppt_h"/>
                                          </p:val>
                                        </p:tav>
                                      </p:tavLst>
                                    </p:anim>
                                    <p:anim calcmode="lin" valueType="num">
                                      <p:cBhvr>
                                        <p:cTn id="427" dur="3150" fill="hold"/>
                                        <p:tgtEl>
                                          <p:spTgt spid="538"/>
                                        </p:tgtEl>
                                        <p:attrNameLst>
                                          <p:attrName>ppt_x</p:attrName>
                                        </p:attrNameLst>
                                      </p:cBhvr>
                                      <p:tavLst>
                                        <p:tav tm="0">
                                          <p:val>
                                            <p:fltVal val="0.5"/>
                                          </p:val>
                                        </p:tav>
                                        <p:tav tm="100000">
                                          <p:val>
                                            <p:strVal val="#ppt_x"/>
                                          </p:val>
                                        </p:tav>
                                      </p:tavLst>
                                    </p:anim>
                                    <p:anim calcmode="lin" valueType="num">
                                      <p:cBhvr>
                                        <p:cTn id="428" dur="3150" fill="hold"/>
                                        <p:tgtEl>
                                          <p:spTgt spid="538"/>
                                        </p:tgtEl>
                                        <p:attrNameLst>
                                          <p:attrName>ppt_y</p:attrName>
                                        </p:attrNameLst>
                                      </p:cBhvr>
                                      <p:tavLst>
                                        <p:tav tm="0">
                                          <p:val>
                                            <p:fltVal val="0.5"/>
                                          </p:val>
                                        </p:tav>
                                        <p:tav tm="100000">
                                          <p:val>
                                            <p:strVal val="#ppt_y"/>
                                          </p:val>
                                        </p:tav>
                                      </p:tavLst>
                                    </p:anim>
                                  </p:childTnLst>
                                </p:cTn>
                              </p:par>
                              <p:par>
                                <p:cTn id="429" presetID="23" presetClass="entr" presetSubtype="528" repeatCount="indefinite" fill="hold" grpId="0" nodeType="withEffect">
                                  <p:stCondLst>
                                    <p:cond delay="670"/>
                                  </p:stCondLst>
                                  <p:childTnLst>
                                    <p:set>
                                      <p:cBhvr>
                                        <p:cTn id="430" dur="1" fill="hold">
                                          <p:stCondLst>
                                            <p:cond delay="0"/>
                                          </p:stCondLst>
                                        </p:cTn>
                                        <p:tgtEl>
                                          <p:spTgt spid="539"/>
                                        </p:tgtEl>
                                        <p:attrNameLst>
                                          <p:attrName>style.visibility</p:attrName>
                                        </p:attrNameLst>
                                      </p:cBhvr>
                                      <p:to>
                                        <p:strVal val="visible"/>
                                      </p:to>
                                    </p:set>
                                    <p:anim calcmode="lin" valueType="num">
                                      <p:cBhvr>
                                        <p:cTn id="431" dur="4643" fill="hold"/>
                                        <p:tgtEl>
                                          <p:spTgt spid="539"/>
                                        </p:tgtEl>
                                        <p:attrNameLst>
                                          <p:attrName>ppt_w</p:attrName>
                                        </p:attrNameLst>
                                      </p:cBhvr>
                                      <p:tavLst>
                                        <p:tav tm="0">
                                          <p:val>
                                            <p:fltVal val="0"/>
                                          </p:val>
                                        </p:tav>
                                        <p:tav tm="100000">
                                          <p:val>
                                            <p:strVal val="#ppt_w"/>
                                          </p:val>
                                        </p:tav>
                                      </p:tavLst>
                                    </p:anim>
                                    <p:anim calcmode="lin" valueType="num">
                                      <p:cBhvr>
                                        <p:cTn id="432" dur="4643" fill="hold"/>
                                        <p:tgtEl>
                                          <p:spTgt spid="539"/>
                                        </p:tgtEl>
                                        <p:attrNameLst>
                                          <p:attrName>ppt_h</p:attrName>
                                        </p:attrNameLst>
                                      </p:cBhvr>
                                      <p:tavLst>
                                        <p:tav tm="0">
                                          <p:val>
                                            <p:fltVal val="0"/>
                                          </p:val>
                                        </p:tav>
                                        <p:tav tm="100000">
                                          <p:val>
                                            <p:strVal val="#ppt_h"/>
                                          </p:val>
                                        </p:tav>
                                      </p:tavLst>
                                    </p:anim>
                                    <p:anim calcmode="lin" valueType="num">
                                      <p:cBhvr>
                                        <p:cTn id="433" dur="4643" fill="hold"/>
                                        <p:tgtEl>
                                          <p:spTgt spid="539"/>
                                        </p:tgtEl>
                                        <p:attrNameLst>
                                          <p:attrName>ppt_x</p:attrName>
                                        </p:attrNameLst>
                                      </p:cBhvr>
                                      <p:tavLst>
                                        <p:tav tm="0">
                                          <p:val>
                                            <p:fltVal val="0.5"/>
                                          </p:val>
                                        </p:tav>
                                        <p:tav tm="100000">
                                          <p:val>
                                            <p:strVal val="#ppt_x"/>
                                          </p:val>
                                        </p:tav>
                                      </p:tavLst>
                                    </p:anim>
                                    <p:anim calcmode="lin" valueType="num">
                                      <p:cBhvr>
                                        <p:cTn id="434" dur="4643" fill="hold"/>
                                        <p:tgtEl>
                                          <p:spTgt spid="539"/>
                                        </p:tgtEl>
                                        <p:attrNameLst>
                                          <p:attrName>ppt_y</p:attrName>
                                        </p:attrNameLst>
                                      </p:cBhvr>
                                      <p:tavLst>
                                        <p:tav tm="0">
                                          <p:val>
                                            <p:fltVal val="0.5"/>
                                          </p:val>
                                        </p:tav>
                                        <p:tav tm="100000">
                                          <p:val>
                                            <p:strVal val="#ppt_y"/>
                                          </p:val>
                                        </p:tav>
                                      </p:tavLst>
                                    </p:anim>
                                  </p:childTnLst>
                                </p:cTn>
                              </p:par>
                              <p:par>
                                <p:cTn id="435" presetID="23" presetClass="entr" presetSubtype="528" repeatCount="indefinite" fill="hold" grpId="0" nodeType="withEffect">
                                  <p:stCondLst>
                                    <p:cond delay="1754"/>
                                  </p:stCondLst>
                                  <p:childTnLst>
                                    <p:set>
                                      <p:cBhvr>
                                        <p:cTn id="436" dur="1" fill="hold">
                                          <p:stCondLst>
                                            <p:cond delay="0"/>
                                          </p:stCondLst>
                                        </p:cTn>
                                        <p:tgtEl>
                                          <p:spTgt spid="540"/>
                                        </p:tgtEl>
                                        <p:attrNameLst>
                                          <p:attrName>style.visibility</p:attrName>
                                        </p:attrNameLst>
                                      </p:cBhvr>
                                      <p:to>
                                        <p:strVal val="visible"/>
                                      </p:to>
                                    </p:set>
                                    <p:anim calcmode="lin" valueType="num">
                                      <p:cBhvr>
                                        <p:cTn id="437" dur="3619" fill="hold"/>
                                        <p:tgtEl>
                                          <p:spTgt spid="540"/>
                                        </p:tgtEl>
                                        <p:attrNameLst>
                                          <p:attrName>ppt_w</p:attrName>
                                        </p:attrNameLst>
                                      </p:cBhvr>
                                      <p:tavLst>
                                        <p:tav tm="0">
                                          <p:val>
                                            <p:fltVal val="0"/>
                                          </p:val>
                                        </p:tav>
                                        <p:tav tm="100000">
                                          <p:val>
                                            <p:strVal val="#ppt_w"/>
                                          </p:val>
                                        </p:tav>
                                      </p:tavLst>
                                    </p:anim>
                                    <p:anim calcmode="lin" valueType="num">
                                      <p:cBhvr>
                                        <p:cTn id="438" dur="3619" fill="hold"/>
                                        <p:tgtEl>
                                          <p:spTgt spid="540"/>
                                        </p:tgtEl>
                                        <p:attrNameLst>
                                          <p:attrName>ppt_h</p:attrName>
                                        </p:attrNameLst>
                                      </p:cBhvr>
                                      <p:tavLst>
                                        <p:tav tm="0">
                                          <p:val>
                                            <p:fltVal val="0"/>
                                          </p:val>
                                        </p:tav>
                                        <p:tav tm="100000">
                                          <p:val>
                                            <p:strVal val="#ppt_h"/>
                                          </p:val>
                                        </p:tav>
                                      </p:tavLst>
                                    </p:anim>
                                    <p:anim calcmode="lin" valueType="num">
                                      <p:cBhvr>
                                        <p:cTn id="439" dur="3619" fill="hold"/>
                                        <p:tgtEl>
                                          <p:spTgt spid="540"/>
                                        </p:tgtEl>
                                        <p:attrNameLst>
                                          <p:attrName>ppt_x</p:attrName>
                                        </p:attrNameLst>
                                      </p:cBhvr>
                                      <p:tavLst>
                                        <p:tav tm="0">
                                          <p:val>
                                            <p:fltVal val="0.5"/>
                                          </p:val>
                                        </p:tav>
                                        <p:tav tm="100000">
                                          <p:val>
                                            <p:strVal val="#ppt_x"/>
                                          </p:val>
                                        </p:tav>
                                      </p:tavLst>
                                    </p:anim>
                                    <p:anim calcmode="lin" valueType="num">
                                      <p:cBhvr>
                                        <p:cTn id="440" dur="3619" fill="hold"/>
                                        <p:tgtEl>
                                          <p:spTgt spid="540"/>
                                        </p:tgtEl>
                                        <p:attrNameLst>
                                          <p:attrName>ppt_y</p:attrName>
                                        </p:attrNameLst>
                                      </p:cBhvr>
                                      <p:tavLst>
                                        <p:tav tm="0">
                                          <p:val>
                                            <p:fltVal val="0.5"/>
                                          </p:val>
                                        </p:tav>
                                        <p:tav tm="100000">
                                          <p:val>
                                            <p:strVal val="#ppt_y"/>
                                          </p:val>
                                        </p:tav>
                                      </p:tavLst>
                                    </p:anim>
                                  </p:childTnLst>
                                </p:cTn>
                              </p:par>
                              <p:par>
                                <p:cTn id="441" presetID="23" presetClass="entr" presetSubtype="528" repeatCount="indefinite" fill="hold" grpId="0" nodeType="withEffect">
                                  <p:stCondLst>
                                    <p:cond delay="1090"/>
                                  </p:stCondLst>
                                  <p:childTnLst>
                                    <p:set>
                                      <p:cBhvr>
                                        <p:cTn id="442" dur="1" fill="hold">
                                          <p:stCondLst>
                                            <p:cond delay="0"/>
                                          </p:stCondLst>
                                        </p:cTn>
                                        <p:tgtEl>
                                          <p:spTgt spid="541"/>
                                        </p:tgtEl>
                                        <p:attrNameLst>
                                          <p:attrName>style.visibility</p:attrName>
                                        </p:attrNameLst>
                                      </p:cBhvr>
                                      <p:to>
                                        <p:strVal val="visible"/>
                                      </p:to>
                                    </p:set>
                                    <p:anim calcmode="lin" valueType="num">
                                      <p:cBhvr>
                                        <p:cTn id="443" dur="5888" fill="hold"/>
                                        <p:tgtEl>
                                          <p:spTgt spid="541"/>
                                        </p:tgtEl>
                                        <p:attrNameLst>
                                          <p:attrName>ppt_w</p:attrName>
                                        </p:attrNameLst>
                                      </p:cBhvr>
                                      <p:tavLst>
                                        <p:tav tm="0">
                                          <p:val>
                                            <p:fltVal val="0"/>
                                          </p:val>
                                        </p:tav>
                                        <p:tav tm="100000">
                                          <p:val>
                                            <p:strVal val="#ppt_w"/>
                                          </p:val>
                                        </p:tav>
                                      </p:tavLst>
                                    </p:anim>
                                    <p:anim calcmode="lin" valueType="num">
                                      <p:cBhvr>
                                        <p:cTn id="444" dur="5888" fill="hold"/>
                                        <p:tgtEl>
                                          <p:spTgt spid="541"/>
                                        </p:tgtEl>
                                        <p:attrNameLst>
                                          <p:attrName>ppt_h</p:attrName>
                                        </p:attrNameLst>
                                      </p:cBhvr>
                                      <p:tavLst>
                                        <p:tav tm="0">
                                          <p:val>
                                            <p:fltVal val="0"/>
                                          </p:val>
                                        </p:tav>
                                        <p:tav tm="100000">
                                          <p:val>
                                            <p:strVal val="#ppt_h"/>
                                          </p:val>
                                        </p:tav>
                                      </p:tavLst>
                                    </p:anim>
                                    <p:anim calcmode="lin" valueType="num">
                                      <p:cBhvr>
                                        <p:cTn id="445" dur="5888" fill="hold"/>
                                        <p:tgtEl>
                                          <p:spTgt spid="541"/>
                                        </p:tgtEl>
                                        <p:attrNameLst>
                                          <p:attrName>ppt_x</p:attrName>
                                        </p:attrNameLst>
                                      </p:cBhvr>
                                      <p:tavLst>
                                        <p:tav tm="0">
                                          <p:val>
                                            <p:fltVal val="0.5"/>
                                          </p:val>
                                        </p:tav>
                                        <p:tav tm="100000">
                                          <p:val>
                                            <p:strVal val="#ppt_x"/>
                                          </p:val>
                                        </p:tav>
                                      </p:tavLst>
                                    </p:anim>
                                    <p:anim calcmode="lin" valueType="num">
                                      <p:cBhvr>
                                        <p:cTn id="446" dur="5888" fill="hold"/>
                                        <p:tgtEl>
                                          <p:spTgt spid="541"/>
                                        </p:tgtEl>
                                        <p:attrNameLst>
                                          <p:attrName>ppt_y</p:attrName>
                                        </p:attrNameLst>
                                      </p:cBhvr>
                                      <p:tavLst>
                                        <p:tav tm="0">
                                          <p:val>
                                            <p:fltVal val="0.5"/>
                                          </p:val>
                                        </p:tav>
                                        <p:tav tm="100000">
                                          <p:val>
                                            <p:strVal val="#ppt_y"/>
                                          </p:val>
                                        </p:tav>
                                      </p:tavLst>
                                    </p:anim>
                                  </p:childTnLst>
                                </p:cTn>
                              </p:par>
                              <p:par>
                                <p:cTn id="447" presetID="23" presetClass="entr" presetSubtype="528" repeatCount="indefinite" fill="hold" grpId="0" nodeType="withEffect">
                                  <p:stCondLst>
                                    <p:cond delay="2628"/>
                                  </p:stCondLst>
                                  <p:childTnLst>
                                    <p:set>
                                      <p:cBhvr>
                                        <p:cTn id="448" dur="1" fill="hold">
                                          <p:stCondLst>
                                            <p:cond delay="0"/>
                                          </p:stCondLst>
                                        </p:cTn>
                                        <p:tgtEl>
                                          <p:spTgt spid="542"/>
                                        </p:tgtEl>
                                        <p:attrNameLst>
                                          <p:attrName>style.visibility</p:attrName>
                                        </p:attrNameLst>
                                      </p:cBhvr>
                                      <p:to>
                                        <p:strVal val="visible"/>
                                      </p:to>
                                    </p:set>
                                    <p:anim calcmode="lin" valueType="num">
                                      <p:cBhvr>
                                        <p:cTn id="449" dur="5799" fill="hold"/>
                                        <p:tgtEl>
                                          <p:spTgt spid="542"/>
                                        </p:tgtEl>
                                        <p:attrNameLst>
                                          <p:attrName>ppt_w</p:attrName>
                                        </p:attrNameLst>
                                      </p:cBhvr>
                                      <p:tavLst>
                                        <p:tav tm="0">
                                          <p:val>
                                            <p:fltVal val="0"/>
                                          </p:val>
                                        </p:tav>
                                        <p:tav tm="100000">
                                          <p:val>
                                            <p:strVal val="#ppt_w"/>
                                          </p:val>
                                        </p:tav>
                                      </p:tavLst>
                                    </p:anim>
                                    <p:anim calcmode="lin" valueType="num">
                                      <p:cBhvr>
                                        <p:cTn id="450" dur="5799" fill="hold"/>
                                        <p:tgtEl>
                                          <p:spTgt spid="542"/>
                                        </p:tgtEl>
                                        <p:attrNameLst>
                                          <p:attrName>ppt_h</p:attrName>
                                        </p:attrNameLst>
                                      </p:cBhvr>
                                      <p:tavLst>
                                        <p:tav tm="0">
                                          <p:val>
                                            <p:fltVal val="0"/>
                                          </p:val>
                                        </p:tav>
                                        <p:tav tm="100000">
                                          <p:val>
                                            <p:strVal val="#ppt_h"/>
                                          </p:val>
                                        </p:tav>
                                      </p:tavLst>
                                    </p:anim>
                                    <p:anim calcmode="lin" valueType="num">
                                      <p:cBhvr>
                                        <p:cTn id="451" dur="5799" fill="hold"/>
                                        <p:tgtEl>
                                          <p:spTgt spid="542"/>
                                        </p:tgtEl>
                                        <p:attrNameLst>
                                          <p:attrName>ppt_x</p:attrName>
                                        </p:attrNameLst>
                                      </p:cBhvr>
                                      <p:tavLst>
                                        <p:tav tm="0">
                                          <p:val>
                                            <p:fltVal val="0.5"/>
                                          </p:val>
                                        </p:tav>
                                        <p:tav tm="100000">
                                          <p:val>
                                            <p:strVal val="#ppt_x"/>
                                          </p:val>
                                        </p:tav>
                                      </p:tavLst>
                                    </p:anim>
                                    <p:anim calcmode="lin" valueType="num">
                                      <p:cBhvr>
                                        <p:cTn id="452" dur="5799" fill="hold"/>
                                        <p:tgtEl>
                                          <p:spTgt spid="542"/>
                                        </p:tgtEl>
                                        <p:attrNameLst>
                                          <p:attrName>ppt_y</p:attrName>
                                        </p:attrNameLst>
                                      </p:cBhvr>
                                      <p:tavLst>
                                        <p:tav tm="0">
                                          <p:val>
                                            <p:fltVal val="0.5"/>
                                          </p:val>
                                        </p:tav>
                                        <p:tav tm="100000">
                                          <p:val>
                                            <p:strVal val="#ppt_y"/>
                                          </p:val>
                                        </p:tav>
                                      </p:tavLst>
                                    </p:anim>
                                  </p:childTnLst>
                                </p:cTn>
                              </p:par>
                              <p:par>
                                <p:cTn id="453" presetID="23" presetClass="entr" presetSubtype="528" repeatCount="indefinite" fill="hold" grpId="0" nodeType="withEffect">
                                  <p:stCondLst>
                                    <p:cond delay="1434"/>
                                  </p:stCondLst>
                                  <p:childTnLst>
                                    <p:set>
                                      <p:cBhvr>
                                        <p:cTn id="454" dur="1" fill="hold">
                                          <p:stCondLst>
                                            <p:cond delay="0"/>
                                          </p:stCondLst>
                                        </p:cTn>
                                        <p:tgtEl>
                                          <p:spTgt spid="543"/>
                                        </p:tgtEl>
                                        <p:attrNameLst>
                                          <p:attrName>style.visibility</p:attrName>
                                        </p:attrNameLst>
                                      </p:cBhvr>
                                      <p:to>
                                        <p:strVal val="visible"/>
                                      </p:to>
                                    </p:set>
                                    <p:anim calcmode="lin" valueType="num">
                                      <p:cBhvr>
                                        <p:cTn id="455" dur="5978" fill="hold"/>
                                        <p:tgtEl>
                                          <p:spTgt spid="543"/>
                                        </p:tgtEl>
                                        <p:attrNameLst>
                                          <p:attrName>ppt_w</p:attrName>
                                        </p:attrNameLst>
                                      </p:cBhvr>
                                      <p:tavLst>
                                        <p:tav tm="0">
                                          <p:val>
                                            <p:fltVal val="0"/>
                                          </p:val>
                                        </p:tav>
                                        <p:tav tm="100000">
                                          <p:val>
                                            <p:strVal val="#ppt_w"/>
                                          </p:val>
                                        </p:tav>
                                      </p:tavLst>
                                    </p:anim>
                                    <p:anim calcmode="lin" valueType="num">
                                      <p:cBhvr>
                                        <p:cTn id="456" dur="5978" fill="hold"/>
                                        <p:tgtEl>
                                          <p:spTgt spid="543"/>
                                        </p:tgtEl>
                                        <p:attrNameLst>
                                          <p:attrName>ppt_h</p:attrName>
                                        </p:attrNameLst>
                                      </p:cBhvr>
                                      <p:tavLst>
                                        <p:tav tm="0">
                                          <p:val>
                                            <p:fltVal val="0"/>
                                          </p:val>
                                        </p:tav>
                                        <p:tav tm="100000">
                                          <p:val>
                                            <p:strVal val="#ppt_h"/>
                                          </p:val>
                                        </p:tav>
                                      </p:tavLst>
                                    </p:anim>
                                    <p:anim calcmode="lin" valueType="num">
                                      <p:cBhvr>
                                        <p:cTn id="457" dur="5978" fill="hold"/>
                                        <p:tgtEl>
                                          <p:spTgt spid="543"/>
                                        </p:tgtEl>
                                        <p:attrNameLst>
                                          <p:attrName>ppt_x</p:attrName>
                                        </p:attrNameLst>
                                      </p:cBhvr>
                                      <p:tavLst>
                                        <p:tav tm="0">
                                          <p:val>
                                            <p:fltVal val="0.5"/>
                                          </p:val>
                                        </p:tav>
                                        <p:tav tm="100000">
                                          <p:val>
                                            <p:strVal val="#ppt_x"/>
                                          </p:val>
                                        </p:tav>
                                      </p:tavLst>
                                    </p:anim>
                                    <p:anim calcmode="lin" valueType="num">
                                      <p:cBhvr>
                                        <p:cTn id="458" dur="5978" fill="hold"/>
                                        <p:tgtEl>
                                          <p:spTgt spid="543"/>
                                        </p:tgtEl>
                                        <p:attrNameLst>
                                          <p:attrName>ppt_y</p:attrName>
                                        </p:attrNameLst>
                                      </p:cBhvr>
                                      <p:tavLst>
                                        <p:tav tm="0">
                                          <p:val>
                                            <p:fltVal val="0.5"/>
                                          </p:val>
                                        </p:tav>
                                        <p:tav tm="100000">
                                          <p:val>
                                            <p:strVal val="#ppt_y"/>
                                          </p:val>
                                        </p:tav>
                                      </p:tavLst>
                                    </p:anim>
                                  </p:childTnLst>
                                </p:cTn>
                              </p:par>
                              <p:par>
                                <p:cTn id="459" presetID="23" presetClass="entr" presetSubtype="528" repeatCount="indefinite" fill="hold" grpId="0" nodeType="withEffect">
                                  <p:stCondLst>
                                    <p:cond delay="572"/>
                                  </p:stCondLst>
                                  <p:childTnLst>
                                    <p:set>
                                      <p:cBhvr>
                                        <p:cTn id="460" dur="1" fill="hold">
                                          <p:stCondLst>
                                            <p:cond delay="0"/>
                                          </p:stCondLst>
                                        </p:cTn>
                                        <p:tgtEl>
                                          <p:spTgt spid="544"/>
                                        </p:tgtEl>
                                        <p:attrNameLst>
                                          <p:attrName>style.visibility</p:attrName>
                                        </p:attrNameLst>
                                      </p:cBhvr>
                                      <p:to>
                                        <p:strVal val="visible"/>
                                      </p:to>
                                    </p:set>
                                    <p:anim calcmode="lin" valueType="num">
                                      <p:cBhvr>
                                        <p:cTn id="461" dur="5519" fill="hold"/>
                                        <p:tgtEl>
                                          <p:spTgt spid="544"/>
                                        </p:tgtEl>
                                        <p:attrNameLst>
                                          <p:attrName>ppt_w</p:attrName>
                                        </p:attrNameLst>
                                      </p:cBhvr>
                                      <p:tavLst>
                                        <p:tav tm="0">
                                          <p:val>
                                            <p:fltVal val="0"/>
                                          </p:val>
                                        </p:tav>
                                        <p:tav tm="100000">
                                          <p:val>
                                            <p:strVal val="#ppt_w"/>
                                          </p:val>
                                        </p:tav>
                                      </p:tavLst>
                                    </p:anim>
                                    <p:anim calcmode="lin" valueType="num">
                                      <p:cBhvr>
                                        <p:cTn id="462" dur="5519" fill="hold"/>
                                        <p:tgtEl>
                                          <p:spTgt spid="544"/>
                                        </p:tgtEl>
                                        <p:attrNameLst>
                                          <p:attrName>ppt_h</p:attrName>
                                        </p:attrNameLst>
                                      </p:cBhvr>
                                      <p:tavLst>
                                        <p:tav tm="0">
                                          <p:val>
                                            <p:fltVal val="0"/>
                                          </p:val>
                                        </p:tav>
                                        <p:tav tm="100000">
                                          <p:val>
                                            <p:strVal val="#ppt_h"/>
                                          </p:val>
                                        </p:tav>
                                      </p:tavLst>
                                    </p:anim>
                                    <p:anim calcmode="lin" valueType="num">
                                      <p:cBhvr>
                                        <p:cTn id="463" dur="5519" fill="hold"/>
                                        <p:tgtEl>
                                          <p:spTgt spid="544"/>
                                        </p:tgtEl>
                                        <p:attrNameLst>
                                          <p:attrName>ppt_x</p:attrName>
                                        </p:attrNameLst>
                                      </p:cBhvr>
                                      <p:tavLst>
                                        <p:tav tm="0">
                                          <p:val>
                                            <p:fltVal val="0.5"/>
                                          </p:val>
                                        </p:tav>
                                        <p:tav tm="100000">
                                          <p:val>
                                            <p:strVal val="#ppt_x"/>
                                          </p:val>
                                        </p:tav>
                                      </p:tavLst>
                                    </p:anim>
                                    <p:anim calcmode="lin" valueType="num">
                                      <p:cBhvr>
                                        <p:cTn id="464" dur="5519" fill="hold"/>
                                        <p:tgtEl>
                                          <p:spTgt spid="544"/>
                                        </p:tgtEl>
                                        <p:attrNameLst>
                                          <p:attrName>ppt_y</p:attrName>
                                        </p:attrNameLst>
                                      </p:cBhvr>
                                      <p:tavLst>
                                        <p:tav tm="0">
                                          <p:val>
                                            <p:fltVal val="0.5"/>
                                          </p:val>
                                        </p:tav>
                                        <p:tav tm="100000">
                                          <p:val>
                                            <p:strVal val="#ppt_y"/>
                                          </p:val>
                                        </p:tav>
                                      </p:tavLst>
                                    </p:anim>
                                  </p:childTnLst>
                                </p:cTn>
                              </p:par>
                              <p:par>
                                <p:cTn id="465" presetID="23" presetClass="entr" presetSubtype="528" repeatCount="indefinite" fill="hold" grpId="0" nodeType="withEffect">
                                  <p:stCondLst>
                                    <p:cond delay="2052"/>
                                  </p:stCondLst>
                                  <p:childTnLst>
                                    <p:set>
                                      <p:cBhvr>
                                        <p:cTn id="466" dur="1" fill="hold">
                                          <p:stCondLst>
                                            <p:cond delay="0"/>
                                          </p:stCondLst>
                                        </p:cTn>
                                        <p:tgtEl>
                                          <p:spTgt spid="545"/>
                                        </p:tgtEl>
                                        <p:attrNameLst>
                                          <p:attrName>style.visibility</p:attrName>
                                        </p:attrNameLst>
                                      </p:cBhvr>
                                      <p:to>
                                        <p:strVal val="visible"/>
                                      </p:to>
                                    </p:set>
                                    <p:anim calcmode="lin" valueType="num">
                                      <p:cBhvr>
                                        <p:cTn id="467" dur="4228" fill="hold"/>
                                        <p:tgtEl>
                                          <p:spTgt spid="545"/>
                                        </p:tgtEl>
                                        <p:attrNameLst>
                                          <p:attrName>ppt_w</p:attrName>
                                        </p:attrNameLst>
                                      </p:cBhvr>
                                      <p:tavLst>
                                        <p:tav tm="0">
                                          <p:val>
                                            <p:fltVal val="0"/>
                                          </p:val>
                                        </p:tav>
                                        <p:tav tm="100000">
                                          <p:val>
                                            <p:strVal val="#ppt_w"/>
                                          </p:val>
                                        </p:tav>
                                      </p:tavLst>
                                    </p:anim>
                                    <p:anim calcmode="lin" valueType="num">
                                      <p:cBhvr>
                                        <p:cTn id="468" dur="4228" fill="hold"/>
                                        <p:tgtEl>
                                          <p:spTgt spid="545"/>
                                        </p:tgtEl>
                                        <p:attrNameLst>
                                          <p:attrName>ppt_h</p:attrName>
                                        </p:attrNameLst>
                                      </p:cBhvr>
                                      <p:tavLst>
                                        <p:tav tm="0">
                                          <p:val>
                                            <p:fltVal val="0"/>
                                          </p:val>
                                        </p:tav>
                                        <p:tav tm="100000">
                                          <p:val>
                                            <p:strVal val="#ppt_h"/>
                                          </p:val>
                                        </p:tav>
                                      </p:tavLst>
                                    </p:anim>
                                    <p:anim calcmode="lin" valueType="num">
                                      <p:cBhvr>
                                        <p:cTn id="469" dur="4228" fill="hold"/>
                                        <p:tgtEl>
                                          <p:spTgt spid="545"/>
                                        </p:tgtEl>
                                        <p:attrNameLst>
                                          <p:attrName>ppt_x</p:attrName>
                                        </p:attrNameLst>
                                      </p:cBhvr>
                                      <p:tavLst>
                                        <p:tav tm="0">
                                          <p:val>
                                            <p:fltVal val="0.5"/>
                                          </p:val>
                                        </p:tav>
                                        <p:tav tm="100000">
                                          <p:val>
                                            <p:strVal val="#ppt_x"/>
                                          </p:val>
                                        </p:tav>
                                      </p:tavLst>
                                    </p:anim>
                                    <p:anim calcmode="lin" valueType="num">
                                      <p:cBhvr>
                                        <p:cTn id="470" dur="4228" fill="hold"/>
                                        <p:tgtEl>
                                          <p:spTgt spid="545"/>
                                        </p:tgtEl>
                                        <p:attrNameLst>
                                          <p:attrName>ppt_y</p:attrName>
                                        </p:attrNameLst>
                                      </p:cBhvr>
                                      <p:tavLst>
                                        <p:tav tm="0">
                                          <p:val>
                                            <p:fltVal val="0.5"/>
                                          </p:val>
                                        </p:tav>
                                        <p:tav tm="100000">
                                          <p:val>
                                            <p:strVal val="#ppt_y"/>
                                          </p:val>
                                        </p:tav>
                                      </p:tavLst>
                                    </p:anim>
                                  </p:childTnLst>
                                </p:cTn>
                              </p:par>
                              <p:par>
                                <p:cTn id="471" presetID="23" presetClass="entr" presetSubtype="528" repeatCount="indefinite" fill="hold" grpId="0" nodeType="withEffect">
                                  <p:stCondLst>
                                    <p:cond delay="2242"/>
                                  </p:stCondLst>
                                  <p:childTnLst>
                                    <p:set>
                                      <p:cBhvr>
                                        <p:cTn id="472" dur="1" fill="hold">
                                          <p:stCondLst>
                                            <p:cond delay="0"/>
                                          </p:stCondLst>
                                        </p:cTn>
                                        <p:tgtEl>
                                          <p:spTgt spid="546"/>
                                        </p:tgtEl>
                                        <p:attrNameLst>
                                          <p:attrName>style.visibility</p:attrName>
                                        </p:attrNameLst>
                                      </p:cBhvr>
                                      <p:to>
                                        <p:strVal val="visible"/>
                                      </p:to>
                                    </p:set>
                                    <p:anim calcmode="lin" valueType="num">
                                      <p:cBhvr>
                                        <p:cTn id="473" dur="5416" fill="hold"/>
                                        <p:tgtEl>
                                          <p:spTgt spid="546"/>
                                        </p:tgtEl>
                                        <p:attrNameLst>
                                          <p:attrName>ppt_w</p:attrName>
                                        </p:attrNameLst>
                                      </p:cBhvr>
                                      <p:tavLst>
                                        <p:tav tm="0">
                                          <p:val>
                                            <p:fltVal val="0"/>
                                          </p:val>
                                        </p:tav>
                                        <p:tav tm="100000">
                                          <p:val>
                                            <p:strVal val="#ppt_w"/>
                                          </p:val>
                                        </p:tav>
                                      </p:tavLst>
                                    </p:anim>
                                    <p:anim calcmode="lin" valueType="num">
                                      <p:cBhvr>
                                        <p:cTn id="474" dur="5416" fill="hold"/>
                                        <p:tgtEl>
                                          <p:spTgt spid="546"/>
                                        </p:tgtEl>
                                        <p:attrNameLst>
                                          <p:attrName>ppt_h</p:attrName>
                                        </p:attrNameLst>
                                      </p:cBhvr>
                                      <p:tavLst>
                                        <p:tav tm="0">
                                          <p:val>
                                            <p:fltVal val="0"/>
                                          </p:val>
                                        </p:tav>
                                        <p:tav tm="100000">
                                          <p:val>
                                            <p:strVal val="#ppt_h"/>
                                          </p:val>
                                        </p:tav>
                                      </p:tavLst>
                                    </p:anim>
                                    <p:anim calcmode="lin" valueType="num">
                                      <p:cBhvr>
                                        <p:cTn id="475" dur="5416" fill="hold"/>
                                        <p:tgtEl>
                                          <p:spTgt spid="546"/>
                                        </p:tgtEl>
                                        <p:attrNameLst>
                                          <p:attrName>ppt_x</p:attrName>
                                        </p:attrNameLst>
                                      </p:cBhvr>
                                      <p:tavLst>
                                        <p:tav tm="0">
                                          <p:val>
                                            <p:fltVal val="0.5"/>
                                          </p:val>
                                        </p:tav>
                                        <p:tav tm="100000">
                                          <p:val>
                                            <p:strVal val="#ppt_x"/>
                                          </p:val>
                                        </p:tav>
                                      </p:tavLst>
                                    </p:anim>
                                    <p:anim calcmode="lin" valueType="num">
                                      <p:cBhvr>
                                        <p:cTn id="476" dur="5416" fill="hold"/>
                                        <p:tgtEl>
                                          <p:spTgt spid="546"/>
                                        </p:tgtEl>
                                        <p:attrNameLst>
                                          <p:attrName>ppt_y</p:attrName>
                                        </p:attrNameLst>
                                      </p:cBhvr>
                                      <p:tavLst>
                                        <p:tav tm="0">
                                          <p:val>
                                            <p:fltVal val="0.5"/>
                                          </p:val>
                                        </p:tav>
                                        <p:tav tm="100000">
                                          <p:val>
                                            <p:strVal val="#ppt_y"/>
                                          </p:val>
                                        </p:tav>
                                      </p:tavLst>
                                    </p:anim>
                                  </p:childTnLst>
                                </p:cTn>
                              </p:par>
                              <p:par>
                                <p:cTn id="477" presetID="10" presetClass="entr" presetSubtype="0" fill="hold" grpId="0" nodeType="withEffect">
                                  <p:stCondLst>
                                    <p:cond delay="2242"/>
                                  </p:stCondLst>
                                  <p:childTnLst>
                                    <p:set>
                                      <p:cBhvr>
                                        <p:cTn id="478" dur="1" fill="hold">
                                          <p:stCondLst>
                                            <p:cond delay="0"/>
                                          </p:stCondLst>
                                        </p:cTn>
                                        <p:tgtEl>
                                          <p:spTgt spid="353"/>
                                        </p:tgtEl>
                                        <p:attrNameLst>
                                          <p:attrName>style.visibility</p:attrName>
                                        </p:attrNameLst>
                                      </p:cBhvr>
                                      <p:to>
                                        <p:strVal val="visible"/>
                                      </p:to>
                                    </p:set>
                                    <p:animEffect transition="in" filter="fade">
                                      <p:cBhvr>
                                        <p:cTn id="479" dur="500"/>
                                        <p:tgtEl>
                                          <p:spTgt spid="353"/>
                                        </p:tgtEl>
                                      </p:cBhvr>
                                    </p:animEffect>
                                  </p:childTnLst>
                                </p:cTn>
                              </p:par>
                              <p:par>
                                <p:cTn id="480" presetID="22" presetClass="entr" presetSubtype="8" fill="hold" nodeType="withEffect">
                                  <p:stCondLst>
                                    <p:cond delay="2750"/>
                                  </p:stCondLst>
                                  <p:childTnLst>
                                    <p:set>
                                      <p:cBhvr>
                                        <p:cTn id="481" dur="1" fill="hold">
                                          <p:stCondLst>
                                            <p:cond delay="0"/>
                                          </p:stCondLst>
                                        </p:cTn>
                                        <p:tgtEl>
                                          <p:spTgt spid="354"/>
                                        </p:tgtEl>
                                        <p:attrNameLst>
                                          <p:attrName>style.visibility</p:attrName>
                                        </p:attrNameLst>
                                      </p:cBhvr>
                                      <p:to>
                                        <p:strVal val="visible"/>
                                      </p:to>
                                    </p:set>
                                    <p:animEffect transition="in" filter="wipe(left)">
                                      <p:cBhvr>
                                        <p:cTn id="482" dur="500"/>
                                        <p:tgtEl>
                                          <p:spTgt spid="354"/>
                                        </p:tgtEl>
                                      </p:cBhvr>
                                    </p:animEffect>
                                  </p:childTnLst>
                                </p:cTn>
                              </p:par>
                              <p:par>
                                <p:cTn id="483" presetID="22" presetClass="entr" presetSubtype="2" fill="hold" nodeType="withEffect">
                                  <p:stCondLst>
                                    <p:cond delay="2750"/>
                                  </p:stCondLst>
                                  <p:childTnLst>
                                    <p:set>
                                      <p:cBhvr>
                                        <p:cTn id="484" dur="1" fill="hold">
                                          <p:stCondLst>
                                            <p:cond delay="0"/>
                                          </p:stCondLst>
                                        </p:cTn>
                                        <p:tgtEl>
                                          <p:spTgt spid="352"/>
                                        </p:tgtEl>
                                        <p:attrNameLst>
                                          <p:attrName>style.visibility</p:attrName>
                                        </p:attrNameLst>
                                      </p:cBhvr>
                                      <p:to>
                                        <p:strVal val="visible"/>
                                      </p:to>
                                    </p:set>
                                    <p:animEffect transition="in" filter="wipe(right)">
                                      <p:cBhvr>
                                        <p:cTn id="485" dur="500"/>
                                        <p:tgtEl>
                                          <p:spTgt spid="352"/>
                                        </p:tgtEl>
                                      </p:cBhvr>
                                    </p:animEffect>
                                  </p:childTnLst>
                                </p:cTn>
                              </p:par>
                              <p:par>
                                <p:cTn id="486" presetID="16" presetClass="entr" presetSubtype="37" fill="hold" nodeType="withEffect">
                                  <p:stCondLst>
                                    <p:cond delay="2750"/>
                                  </p:stCondLst>
                                  <p:childTnLst>
                                    <p:set>
                                      <p:cBhvr>
                                        <p:cTn id="487" dur="1" fill="hold">
                                          <p:stCondLst>
                                            <p:cond delay="0"/>
                                          </p:stCondLst>
                                        </p:cTn>
                                        <p:tgtEl>
                                          <p:spTgt spid="355"/>
                                        </p:tgtEl>
                                        <p:attrNameLst>
                                          <p:attrName>style.visibility</p:attrName>
                                        </p:attrNameLst>
                                      </p:cBhvr>
                                      <p:to>
                                        <p:strVal val="visible"/>
                                      </p:to>
                                    </p:set>
                                    <p:animEffect transition="in" filter="barn(outVertical)">
                                      <p:cBhvr>
                                        <p:cTn id="488" dur="500"/>
                                        <p:tgtEl>
                                          <p:spTgt spid="355"/>
                                        </p:tgtEl>
                                      </p:cBhvr>
                                    </p:animEffect>
                                  </p:childTnLst>
                                </p:cTn>
                              </p:par>
                              <p:par>
                                <p:cTn id="489" presetID="2" presetClass="entr" presetSubtype="8" fill="hold" grpId="0" nodeType="withEffect">
                                  <p:stCondLst>
                                    <p:cond delay="3250"/>
                                  </p:stCondLst>
                                  <p:childTnLst>
                                    <p:set>
                                      <p:cBhvr>
                                        <p:cTn id="490" dur="1" fill="hold">
                                          <p:stCondLst>
                                            <p:cond delay="0"/>
                                          </p:stCondLst>
                                        </p:cTn>
                                        <p:tgtEl>
                                          <p:spTgt spid="89"/>
                                        </p:tgtEl>
                                        <p:attrNameLst>
                                          <p:attrName>style.visibility</p:attrName>
                                        </p:attrNameLst>
                                      </p:cBhvr>
                                      <p:to>
                                        <p:strVal val="visible"/>
                                      </p:to>
                                    </p:set>
                                    <p:anim calcmode="lin" valueType="num">
                                      <p:cBhvr additive="base">
                                        <p:cTn id="491" dur="500" fill="hold"/>
                                        <p:tgtEl>
                                          <p:spTgt spid="89"/>
                                        </p:tgtEl>
                                        <p:attrNameLst>
                                          <p:attrName>ppt_x</p:attrName>
                                        </p:attrNameLst>
                                      </p:cBhvr>
                                      <p:tavLst>
                                        <p:tav tm="0">
                                          <p:val>
                                            <p:strVal val="0-#ppt_w/2"/>
                                          </p:val>
                                        </p:tav>
                                        <p:tav tm="100000">
                                          <p:val>
                                            <p:strVal val="#ppt_x"/>
                                          </p:val>
                                        </p:tav>
                                      </p:tavLst>
                                    </p:anim>
                                    <p:anim calcmode="lin" valueType="num">
                                      <p:cBhvr additive="base">
                                        <p:cTn id="492"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493" repeatCount="indefinite" fill="hold" display="0">
                  <p:stCondLst>
                    <p:cond delay="indefinite"/>
                  </p:stCondLst>
                  <p:endCondLst>
                    <p:cond evt="onStopAudio" delay="0">
                      <p:tgtEl>
                        <p:sldTgt/>
                      </p:tgtEl>
                    </p:cond>
                  </p:endCondLst>
                </p:cTn>
                <p:tgtEl>
                  <p:spTgt spid="2"/>
                </p:tgtEl>
              </p:cMediaNode>
            </p:video>
          </p:childTnLst>
        </p:cTn>
      </p:par>
    </p:tnLst>
    <p:bldLst>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353" grpId="0" animBg="1"/>
      <p:bldP spid="8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sp>
        <p:nvSpPr>
          <p:cNvPr id="4" name="任意多边形 3"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3711468" y="2648609"/>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9019771" y="2648609"/>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5"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1057316" y="2860642"/>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6"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6365620" y="2860642"/>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4800600" y="2198352"/>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bg1"/>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10121348" y="2198352"/>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bg1"/>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9"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2150165" y="4875291"/>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bg1"/>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7470913" y="4875291"/>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bg1"/>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362117" y="2648609"/>
            <a:ext cx="1644323" cy="1437443"/>
            <a:chOff x="1362117" y="2973729"/>
            <a:chExt cx="1644323" cy="1437443"/>
          </a:xfrm>
        </p:grpSpPr>
        <p:sp>
          <p:nvSpPr>
            <p:cNvPr id="13" name="任意多边形 12"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1362117" y="2973729"/>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22"/>
            <p:cNvSpPr>
              <a:spLocks noEditPoints="1"/>
            </p:cNvSpPr>
            <p:nvPr/>
          </p:nvSpPr>
          <p:spPr bwMode="auto">
            <a:xfrm>
              <a:off x="1955998" y="3667623"/>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0A1C3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5" name="组合 14"/>
          <p:cNvGrpSpPr/>
          <p:nvPr/>
        </p:nvGrpSpPr>
        <p:grpSpPr>
          <a:xfrm>
            <a:off x="3971719" y="3354603"/>
            <a:ext cx="1644323" cy="1437443"/>
            <a:chOff x="3971719" y="3679723"/>
            <a:chExt cx="1644323" cy="1437443"/>
          </a:xfrm>
        </p:grpSpPr>
        <p:sp>
          <p:nvSpPr>
            <p:cNvPr id="16" name="任意多边形 15"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3971719" y="3679723"/>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Freeform 14"/>
            <p:cNvSpPr>
              <a:spLocks noEditPoints="1"/>
            </p:cNvSpPr>
            <p:nvPr/>
          </p:nvSpPr>
          <p:spPr bwMode="auto">
            <a:xfrm>
              <a:off x="4560885" y="3909543"/>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1B3043"/>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cs typeface="+mn-ea"/>
                <a:sym typeface="+mn-lt"/>
              </a:endParaRPr>
            </a:p>
          </p:txBody>
        </p:sp>
      </p:grpSp>
      <p:grpSp>
        <p:nvGrpSpPr>
          <p:cNvPr id="18" name="组合 17"/>
          <p:cNvGrpSpPr/>
          <p:nvPr/>
        </p:nvGrpSpPr>
        <p:grpSpPr>
          <a:xfrm>
            <a:off x="6670421" y="2648609"/>
            <a:ext cx="1644323" cy="1437443"/>
            <a:chOff x="6670421" y="2973729"/>
            <a:chExt cx="1644323" cy="1437443"/>
          </a:xfrm>
        </p:grpSpPr>
        <p:sp>
          <p:nvSpPr>
            <p:cNvPr id="19" name="任意多边形 18"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6670421" y="2973729"/>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Freeform 26"/>
            <p:cNvSpPr>
              <a:spLocks noEditPoints="1"/>
            </p:cNvSpPr>
            <p:nvPr/>
          </p:nvSpPr>
          <p:spPr bwMode="auto">
            <a:xfrm>
              <a:off x="7269921" y="3710149"/>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08183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cs typeface="+mn-ea"/>
                <a:sym typeface="+mn-lt"/>
              </a:endParaRPr>
            </a:p>
          </p:txBody>
        </p:sp>
      </p:grpSp>
      <p:sp>
        <p:nvSpPr>
          <p:cNvPr id="22" name="任意多边形 21"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9280022" y="3354603"/>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 fmla="*/ 998899 w 2169814"/>
              <a:gd name="connsiteY0" fmla="*/ 21247 h 1895315"/>
              <a:gd name="connsiteX1" fmla="*/ 0 w 2169814"/>
              <a:gd name="connsiteY1" fmla="*/ 1741406 h 1895315"/>
              <a:gd name="connsiteX2" fmla="*/ 120713 w 2169814"/>
              <a:gd name="connsiteY2" fmla="*/ 1895315 h 1895315"/>
              <a:gd name="connsiteX3" fmla="*/ 2037030 w 2169814"/>
              <a:gd name="connsiteY3" fmla="*/ 1895315 h 1895315"/>
              <a:gd name="connsiteX4" fmla="*/ 2169814 w 2169814"/>
              <a:gd name="connsiteY4" fmla="*/ 1726317 h 1895315"/>
              <a:gd name="connsiteX5" fmla="*/ 1189022 w 2169814"/>
              <a:gd name="connsiteY5" fmla="*/ 30301 h 1895315"/>
              <a:gd name="connsiteX6" fmla="*/ 998899 w 2169814"/>
              <a:gd name="connsiteY6" fmla="*/ 21247 h 1895315"/>
              <a:gd name="connsiteX0" fmla="*/ 998899 w 2169814"/>
              <a:gd name="connsiteY0" fmla="*/ 26590 h 1900658"/>
              <a:gd name="connsiteX1" fmla="*/ 0 w 2169814"/>
              <a:gd name="connsiteY1" fmla="*/ 1746749 h 1900658"/>
              <a:gd name="connsiteX2" fmla="*/ 120713 w 2169814"/>
              <a:gd name="connsiteY2" fmla="*/ 1900658 h 1900658"/>
              <a:gd name="connsiteX3" fmla="*/ 2037030 w 2169814"/>
              <a:gd name="connsiteY3" fmla="*/ 1900658 h 1900658"/>
              <a:gd name="connsiteX4" fmla="*/ 2169814 w 2169814"/>
              <a:gd name="connsiteY4" fmla="*/ 1731660 h 1900658"/>
              <a:gd name="connsiteX5" fmla="*/ 1189022 w 2169814"/>
              <a:gd name="connsiteY5" fmla="*/ 35644 h 1900658"/>
              <a:gd name="connsiteX6" fmla="*/ 998899 w 2169814"/>
              <a:gd name="connsiteY6" fmla="*/ 26590 h 1900658"/>
              <a:gd name="connsiteX0" fmla="*/ 998899 w 2169814"/>
              <a:gd name="connsiteY0" fmla="*/ 38632 h 1912700"/>
              <a:gd name="connsiteX1" fmla="*/ 0 w 2169814"/>
              <a:gd name="connsiteY1" fmla="*/ 1758791 h 1912700"/>
              <a:gd name="connsiteX2" fmla="*/ 120713 w 2169814"/>
              <a:gd name="connsiteY2" fmla="*/ 1912700 h 1912700"/>
              <a:gd name="connsiteX3" fmla="*/ 2037030 w 2169814"/>
              <a:gd name="connsiteY3" fmla="*/ 1912700 h 1912700"/>
              <a:gd name="connsiteX4" fmla="*/ 2169814 w 2169814"/>
              <a:gd name="connsiteY4" fmla="*/ 1743702 h 1912700"/>
              <a:gd name="connsiteX5" fmla="*/ 1189022 w 2169814"/>
              <a:gd name="connsiteY5" fmla="*/ 47686 h 1912700"/>
              <a:gd name="connsiteX6" fmla="*/ 998899 w 2169814"/>
              <a:gd name="connsiteY6" fmla="*/ 38632 h 1912700"/>
              <a:gd name="connsiteX0" fmla="*/ 998899 w 2169814"/>
              <a:gd name="connsiteY0" fmla="*/ 57326 h 1931394"/>
              <a:gd name="connsiteX1" fmla="*/ 0 w 2169814"/>
              <a:gd name="connsiteY1" fmla="*/ 1777485 h 1931394"/>
              <a:gd name="connsiteX2" fmla="*/ 120713 w 2169814"/>
              <a:gd name="connsiteY2" fmla="*/ 1931394 h 1931394"/>
              <a:gd name="connsiteX3" fmla="*/ 2037030 w 2169814"/>
              <a:gd name="connsiteY3" fmla="*/ 1931394 h 1931394"/>
              <a:gd name="connsiteX4" fmla="*/ 2169814 w 2169814"/>
              <a:gd name="connsiteY4" fmla="*/ 1762396 h 1931394"/>
              <a:gd name="connsiteX5" fmla="*/ 1189022 w 2169814"/>
              <a:gd name="connsiteY5" fmla="*/ 66380 h 1931394"/>
              <a:gd name="connsiteX6" fmla="*/ 998899 w 2169814"/>
              <a:gd name="connsiteY6" fmla="*/ 57326 h 1931394"/>
              <a:gd name="connsiteX0" fmla="*/ 1011272 w 2182187"/>
              <a:gd name="connsiteY0" fmla="*/ 57326 h 1931394"/>
              <a:gd name="connsiteX1" fmla="*/ 12373 w 2182187"/>
              <a:gd name="connsiteY1" fmla="*/ 1777485 h 1931394"/>
              <a:gd name="connsiteX2" fmla="*/ 133086 w 2182187"/>
              <a:gd name="connsiteY2" fmla="*/ 1931394 h 1931394"/>
              <a:gd name="connsiteX3" fmla="*/ 2049403 w 2182187"/>
              <a:gd name="connsiteY3" fmla="*/ 1931394 h 1931394"/>
              <a:gd name="connsiteX4" fmla="*/ 2182187 w 2182187"/>
              <a:gd name="connsiteY4" fmla="*/ 1762396 h 1931394"/>
              <a:gd name="connsiteX5" fmla="*/ 1201395 w 2182187"/>
              <a:gd name="connsiteY5" fmla="*/ 66380 h 1931394"/>
              <a:gd name="connsiteX6" fmla="*/ 1011272 w 2182187"/>
              <a:gd name="connsiteY6" fmla="*/ 57326 h 1931394"/>
              <a:gd name="connsiteX0" fmla="*/ 1016062 w 2186977"/>
              <a:gd name="connsiteY0" fmla="*/ 57326 h 1931394"/>
              <a:gd name="connsiteX1" fmla="*/ 17163 w 2186977"/>
              <a:gd name="connsiteY1" fmla="*/ 1777485 h 1931394"/>
              <a:gd name="connsiteX2" fmla="*/ 137876 w 2186977"/>
              <a:gd name="connsiteY2" fmla="*/ 1931394 h 1931394"/>
              <a:gd name="connsiteX3" fmla="*/ 2054193 w 2186977"/>
              <a:gd name="connsiteY3" fmla="*/ 1931394 h 1931394"/>
              <a:gd name="connsiteX4" fmla="*/ 2186977 w 2186977"/>
              <a:gd name="connsiteY4" fmla="*/ 1762396 h 1931394"/>
              <a:gd name="connsiteX5" fmla="*/ 1206185 w 2186977"/>
              <a:gd name="connsiteY5" fmla="*/ 66380 h 1931394"/>
              <a:gd name="connsiteX6" fmla="*/ 1016062 w 2186977"/>
              <a:gd name="connsiteY6" fmla="*/ 57326 h 1931394"/>
              <a:gd name="connsiteX0" fmla="*/ 1016062 w 2186977"/>
              <a:gd name="connsiteY0" fmla="*/ 57326 h 1931400"/>
              <a:gd name="connsiteX1" fmla="*/ 17163 w 2186977"/>
              <a:gd name="connsiteY1" fmla="*/ 1777485 h 1931400"/>
              <a:gd name="connsiteX2" fmla="*/ 137876 w 2186977"/>
              <a:gd name="connsiteY2" fmla="*/ 1931394 h 1931400"/>
              <a:gd name="connsiteX3" fmla="*/ 2054193 w 2186977"/>
              <a:gd name="connsiteY3" fmla="*/ 1931394 h 1931400"/>
              <a:gd name="connsiteX4" fmla="*/ 2186977 w 2186977"/>
              <a:gd name="connsiteY4" fmla="*/ 1762396 h 1931400"/>
              <a:gd name="connsiteX5" fmla="*/ 1206185 w 2186977"/>
              <a:gd name="connsiteY5" fmla="*/ 66380 h 1931400"/>
              <a:gd name="connsiteX6" fmla="*/ 1016062 w 2186977"/>
              <a:gd name="connsiteY6" fmla="*/ 57326 h 1931400"/>
              <a:gd name="connsiteX0" fmla="*/ 1016062 w 2209375"/>
              <a:gd name="connsiteY0" fmla="*/ 57326 h 1931404"/>
              <a:gd name="connsiteX1" fmla="*/ 17163 w 2209375"/>
              <a:gd name="connsiteY1" fmla="*/ 1777485 h 1931404"/>
              <a:gd name="connsiteX2" fmla="*/ 137876 w 2209375"/>
              <a:gd name="connsiteY2" fmla="*/ 1931394 h 1931404"/>
              <a:gd name="connsiteX3" fmla="*/ 2054193 w 2209375"/>
              <a:gd name="connsiteY3" fmla="*/ 1931394 h 1931404"/>
              <a:gd name="connsiteX4" fmla="*/ 2186977 w 2209375"/>
              <a:gd name="connsiteY4" fmla="*/ 1762396 h 1931404"/>
              <a:gd name="connsiteX5" fmla="*/ 1206185 w 2209375"/>
              <a:gd name="connsiteY5" fmla="*/ 66380 h 1931404"/>
              <a:gd name="connsiteX6" fmla="*/ 1016062 w 2209375"/>
              <a:gd name="connsiteY6" fmla="*/ 57326 h 19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chemeClr val="bg1"/>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4" cstate="print"/>
          <a:stretch>
            <a:fillRect/>
          </a:stretch>
        </p:blipFill>
        <p:spPr>
          <a:xfrm>
            <a:off x="0" y="0"/>
            <a:ext cx="1560046" cy="1040235"/>
          </a:xfrm>
          <a:prstGeom prst="rect">
            <a:avLst/>
          </a:prstGeom>
        </p:spPr>
      </p:pic>
      <p:sp>
        <p:nvSpPr>
          <p:cNvPr id="29" name="圆角矩形 28"/>
          <p:cNvSpPr/>
          <p:nvPr/>
        </p:nvSpPr>
        <p:spPr>
          <a:xfrm>
            <a:off x="1638823" y="117410"/>
            <a:ext cx="7695677" cy="1101745"/>
          </a:xfrm>
          <a:prstGeom prst="roundRect">
            <a:avLst>
              <a:gd name="adj" fmla="val 23381"/>
            </a:avLst>
          </a:prstGeom>
          <a:noFill/>
        </p:spPr>
        <p:txBody>
          <a:bodyPr wrap="square" anchor="ctr">
            <a:spAutoFit/>
          </a:bodyPr>
          <a:lstStyle/>
          <a:p>
            <a:pPr algn="ctr"/>
            <a:r>
              <a:rPr lang="en-US" altLang="zh-CN"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Develop the backbone teachers in order to make all the teachers get developed</a:t>
            </a:r>
            <a:endParaRPr lang="en-US" altLang="zh-CN" sz="28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sp>
        <p:nvSpPr>
          <p:cNvPr id="32" name="Freeform 14"/>
          <p:cNvSpPr>
            <a:spLocks noEditPoints="1"/>
          </p:cNvSpPr>
          <p:nvPr/>
        </p:nvSpPr>
        <p:spPr bwMode="auto">
          <a:xfrm>
            <a:off x="9866310" y="3565373"/>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1B3043"/>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cs typeface="+mn-ea"/>
              <a:sym typeface="+mn-lt"/>
            </a:endParaRPr>
          </a:p>
        </p:txBody>
      </p:sp>
      <p:sp>
        <p:nvSpPr>
          <p:cNvPr id="33" name="矩形 32"/>
          <p:cNvSpPr>
            <a:spLocks noChangeArrowheads="1"/>
          </p:cNvSpPr>
          <p:nvPr/>
        </p:nvSpPr>
        <p:spPr bwMode="auto">
          <a:xfrm>
            <a:off x="-593129" y="5371232"/>
            <a:ext cx="587489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en-US" altLang="zh-CN" sz="2800" dirty="0" smtClean="0">
                <a:solidFill>
                  <a:schemeClr val="bg1"/>
                </a:solidFill>
              </a:rPr>
              <a:t>output training plan of the backbone teachers</a:t>
            </a:r>
            <a:endParaRPr lang="zh-CN" altLang="en-US" sz="2800" dirty="0" smtClean="0">
              <a:solidFill>
                <a:schemeClr val="bg1"/>
              </a:solidFill>
              <a:cs typeface="+mn-ea"/>
              <a:sym typeface="+mn-lt"/>
            </a:endParaRPr>
          </a:p>
        </p:txBody>
      </p:sp>
      <p:sp>
        <p:nvSpPr>
          <p:cNvPr id="34" name="矩形 33"/>
          <p:cNvSpPr>
            <a:spLocks noChangeArrowheads="1"/>
          </p:cNvSpPr>
          <p:nvPr/>
        </p:nvSpPr>
        <p:spPr bwMode="auto">
          <a:xfrm>
            <a:off x="5171778" y="5396334"/>
            <a:ext cx="4968552" cy="78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nSpc>
                <a:spcPts val="2800"/>
              </a:lnSpc>
            </a:pPr>
            <a:r>
              <a:rPr lang="en-US" altLang="zh-CN" sz="2000" dirty="0" smtClean="0">
                <a:solidFill>
                  <a:schemeClr val="bg1"/>
                </a:solidFill>
              </a:rPr>
              <a:t>Developing with the help and supporting of the backbone teachers</a:t>
            </a:r>
            <a:endParaRPr lang="zh-CN" altLang="en-US" sz="2000" dirty="0" smtClean="0">
              <a:solidFill>
                <a:schemeClr val="bg1"/>
              </a:solidFill>
              <a:cs typeface="+mn-ea"/>
              <a:sym typeface="+mn-lt"/>
            </a:endParaRPr>
          </a:p>
        </p:txBody>
      </p:sp>
      <p:sp>
        <p:nvSpPr>
          <p:cNvPr id="35" name="矩形 34"/>
          <p:cNvSpPr>
            <a:spLocks noChangeArrowheads="1"/>
          </p:cNvSpPr>
          <p:nvPr/>
        </p:nvSpPr>
        <p:spPr bwMode="auto">
          <a:xfrm>
            <a:off x="2860526" y="1566565"/>
            <a:ext cx="4533423" cy="42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2800"/>
              </a:lnSpc>
            </a:pPr>
            <a:r>
              <a:rPr lang="en-US" altLang="zh-CN" sz="2000" dirty="0" smtClean="0">
                <a:solidFill>
                  <a:schemeClr val="bg1"/>
                </a:solidFill>
              </a:rPr>
              <a:t>Experts’ leading  and  enlighting</a:t>
            </a:r>
            <a:endParaRPr lang="zh-CN" altLang="en-US" sz="2000"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矩形 35"/>
          <p:cNvSpPr>
            <a:spLocks noChangeArrowheads="1"/>
          </p:cNvSpPr>
          <p:nvPr/>
        </p:nvSpPr>
        <p:spPr bwMode="auto">
          <a:xfrm>
            <a:off x="8772525" y="1417935"/>
            <a:ext cx="2954213" cy="78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2800"/>
              </a:lnSpc>
            </a:pPr>
            <a:r>
              <a:rPr lang="en-US" altLang="zh-CN" sz="2000" dirty="0" smtClean="0">
                <a:solidFill>
                  <a:schemeClr val="bg1"/>
                </a:solidFill>
              </a:rPr>
              <a:t>Accelerate educating </a:t>
            </a:r>
          </a:p>
          <a:p>
            <a:pPr>
              <a:lnSpc>
                <a:spcPts val="2800"/>
              </a:lnSpc>
            </a:pPr>
            <a:r>
              <a:rPr lang="en-US" altLang="zh-CN" sz="2000" dirty="0" smtClean="0">
                <a:solidFill>
                  <a:schemeClr val="bg1"/>
                </a:solidFill>
              </a:rPr>
              <a:t>by teaching</a:t>
            </a:r>
            <a:endParaRPr lang="zh-CN" altLang="en-US" sz="2000"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xmlns="" val="2209628266"/>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66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30667"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250"/>
                            </p:stCondLst>
                            <p:childTnLst>
                              <p:par>
                                <p:cTn id="18" presetID="2" presetClass="entr" presetSubtype="4" decel="3066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750" fill="hold"/>
                                        <p:tgtEl>
                                          <p:spTgt spid="4"/>
                                        </p:tgtEl>
                                        <p:attrNameLst>
                                          <p:attrName>ppt_x</p:attrName>
                                        </p:attrNameLst>
                                      </p:cBhvr>
                                      <p:tavLst>
                                        <p:tav tm="0">
                                          <p:val>
                                            <p:strVal val="#ppt_x"/>
                                          </p:val>
                                        </p:tav>
                                        <p:tav tm="100000">
                                          <p:val>
                                            <p:strVal val="#ppt_x"/>
                                          </p:val>
                                        </p:tav>
                                      </p:tavLst>
                                    </p:anim>
                                    <p:anim calcmode="lin" valueType="num">
                                      <p:cBhvr additive="base">
                                        <p:cTn id="21" dur="75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1" decel="30667"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2500"/>
                            </p:stCondLst>
                            <p:childTnLst>
                              <p:par>
                                <p:cTn id="31" presetID="2" presetClass="entr" presetSubtype="1" decel="30667"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ppt_x"/>
                                          </p:val>
                                        </p:tav>
                                        <p:tav tm="100000">
                                          <p:val>
                                            <p:strVal val="#ppt_x"/>
                                          </p:val>
                                        </p:tav>
                                      </p:tavLst>
                                    </p:anim>
                                    <p:anim calcmode="lin" valueType="num">
                                      <p:cBhvr additive="base">
                                        <p:cTn id="34" dur="750" fill="hold"/>
                                        <p:tgtEl>
                                          <p:spTgt spid="7"/>
                                        </p:tgtEl>
                                        <p:attrNameLst>
                                          <p:attrName>ppt_y</p:attrName>
                                        </p:attrNameLst>
                                      </p:cBhvr>
                                      <p:tavLst>
                                        <p:tav tm="0">
                                          <p:val>
                                            <p:strVal val="0-#ppt_h/2"/>
                                          </p:val>
                                        </p:tav>
                                        <p:tav tm="100000">
                                          <p:val>
                                            <p:strVal val="#ppt_y"/>
                                          </p:val>
                                        </p:tav>
                                      </p:tavLst>
                                    </p:anim>
                                  </p:childTnLst>
                                </p:cTn>
                              </p:par>
                              <p:par>
                                <p:cTn id="35" presetID="2" presetClass="entr" presetSubtype="4" decel="30667"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750" fill="hold"/>
                                        <p:tgtEl>
                                          <p:spTgt spid="18"/>
                                        </p:tgtEl>
                                        <p:attrNameLst>
                                          <p:attrName>ppt_x</p:attrName>
                                        </p:attrNameLst>
                                      </p:cBhvr>
                                      <p:tavLst>
                                        <p:tav tm="0">
                                          <p:val>
                                            <p:strVal val="#ppt_x"/>
                                          </p:val>
                                        </p:tav>
                                        <p:tav tm="100000">
                                          <p:val>
                                            <p:strVal val="#ppt_x"/>
                                          </p:val>
                                        </p:tav>
                                      </p:tavLst>
                                    </p:anim>
                                    <p:anim calcmode="lin" valueType="num">
                                      <p:cBhvr additive="base">
                                        <p:cTn id="38" dur="75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325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3750"/>
                            </p:stCondLst>
                            <p:childTnLst>
                              <p:par>
                                <p:cTn id="44" presetID="2" presetClass="entr" presetSubtype="4" decel="30667"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750" fill="hold"/>
                                        <p:tgtEl>
                                          <p:spTgt spid="5"/>
                                        </p:tgtEl>
                                        <p:attrNameLst>
                                          <p:attrName>ppt_x</p:attrName>
                                        </p:attrNameLst>
                                      </p:cBhvr>
                                      <p:tavLst>
                                        <p:tav tm="0">
                                          <p:val>
                                            <p:strVal val="#ppt_x"/>
                                          </p:val>
                                        </p:tav>
                                        <p:tav tm="100000">
                                          <p:val>
                                            <p:strVal val="#ppt_x"/>
                                          </p:val>
                                        </p:tav>
                                      </p:tavLst>
                                    </p:anim>
                                    <p:anim calcmode="lin" valueType="num">
                                      <p:cBhvr additive="base">
                                        <p:cTn id="47" dur="750" fill="hold"/>
                                        <p:tgtEl>
                                          <p:spTgt spid="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10" presetClass="entr" presetSubtype="0" fill="hold" grpId="0" nodeType="withEffect">
                                  <p:stCondLst>
                                    <p:cond delay="90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8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9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90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sp>
        <p:nvSpPr>
          <p:cNvPr id="500" name="圆角矩形 499"/>
          <p:cNvSpPr/>
          <p:nvPr/>
        </p:nvSpPr>
        <p:spPr>
          <a:xfrm>
            <a:off x="1367755" y="16480"/>
            <a:ext cx="9900320" cy="1101745"/>
          </a:xfrm>
          <a:prstGeom prst="roundRect">
            <a:avLst>
              <a:gd name="adj" fmla="val 23381"/>
            </a:avLst>
          </a:prstGeom>
          <a:noFill/>
        </p:spPr>
        <p:txBody>
          <a:bodyPr wrap="square" anchor="ctr">
            <a:spAutoFit/>
          </a:bodyPr>
          <a:lstStyle/>
          <a:p>
            <a:pPr algn="ctr"/>
            <a:r>
              <a:rPr lang="en-US" altLang="zh-CN"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School sends backbone teachers out to study for many times and observing the live of wisdom education</a:t>
            </a:r>
            <a:endParaRPr lang="en-US" altLang="zh-CN" sz="28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37" name="图片 36"/>
          <p:cNvPicPr>
            <a:picLocks noChangeAspect="1"/>
          </p:cNvPicPr>
          <p:nvPr/>
        </p:nvPicPr>
        <p:blipFill>
          <a:blip r:embed="rId4" cstate="print"/>
          <a:stretch>
            <a:fillRect/>
          </a:stretch>
        </p:blipFill>
        <p:spPr>
          <a:xfrm>
            <a:off x="0" y="0"/>
            <a:ext cx="1560046" cy="1040235"/>
          </a:xfrm>
          <a:prstGeom prst="rect">
            <a:avLst/>
          </a:prstGeom>
        </p:spPr>
      </p:pic>
      <p:pic>
        <p:nvPicPr>
          <p:cNvPr id="11" name="图片 10"/>
          <p:cNvPicPr>
            <a:picLocks noChangeAspect="1"/>
          </p:cNvPicPr>
          <p:nvPr/>
        </p:nvPicPr>
        <p:blipFill>
          <a:blip r:embed="rId5" cstate="print"/>
          <a:stretch>
            <a:fillRect/>
          </a:stretch>
        </p:blipFill>
        <p:spPr>
          <a:xfrm>
            <a:off x="884759" y="1312069"/>
            <a:ext cx="3293456" cy="2486211"/>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12" name="图片 11"/>
          <p:cNvPicPr>
            <a:picLocks noChangeAspect="1"/>
          </p:cNvPicPr>
          <p:nvPr/>
        </p:nvPicPr>
        <p:blipFill>
          <a:blip r:embed="rId6" cstate="print"/>
          <a:stretch>
            <a:fillRect/>
          </a:stretch>
        </p:blipFill>
        <p:spPr>
          <a:xfrm>
            <a:off x="4520410" y="1304632"/>
            <a:ext cx="3280646" cy="2460485"/>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13" name="图片 12"/>
          <p:cNvPicPr>
            <a:picLocks noChangeAspect="1"/>
          </p:cNvPicPr>
          <p:nvPr/>
        </p:nvPicPr>
        <p:blipFill>
          <a:blip r:embed="rId7" cstate="print"/>
          <a:stretch>
            <a:fillRect/>
          </a:stretch>
        </p:blipFill>
        <p:spPr>
          <a:xfrm>
            <a:off x="866714" y="4076338"/>
            <a:ext cx="3328384" cy="2496289"/>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14" name="图片 13" descr="C:\Users\Administrator\Desktop\462296504073789701.jpg462296504073789701"/>
          <p:cNvPicPr>
            <a:picLocks noChangeAspect="1"/>
          </p:cNvPicPr>
          <p:nvPr/>
        </p:nvPicPr>
        <p:blipFill>
          <a:blip r:embed="rId8" cstate="print"/>
          <a:srcRect/>
          <a:stretch>
            <a:fillRect/>
          </a:stretch>
        </p:blipFill>
        <p:spPr>
          <a:xfrm>
            <a:off x="8208383" y="1207484"/>
            <a:ext cx="3261360" cy="2446113"/>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15" name="图片 14"/>
          <p:cNvPicPr>
            <a:picLocks noChangeAspect="1"/>
          </p:cNvPicPr>
          <p:nvPr/>
        </p:nvPicPr>
        <p:blipFill>
          <a:blip r:embed="rId9" cstate="print"/>
          <a:stretch>
            <a:fillRect/>
          </a:stretch>
        </p:blipFill>
        <p:spPr>
          <a:xfrm>
            <a:off x="4548373" y="4065311"/>
            <a:ext cx="3257600" cy="2443199"/>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16" name="图片 15"/>
          <p:cNvPicPr>
            <a:picLocks noChangeAspect="1"/>
          </p:cNvPicPr>
          <p:nvPr/>
        </p:nvPicPr>
        <p:blipFill>
          <a:blip r:embed="rId10" cstate="print"/>
          <a:stretch>
            <a:fillRect/>
          </a:stretch>
        </p:blipFill>
        <p:spPr>
          <a:xfrm>
            <a:off x="8281473" y="4075796"/>
            <a:ext cx="3188461" cy="2391345"/>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spTree>
    <p:extLst>
      <p:ext uri="{BB962C8B-B14F-4D97-AF65-F5344CB8AC3E}">
        <p14:creationId xmlns:p14="http://schemas.microsoft.com/office/powerpoint/2010/main" xmlns="" val="1083360575"/>
      </p:ext>
    </p:extLst>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fltVal val="0.5"/>
                                          </p:val>
                                        </p:tav>
                                        <p:tav tm="100000">
                                          <p:val>
                                            <p:strVal val="#ppt_x"/>
                                          </p:val>
                                        </p:tav>
                                      </p:tavLst>
                                    </p:anim>
                                    <p:anim calcmode="lin" valueType="num">
                                      <p:cBhvr>
                                        <p:cTn id="11" dur="10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fltVal val="0.5"/>
                                          </p:val>
                                        </p:tav>
                                        <p:tav tm="100000">
                                          <p:val>
                                            <p:strVal val="#ppt_x"/>
                                          </p:val>
                                        </p:tav>
                                      </p:tavLst>
                                    </p:anim>
                                    <p:anim calcmode="lin" valueType="num">
                                      <p:cBhvr>
                                        <p:cTn id="18" dur="100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fltVal val="0.5"/>
                                          </p:val>
                                        </p:tav>
                                        <p:tav tm="100000">
                                          <p:val>
                                            <p:strVal val="#ppt_x"/>
                                          </p:val>
                                        </p:tav>
                                      </p:tavLst>
                                    </p:anim>
                                    <p:anim calcmode="lin" valueType="num">
                                      <p:cBhvr>
                                        <p:cTn id="25" dur="1000" fill="hold"/>
                                        <p:tgtEl>
                                          <p:spTgt spid="13"/>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fltVal val="0.5"/>
                                          </p:val>
                                        </p:tav>
                                        <p:tav tm="100000">
                                          <p:val>
                                            <p:strVal val="#ppt_x"/>
                                          </p:val>
                                        </p:tav>
                                      </p:tavLst>
                                    </p:anim>
                                    <p:anim calcmode="lin" valueType="num">
                                      <p:cBhvr>
                                        <p:cTn id="32" dur="1000" fill="hold"/>
                                        <p:tgtEl>
                                          <p:spTgt spid="1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fltVal val="0.5"/>
                                          </p:val>
                                        </p:tav>
                                        <p:tav tm="100000">
                                          <p:val>
                                            <p:strVal val="#ppt_x"/>
                                          </p:val>
                                        </p:tav>
                                      </p:tavLst>
                                    </p:anim>
                                    <p:anim calcmode="lin" valueType="num">
                                      <p:cBhvr>
                                        <p:cTn id="39" dur="10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fltVal val="0.5"/>
                                          </p:val>
                                        </p:tav>
                                        <p:tav tm="100000">
                                          <p:val>
                                            <p:strVal val="#ppt_x"/>
                                          </p:val>
                                        </p:tav>
                                      </p:tavLst>
                                    </p:anim>
                                    <p:anim calcmode="lin" valueType="num">
                                      <p:cBhvr>
                                        <p:cTn id="46" dur="10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25"/>
          <p:cNvSpPr/>
          <p:nvPr/>
        </p:nvSpPr>
        <p:spPr>
          <a:xfrm>
            <a:off x="2387181" y="4730380"/>
            <a:ext cx="7429500" cy="959584"/>
          </a:xfrm>
          <a:prstGeom prst="roundRect">
            <a:avLst>
              <a:gd name="adj" fmla="val 23381"/>
            </a:avLst>
          </a:prstGeom>
          <a:solidFill>
            <a:srgbClr val="000711">
              <a:alpha val="56000"/>
            </a:srgbClr>
          </a:solidFill>
        </p:spPr>
        <p:txBody>
          <a:bodyPr wrap="square" anchor="ctr">
            <a:spAutoFit/>
          </a:bodyPr>
          <a:lstStyle/>
          <a:p>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Characteristic</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Extract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school </a:t>
            </a:r>
            <a:endPar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a:p>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essential   wisdom   class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pattern</a:t>
            </a:r>
            <a:endParaRPr lang="en-US" altLang="zh-CN" sz="24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51" name="图片 50"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图片 51"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图片 52"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图片 53"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图片 54"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图片 55"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6" cstate="print"/>
          <a:stretch>
            <a:fillRect/>
          </a:stretch>
        </p:blipFill>
        <p:spPr>
          <a:xfrm>
            <a:off x="-4101109" y="1534507"/>
            <a:ext cx="3718882" cy="3712786"/>
          </a:xfrm>
          <a:prstGeom prst="rect">
            <a:avLst/>
          </a:prstGeom>
        </p:spPr>
      </p:pic>
      <p:pic>
        <p:nvPicPr>
          <p:cNvPr id="3" name="图片 2"/>
          <p:cNvPicPr>
            <a:picLocks noChangeAspect="1"/>
          </p:cNvPicPr>
          <p:nvPr/>
        </p:nvPicPr>
        <p:blipFill>
          <a:blip r:embed="rId7" cstate="print"/>
          <a:stretch>
            <a:fillRect/>
          </a:stretch>
        </p:blipFill>
        <p:spPr>
          <a:xfrm>
            <a:off x="12645797" y="1534507"/>
            <a:ext cx="3712786" cy="3712786"/>
          </a:xfrm>
          <a:prstGeom prst="rect">
            <a:avLst/>
          </a:prstGeom>
        </p:spPr>
      </p:pic>
      <p:grpSp>
        <p:nvGrpSpPr>
          <p:cNvPr id="5" name="组合 4"/>
          <p:cNvGrpSpPr/>
          <p:nvPr/>
        </p:nvGrpSpPr>
        <p:grpSpPr>
          <a:xfrm>
            <a:off x="4424363" y="1615302"/>
            <a:ext cx="3466488" cy="2219284"/>
            <a:chOff x="4424363" y="1615302"/>
            <a:chExt cx="3466488" cy="2219284"/>
          </a:xfrm>
        </p:grpSpPr>
        <p:grpSp>
          <p:nvGrpSpPr>
            <p:cNvPr id="12" name="组合 11"/>
            <p:cNvGrpSpPr/>
            <p:nvPr/>
          </p:nvGrpSpPr>
          <p:grpSpPr>
            <a:xfrm>
              <a:off x="4424363" y="1649412"/>
              <a:ext cx="1558925" cy="2127251"/>
              <a:chOff x="4424363" y="1649412"/>
              <a:chExt cx="1558925" cy="2127251"/>
            </a:xfrm>
          </p:grpSpPr>
          <p:sp>
            <p:nvSpPr>
              <p:cNvPr id="13" name="Freeform 22"/>
              <p:cNvSpPr>
                <a:spLocks/>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3"/>
              <p:cNvSpPr>
                <a:spLocks/>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4"/>
              <p:cNvSpPr>
                <a:spLocks/>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5"/>
              <p:cNvSpPr>
                <a:spLocks/>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6"/>
              <p:cNvSpPr>
                <a:spLocks/>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61" name="组合 60"/>
            <p:cNvGrpSpPr/>
            <p:nvPr/>
          </p:nvGrpSpPr>
          <p:grpSpPr>
            <a:xfrm>
              <a:off x="6192839" y="1615302"/>
              <a:ext cx="1698012" cy="2219284"/>
              <a:chOff x="5551488" y="3406775"/>
              <a:chExt cx="522288" cy="682625"/>
            </a:xfrm>
          </p:grpSpPr>
          <p:sp>
            <p:nvSpPr>
              <p:cNvPr id="62" name="Freeform 66"/>
              <p:cNvSpPr>
                <a:spLocks/>
              </p:cNvSpPr>
              <p:nvPr/>
            </p:nvSpPr>
            <p:spPr bwMode="auto">
              <a:xfrm>
                <a:off x="5559425" y="3419475"/>
                <a:ext cx="333375" cy="463550"/>
              </a:xfrm>
              <a:custGeom>
                <a:avLst/>
                <a:gdLst>
                  <a:gd name="T0" fmla="*/ 1 w 87"/>
                  <a:gd name="T1" fmla="*/ 122 h 122"/>
                  <a:gd name="T2" fmla="*/ 1 w 87"/>
                  <a:gd name="T3" fmla="*/ 121 h 122"/>
                  <a:gd name="T4" fmla="*/ 1 w 87"/>
                  <a:gd name="T5" fmla="*/ 120 h 122"/>
                  <a:gd name="T6" fmla="*/ 86 w 87"/>
                  <a:gd name="T7" fmla="*/ 0 h 122"/>
                  <a:gd name="T8" fmla="*/ 87 w 87"/>
                  <a:gd name="T9" fmla="*/ 0 h 122"/>
                  <a:gd name="T10" fmla="*/ 87 w 87"/>
                  <a:gd name="T11" fmla="*/ 2 h 122"/>
                  <a:gd name="T12" fmla="*/ 2 w 87"/>
                  <a:gd name="T13" fmla="*/ 121 h 122"/>
                  <a:gd name="T14" fmla="*/ 1 w 87"/>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2">
                    <a:moveTo>
                      <a:pt x="1" y="122"/>
                    </a:moveTo>
                    <a:cubicBezTo>
                      <a:pt x="1" y="122"/>
                      <a:pt x="1" y="122"/>
                      <a:pt x="1" y="121"/>
                    </a:cubicBezTo>
                    <a:cubicBezTo>
                      <a:pt x="0" y="121"/>
                      <a:pt x="0" y="121"/>
                      <a:pt x="1" y="120"/>
                    </a:cubicBezTo>
                    <a:cubicBezTo>
                      <a:pt x="86" y="0"/>
                      <a:pt x="86" y="0"/>
                      <a:pt x="86" y="0"/>
                    </a:cubicBezTo>
                    <a:cubicBezTo>
                      <a:pt x="86" y="0"/>
                      <a:pt x="86" y="0"/>
                      <a:pt x="87" y="0"/>
                    </a:cubicBezTo>
                    <a:cubicBezTo>
                      <a:pt x="87" y="1"/>
                      <a:pt x="87" y="1"/>
                      <a:pt x="87" y="2"/>
                    </a:cubicBezTo>
                    <a:cubicBezTo>
                      <a:pt x="2" y="121"/>
                      <a:pt x="2" y="121"/>
                      <a:pt x="2" y="121"/>
                    </a:cubicBezTo>
                    <a:cubicBezTo>
                      <a:pt x="2" y="121"/>
                      <a:pt x="2" y="122"/>
                      <a:pt x="1" y="1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7"/>
              <p:cNvSpPr>
                <a:spLocks/>
              </p:cNvSpPr>
              <p:nvPr/>
            </p:nvSpPr>
            <p:spPr bwMode="auto">
              <a:xfrm>
                <a:off x="5559425" y="3419475"/>
                <a:ext cx="433388" cy="463550"/>
              </a:xfrm>
              <a:custGeom>
                <a:avLst/>
                <a:gdLst>
                  <a:gd name="T0" fmla="*/ 1 w 113"/>
                  <a:gd name="T1" fmla="*/ 122 h 122"/>
                  <a:gd name="T2" fmla="*/ 1 w 113"/>
                  <a:gd name="T3" fmla="*/ 121 h 122"/>
                  <a:gd name="T4" fmla="*/ 1 w 113"/>
                  <a:gd name="T5" fmla="*/ 120 h 122"/>
                  <a:gd name="T6" fmla="*/ 111 w 113"/>
                  <a:gd name="T7" fmla="*/ 0 h 122"/>
                  <a:gd name="T8" fmla="*/ 112 w 113"/>
                  <a:gd name="T9" fmla="*/ 0 h 122"/>
                  <a:gd name="T10" fmla="*/ 112 w 113"/>
                  <a:gd name="T11" fmla="*/ 2 h 122"/>
                  <a:gd name="T12" fmla="*/ 2 w 113"/>
                  <a:gd name="T13" fmla="*/ 121 h 122"/>
                  <a:gd name="T14" fmla="*/ 1 w 113"/>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22">
                    <a:moveTo>
                      <a:pt x="1" y="122"/>
                    </a:moveTo>
                    <a:cubicBezTo>
                      <a:pt x="1" y="122"/>
                      <a:pt x="1" y="122"/>
                      <a:pt x="1" y="121"/>
                    </a:cubicBezTo>
                    <a:cubicBezTo>
                      <a:pt x="0" y="121"/>
                      <a:pt x="0" y="120"/>
                      <a:pt x="1" y="120"/>
                    </a:cubicBezTo>
                    <a:cubicBezTo>
                      <a:pt x="111" y="0"/>
                      <a:pt x="111" y="0"/>
                      <a:pt x="111" y="0"/>
                    </a:cubicBezTo>
                    <a:cubicBezTo>
                      <a:pt x="111" y="0"/>
                      <a:pt x="112" y="0"/>
                      <a:pt x="112" y="0"/>
                    </a:cubicBezTo>
                    <a:cubicBezTo>
                      <a:pt x="113" y="1"/>
                      <a:pt x="113" y="1"/>
                      <a:pt x="112" y="2"/>
                    </a:cubicBezTo>
                    <a:cubicBezTo>
                      <a:pt x="2" y="121"/>
                      <a:pt x="2" y="121"/>
                      <a:pt x="2" y="121"/>
                    </a:cubicBezTo>
                    <a:cubicBezTo>
                      <a:pt x="2" y="121"/>
                      <a:pt x="2" y="122"/>
                      <a:pt x="1" y="1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8"/>
              <p:cNvSpPr>
                <a:spLocks/>
              </p:cNvSpPr>
              <p:nvPr/>
            </p:nvSpPr>
            <p:spPr bwMode="auto">
              <a:xfrm>
                <a:off x="5559425" y="3876675"/>
                <a:ext cx="506413" cy="95250"/>
              </a:xfrm>
              <a:custGeom>
                <a:avLst/>
                <a:gdLst>
                  <a:gd name="T0" fmla="*/ 131 w 132"/>
                  <a:gd name="T1" fmla="*/ 25 h 25"/>
                  <a:gd name="T2" fmla="*/ 130 w 132"/>
                  <a:gd name="T3" fmla="*/ 25 h 25"/>
                  <a:gd name="T4" fmla="*/ 1 w 132"/>
                  <a:gd name="T5" fmla="*/ 2 h 25"/>
                  <a:gd name="T6" fmla="*/ 1 w 132"/>
                  <a:gd name="T7" fmla="*/ 0 h 25"/>
                  <a:gd name="T8" fmla="*/ 2 w 132"/>
                  <a:gd name="T9" fmla="*/ 0 h 25"/>
                  <a:gd name="T10" fmla="*/ 131 w 132"/>
                  <a:gd name="T11" fmla="*/ 23 h 25"/>
                  <a:gd name="T12" fmla="*/ 131 w 132"/>
                  <a:gd name="T13" fmla="*/ 25 h 25"/>
                  <a:gd name="T14" fmla="*/ 131 w 13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5">
                    <a:moveTo>
                      <a:pt x="131" y="25"/>
                    </a:moveTo>
                    <a:cubicBezTo>
                      <a:pt x="130" y="25"/>
                      <a:pt x="130" y="25"/>
                      <a:pt x="130" y="25"/>
                    </a:cubicBezTo>
                    <a:cubicBezTo>
                      <a:pt x="1" y="2"/>
                      <a:pt x="1" y="2"/>
                      <a:pt x="1" y="2"/>
                    </a:cubicBezTo>
                    <a:cubicBezTo>
                      <a:pt x="1" y="1"/>
                      <a:pt x="0" y="1"/>
                      <a:pt x="1" y="0"/>
                    </a:cubicBezTo>
                    <a:cubicBezTo>
                      <a:pt x="1" y="0"/>
                      <a:pt x="1" y="0"/>
                      <a:pt x="2" y="0"/>
                    </a:cubicBezTo>
                    <a:cubicBezTo>
                      <a:pt x="131" y="23"/>
                      <a:pt x="131" y="23"/>
                      <a:pt x="131" y="23"/>
                    </a:cubicBezTo>
                    <a:cubicBezTo>
                      <a:pt x="131" y="24"/>
                      <a:pt x="132" y="24"/>
                      <a:pt x="131" y="25"/>
                    </a:cubicBezTo>
                    <a:cubicBezTo>
                      <a:pt x="131" y="25"/>
                      <a:pt x="131" y="25"/>
                      <a:pt x="131" y="2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9"/>
              <p:cNvSpPr>
                <a:spLocks/>
              </p:cNvSpPr>
              <p:nvPr/>
            </p:nvSpPr>
            <p:spPr bwMode="auto">
              <a:xfrm>
                <a:off x="5859463" y="3844925"/>
                <a:ext cx="133350" cy="236538"/>
              </a:xfrm>
              <a:custGeom>
                <a:avLst/>
                <a:gdLst>
                  <a:gd name="T0" fmla="*/ 1 w 35"/>
                  <a:gd name="T1" fmla="*/ 62 h 62"/>
                  <a:gd name="T2" fmla="*/ 1 w 35"/>
                  <a:gd name="T3" fmla="*/ 62 h 62"/>
                  <a:gd name="T4" fmla="*/ 0 w 35"/>
                  <a:gd name="T5" fmla="*/ 60 h 62"/>
                  <a:gd name="T6" fmla="*/ 33 w 35"/>
                  <a:gd name="T7" fmla="*/ 1 h 62"/>
                  <a:gd name="T8" fmla="*/ 34 w 35"/>
                  <a:gd name="T9" fmla="*/ 1 h 62"/>
                  <a:gd name="T10" fmla="*/ 34 w 35"/>
                  <a:gd name="T11" fmla="*/ 2 h 62"/>
                  <a:gd name="T12" fmla="*/ 2 w 35"/>
                  <a:gd name="T13" fmla="*/ 61 h 62"/>
                  <a:gd name="T14" fmla="*/ 1 w 3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2">
                    <a:moveTo>
                      <a:pt x="1" y="62"/>
                    </a:moveTo>
                    <a:cubicBezTo>
                      <a:pt x="1" y="62"/>
                      <a:pt x="1" y="62"/>
                      <a:pt x="1" y="62"/>
                    </a:cubicBezTo>
                    <a:cubicBezTo>
                      <a:pt x="0" y="61"/>
                      <a:pt x="0" y="61"/>
                      <a:pt x="0" y="60"/>
                    </a:cubicBezTo>
                    <a:cubicBezTo>
                      <a:pt x="33" y="1"/>
                      <a:pt x="33" y="1"/>
                      <a:pt x="33" y="1"/>
                    </a:cubicBezTo>
                    <a:cubicBezTo>
                      <a:pt x="33" y="1"/>
                      <a:pt x="34" y="0"/>
                      <a:pt x="34" y="1"/>
                    </a:cubicBezTo>
                    <a:cubicBezTo>
                      <a:pt x="35" y="1"/>
                      <a:pt x="35" y="2"/>
                      <a:pt x="34" y="2"/>
                    </a:cubicBezTo>
                    <a:cubicBezTo>
                      <a:pt x="2" y="61"/>
                      <a:pt x="2" y="61"/>
                      <a:pt x="2" y="61"/>
                    </a:cubicBezTo>
                    <a:cubicBezTo>
                      <a:pt x="2" y="61"/>
                      <a:pt x="1" y="62"/>
                      <a:pt x="1" y="6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70"/>
              <p:cNvSpPr>
                <a:spLocks/>
              </p:cNvSpPr>
              <p:nvPr/>
            </p:nvSpPr>
            <p:spPr bwMode="auto">
              <a:xfrm>
                <a:off x="5697538" y="3681413"/>
                <a:ext cx="295275" cy="290513"/>
              </a:xfrm>
              <a:custGeom>
                <a:avLst/>
                <a:gdLst>
                  <a:gd name="T0" fmla="*/ 76 w 77"/>
                  <a:gd name="T1" fmla="*/ 76 h 76"/>
                  <a:gd name="T2" fmla="*/ 75 w 77"/>
                  <a:gd name="T3" fmla="*/ 76 h 76"/>
                  <a:gd name="T4" fmla="*/ 1 w 77"/>
                  <a:gd name="T5" fmla="*/ 2 h 76"/>
                  <a:gd name="T6" fmla="*/ 1 w 77"/>
                  <a:gd name="T7" fmla="*/ 0 h 76"/>
                  <a:gd name="T8" fmla="*/ 2 w 77"/>
                  <a:gd name="T9" fmla="*/ 0 h 76"/>
                  <a:gd name="T10" fmla="*/ 76 w 77"/>
                  <a:gd name="T11" fmla="*/ 75 h 76"/>
                  <a:gd name="T12" fmla="*/ 76 w 77"/>
                  <a:gd name="T13" fmla="*/ 76 h 76"/>
                  <a:gd name="T14" fmla="*/ 76 w 77"/>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76" y="76"/>
                    </a:moveTo>
                    <a:cubicBezTo>
                      <a:pt x="75" y="76"/>
                      <a:pt x="75" y="76"/>
                      <a:pt x="75" y="76"/>
                    </a:cubicBezTo>
                    <a:cubicBezTo>
                      <a:pt x="1" y="2"/>
                      <a:pt x="1" y="2"/>
                      <a:pt x="1" y="2"/>
                    </a:cubicBezTo>
                    <a:cubicBezTo>
                      <a:pt x="0" y="1"/>
                      <a:pt x="0" y="1"/>
                      <a:pt x="1" y="0"/>
                    </a:cubicBezTo>
                    <a:cubicBezTo>
                      <a:pt x="1" y="0"/>
                      <a:pt x="2" y="0"/>
                      <a:pt x="2" y="0"/>
                    </a:cubicBezTo>
                    <a:cubicBezTo>
                      <a:pt x="76" y="75"/>
                      <a:pt x="76" y="75"/>
                      <a:pt x="76" y="75"/>
                    </a:cubicBezTo>
                    <a:cubicBezTo>
                      <a:pt x="77" y="75"/>
                      <a:pt x="77" y="76"/>
                      <a:pt x="76" y="76"/>
                    </a:cubicBezTo>
                    <a:cubicBezTo>
                      <a:pt x="76" y="76"/>
                      <a:pt x="76" y="76"/>
                      <a:pt x="76" y="7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71"/>
              <p:cNvSpPr>
                <a:spLocks/>
              </p:cNvSpPr>
              <p:nvPr/>
            </p:nvSpPr>
            <p:spPr bwMode="auto">
              <a:xfrm>
                <a:off x="5886450" y="3419475"/>
                <a:ext cx="106363" cy="552450"/>
              </a:xfrm>
              <a:custGeom>
                <a:avLst/>
                <a:gdLst>
                  <a:gd name="T0" fmla="*/ 27 w 28"/>
                  <a:gd name="T1" fmla="*/ 145 h 145"/>
                  <a:gd name="T2" fmla="*/ 26 w 28"/>
                  <a:gd name="T3" fmla="*/ 145 h 145"/>
                  <a:gd name="T4" fmla="*/ 0 w 28"/>
                  <a:gd name="T5" fmla="*/ 1 h 145"/>
                  <a:gd name="T6" fmla="*/ 1 w 28"/>
                  <a:gd name="T7" fmla="*/ 0 h 145"/>
                  <a:gd name="T8" fmla="*/ 2 w 28"/>
                  <a:gd name="T9" fmla="*/ 1 h 145"/>
                  <a:gd name="T10" fmla="*/ 28 w 28"/>
                  <a:gd name="T11" fmla="*/ 144 h 145"/>
                  <a:gd name="T12" fmla="*/ 27 w 28"/>
                  <a:gd name="T13" fmla="*/ 145 h 145"/>
                  <a:gd name="T14" fmla="*/ 27 w 28"/>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45">
                    <a:moveTo>
                      <a:pt x="27" y="145"/>
                    </a:moveTo>
                    <a:cubicBezTo>
                      <a:pt x="26" y="145"/>
                      <a:pt x="26" y="145"/>
                      <a:pt x="26" y="145"/>
                    </a:cubicBezTo>
                    <a:cubicBezTo>
                      <a:pt x="0" y="1"/>
                      <a:pt x="0" y="1"/>
                      <a:pt x="0" y="1"/>
                    </a:cubicBezTo>
                    <a:cubicBezTo>
                      <a:pt x="0" y="1"/>
                      <a:pt x="1" y="0"/>
                      <a:pt x="1" y="0"/>
                    </a:cubicBezTo>
                    <a:cubicBezTo>
                      <a:pt x="2" y="0"/>
                      <a:pt x="2" y="0"/>
                      <a:pt x="2" y="1"/>
                    </a:cubicBezTo>
                    <a:cubicBezTo>
                      <a:pt x="28" y="144"/>
                      <a:pt x="28" y="144"/>
                      <a:pt x="28" y="144"/>
                    </a:cubicBezTo>
                    <a:cubicBezTo>
                      <a:pt x="28" y="145"/>
                      <a:pt x="27" y="145"/>
                      <a:pt x="27" y="145"/>
                    </a:cubicBezTo>
                    <a:cubicBezTo>
                      <a:pt x="27" y="145"/>
                      <a:pt x="27" y="145"/>
                      <a:pt x="27" y="1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72"/>
              <p:cNvSpPr>
                <a:spLocks/>
              </p:cNvSpPr>
              <p:nvPr/>
            </p:nvSpPr>
            <p:spPr bwMode="auto">
              <a:xfrm>
                <a:off x="5808663" y="3506788"/>
                <a:ext cx="100013" cy="460375"/>
              </a:xfrm>
              <a:custGeom>
                <a:avLst/>
                <a:gdLst>
                  <a:gd name="T0" fmla="*/ 1 w 26"/>
                  <a:gd name="T1" fmla="*/ 121 h 121"/>
                  <a:gd name="T2" fmla="*/ 1 w 26"/>
                  <a:gd name="T3" fmla="*/ 121 h 121"/>
                  <a:gd name="T4" fmla="*/ 0 w 26"/>
                  <a:gd name="T5" fmla="*/ 120 h 121"/>
                  <a:gd name="T6" fmla="*/ 24 w 26"/>
                  <a:gd name="T7" fmla="*/ 1 h 121"/>
                  <a:gd name="T8" fmla="*/ 26 w 26"/>
                  <a:gd name="T9" fmla="*/ 0 h 121"/>
                  <a:gd name="T10" fmla="*/ 26 w 26"/>
                  <a:gd name="T11" fmla="*/ 1 h 121"/>
                  <a:gd name="T12" fmla="*/ 2 w 26"/>
                  <a:gd name="T13" fmla="*/ 120 h 121"/>
                  <a:gd name="T14" fmla="*/ 1 w 26"/>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1">
                    <a:moveTo>
                      <a:pt x="1" y="121"/>
                    </a:moveTo>
                    <a:cubicBezTo>
                      <a:pt x="1" y="121"/>
                      <a:pt x="1" y="121"/>
                      <a:pt x="1" y="121"/>
                    </a:cubicBezTo>
                    <a:cubicBezTo>
                      <a:pt x="0" y="121"/>
                      <a:pt x="0" y="120"/>
                      <a:pt x="0" y="120"/>
                    </a:cubicBezTo>
                    <a:cubicBezTo>
                      <a:pt x="24" y="1"/>
                      <a:pt x="24" y="1"/>
                      <a:pt x="24" y="1"/>
                    </a:cubicBezTo>
                    <a:cubicBezTo>
                      <a:pt x="25" y="0"/>
                      <a:pt x="25" y="0"/>
                      <a:pt x="26" y="0"/>
                    </a:cubicBezTo>
                    <a:cubicBezTo>
                      <a:pt x="26" y="0"/>
                      <a:pt x="26" y="1"/>
                      <a:pt x="26" y="1"/>
                    </a:cubicBezTo>
                    <a:cubicBezTo>
                      <a:pt x="2" y="120"/>
                      <a:pt x="2" y="120"/>
                      <a:pt x="2" y="120"/>
                    </a:cubicBezTo>
                    <a:cubicBezTo>
                      <a:pt x="2" y="121"/>
                      <a:pt x="1" y="121"/>
                      <a:pt x="1" y="121"/>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73"/>
              <p:cNvSpPr>
                <a:spLocks/>
              </p:cNvSpPr>
              <p:nvPr/>
            </p:nvSpPr>
            <p:spPr bwMode="auto">
              <a:xfrm>
                <a:off x="5551488" y="3406775"/>
                <a:ext cx="522288" cy="682625"/>
              </a:xfrm>
              <a:custGeom>
                <a:avLst/>
                <a:gdLst>
                  <a:gd name="T0" fmla="*/ 114 w 136"/>
                  <a:gd name="T1" fmla="*/ 179 h 179"/>
                  <a:gd name="T2" fmla="*/ 81 w 136"/>
                  <a:gd name="T3" fmla="*/ 179 h 179"/>
                  <a:gd name="T4" fmla="*/ 77 w 136"/>
                  <a:gd name="T5" fmla="*/ 176 h 179"/>
                  <a:gd name="T6" fmla="*/ 77 w 136"/>
                  <a:gd name="T7" fmla="*/ 151 h 179"/>
                  <a:gd name="T8" fmla="*/ 3 w 136"/>
                  <a:gd name="T9" fmla="*/ 151 h 179"/>
                  <a:gd name="T10" fmla="*/ 0 w 136"/>
                  <a:gd name="T11" fmla="*/ 147 h 179"/>
                  <a:gd name="T12" fmla="*/ 0 w 136"/>
                  <a:gd name="T13" fmla="*/ 124 h 179"/>
                  <a:gd name="T14" fmla="*/ 3 w 136"/>
                  <a:gd name="T15" fmla="*/ 120 h 179"/>
                  <a:gd name="T16" fmla="*/ 7 w 136"/>
                  <a:gd name="T17" fmla="*/ 124 h 179"/>
                  <a:gd name="T18" fmla="*/ 7 w 136"/>
                  <a:gd name="T19" fmla="*/ 144 h 179"/>
                  <a:gd name="T20" fmla="*/ 81 w 136"/>
                  <a:gd name="T21" fmla="*/ 144 h 179"/>
                  <a:gd name="T22" fmla="*/ 85 w 136"/>
                  <a:gd name="T23" fmla="*/ 147 h 179"/>
                  <a:gd name="T24" fmla="*/ 85 w 136"/>
                  <a:gd name="T25" fmla="*/ 172 h 179"/>
                  <a:gd name="T26" fmla="*/ 110 w 136"/>
                  <a:gd name="T27" fmla="*/ 172 h 179"/>
                  <a:gd name="T28" fmla="*/ 110 w 136"/>
                  <a:gd name="T29" fmla="*/ 147 h 179"/>
                  <a:gd name="T30" fmla="*/ 114 w 136"/>
                  <a:gd name="T31" fmla="*/ 144 h 179"/>
                  <a:gd name="T32" fmla="*/ 129 w 136"/>
                  <a:gd name="T33" fmla="*/ 144 h 179"/>
                  <a:gd name="T34" fmla="*/ 129 w 136"/>
                  <a:gd name="T35" fmla="*/ 120 h 179"/>
                  <a:gd name="T36" fmla="*/ 114 w 136"/>
                  <a:gd name="T37" fmla="*/ 120 h 179"/>
                  <a:gd name="T38" fmla="*/ 110 w 136"/>
                  <a:gd name="T39" fmla="*/ 117 h 179"/>
                  <a:gd name="T40" fmla="*/ 110 w 136"/>
                  <a:gd name="T41" fmla="*/ 8 h 179"/>
                  <a:gd name="T42" fmla="*/ 88 w 136"/>
                  <a:gd name="T43" fmla="*/ 8 h 179"/>
                  <a:gd name="T44" fmla="*/ 85 w 136"/>
                  <a:gd name="T45" fmla="*/ 4 h 179"/>
                  <a:gd name="T46" fmla="*/ 88 w 136"/>
                  <a:gd name="T47" fmla="*/ 0 h 179"/>
                  <a:gd name="T48" fmla="*/ 114 w 136"/>
                  <a:gd name="T49" fmla="*/ 0 h 179"/>
                  <a:gd name="T50" fmla="*/ 117 w 136"/>
                  <a:gd name="T51" fmla="*/ 4 h 179"/>
                  <a:gd name="T52" fmla="*/ 117 w 136"/>
                  <a:gd name="T53" fmla="*/ 113 h 179"/>
                  <a:gd name="T54" fmla="*/ 133 w 136"/>
                  <a:gd name="T55" fmla="*/ 113 h 179"/>
                  <a:gd name="T56" fmla="*/ 136 w 136"/>
                  <a:gd name="T57" fmla="*/ 117 h 179"/>
                  <a:gd name="T58" fmla="*/ 136 w 136"/>
                  <a:gd name="T59" fmla="*/ 147 h 179"/>
                  <a:gd name="T60" fmla="*/ 133 w 136"/>
                  <a:gd name="T61" fmla="*/ 151 h 179"/>
                  <a:gd name="T62" fmla="*/ 117 w 136"/>
                  <a:gd name="T63" fmla="*/ 151 h 179"/>
                  <a:gd name="T64" fmla="*/ 117 w 136"/>
                  <a:gd name="T65" fmla="*/ 176 h 179"/>
                  <a:gd name="T66" fmla="*/ 114 w 136"/>
                  <a:gd name="T6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79">
                    <a:moveTo>
                      <a:pt x="114" y="179"/>
                    </a:moveTo>
                    <a:cubicBezTo>
                      <a:pt x="81" y="179"/>
                      <a:pt x="81" y="179"/>
                      <a:pt x="81" y="179"/>
                    </a:cubicBezTo>
                    <a:cubicBezTo>
                      <a:pt x="79" y="179"/>
                      <a:pt x="77" y="178"/>
                      <a:pt x="77" y="176"/>
                    </a:cubicBezTo>
                    <a:cubicBezTo>
                      <a:pt x="77" y="151"/>
                      <a:pt x="77" y="151"/>
                      <a:pt x="77" y="151"/>
                    </a:cubicBezTo>
                    <a:cubicBezTo>
                      <a:pt x="3" y="151"/>
                      <a:pt x="3" y="151"/>
                      <a:pt x="3" y="151"/>
                    </a:cubicBezTo>
                    <a:cubicBezTo>
                      <a:pt x="1" y="151"/>
                      <a:pt x="0" y="149"/>
                      <a:pt x="0" y="147"/>
                    </a:cubicBezTo>
                    <a:cubicBezTo>
                      <a:pt x="0" y="124"/>
                      <a:pt x="0" y="124"/>
                      <a:pt x="0" y="124"/>
                    </a:cubicBezTo>
                    <a:cubicBezTo>
                      <a:pt x="0" y="122"/>
                      <a:pt x="1" y="120"/>
                      <a:pt x="3" y="120"/>
                    </a:cubicBezTo>
                    <a:cubicBezTo>
                      <a:pt x="5" y="120"/>
                      <a:pt x="7" y="122"/>
                      <a:pt x="7" y="124"/>
                    </a:cubicBezTo>
                    <a:cubicBezTo>
                      <a:pt x="7" y="144"/>
                      <a:pt x="7" y="144"/>
                      <a:pt x="7" y="144"/>
                    </a:cubicBezTo>
                    <a:cubicBezTo>
                      <a:pt x="81" y="144"/>
                      <a:pt x="81" y="144"/>
                      <a:pt x="81" y="144"/>
                    </a:cubicBezTo>
                    <a:cubicBezTo>
                      <a:pt x="83" y="144"/>
                      <a:pt x="85" y="145"/>
                      <a:pt x="85" y="147"/>
                    </a:cubicBezTo>
                    <a:cubicBezTo>
                      <a:pt x="85" y="172"/>
                      <a:pt x="85" y="172"/>
                      <a:pt x="85" y="172"/>
                    </a:cubicBezTo>
                    <a:cubicBezTo>
                      <a:pt x="110" y="172"/>
                      <a:pt x="110" y="172"/>
                      <a:pt x="110" y="172"/>
                    </a:cubicBezTo>
                    <a:cubicBezTo>
                      <a:pt x="110" y="147"/>
                      <a:pt x="110" y="147"/>
                      <a:pt x="110" y="147"/>
                    </a:cubicBezTo>
                    <a:cubicBezTo>
                      <a:pt x="110" y="145"/>
                      <a:pt x="112" y="144"/>
                      <a:pt x="114" y="144"/>
                    </a:cubicBezTo>
                    <a:cubicBezTo>
                      <a:pt x="129" y="144"/>
                      <a:pt x="129" y="144"/>
                      <a:pt x="129" y="144"/>
                    </a:cubicBezTo>
                    <a:cubicBezTo>
                      <a:pt x="129" y="120"/>
                      <a:pt x="129" y="120"/>
                      <a:pt x="129" y="120"/>
                    </a:cubicBezTo>
                    <a:cubicBezTo>
                      <a:pt x="114" y="120"/>
                      <a:pt x="114" y="120"/>
                      <a:pt x="114" y="120"/>
                    </a:cubicBezTo>
                    <a:cubicBezTo>
                      <a:pt x="112" y="120"/>
                      <a:pt x="110" y="119"/>
                      <a:pt x="110" y="117"/>
                    </a:cubicBezTo>
                    <a:cubicBezTo>
                      <a:pt x="110" y="8"/>
                      <a:pt x="110" y="8"/>
                      <a:pt x="110" y="8"/>
                    </a:cubicBezTo>
                    <a:cubicBezTo>
                      <a:pt x="88" y="8"/>
                      <a:pt x="88" y="8"/>
                      <a:pt x="88" y="8"/>
                    </a:cubicBezTo>
                    <a:cubicBezTo>
                      <a:pt x="86" y="8"/>
                      <a:pt x="85" y="6"/>
                      <a:pt x="85" y="4"/>
                    </a:cubicBezTo>
                    <a:cubicBezTo>
                      <a:pt x="85" y="2"/>
                      <a:pt x="86" y="0"/>
                      <a:pt x="88" y="0"/>
                    </a:cubicBezTo>
                    <a:cubicBezTo>
                      <a:pt x="114" y="0"/>
                      <a:pt x="114" y="0"/>
                      <a:pt x="114" y="0"/>
                    </a:cubicBezTo>
                    <a:cubicBezTo>
                      <a:pt x="116" y="0"/>
                      <a:pt x="117" y="2"/>
                      <a:pt x="117" y="4"/>
                    </a:cubicBezTo>
                    <a:cubicBezTo>
                      <a:pt x="117" y="113"/>
                      <a:pt x="117" y="113"/>
                      <a:pt x="117" y="113"/>
                    </a:cubicBezTo>
                    <a:cubicBezTo>
                      <a:pt x="133" y="113"/>
                      <a:pt x="133" y="113"/>
                      <a:pt x="133" y="113"/>
                    </a:cubicBezTo>
                    <a:cubicBezTo>
                      <a:pt x="135" y="113"/>
                      <a:pt x="136" y="114"/>
                      <a:pt x="136" y="117"/>
                    </a:cubicBezTo>
                    <a:cubicBezTo>
                      <a:pt x="136" y="147"/>
                      <a:pt x="136" y="147"/>
                      <a:pt x="136" y="147"/>
                    </a:cubicBezTo>
                    <a:cubicBezTo>
                      <a:pt x="136" y="149"/>
                      <a:pt x="135" y="151"/>
                      <a:pt x="133" y="151"/>
                    </a:cubicBezTo>
                    <a:cubicBezTo>
                      <a:pt x="117" y="151"/>
                      <a:pt x="117" y="151"/>
                      <a:pt x="117" y="151"/>
                    </a:cubicBezTo>
                    <a:cubicBezTo>
                      <a:pt x="117" y="176"/>
                      <a:pt x="117" y="176"/>
                      <a:pt x="117" y="176"/>
                    </a:cubicBezTo>
                    <a:cubicBezTo>
                      <a:pt x="117" y="178"/>
                      <a:pt x="116" y="179"/>
                      <a:pt x="114"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Oval 74"/>
              <p:cNvSpPr>
                <a:spLocks noChangeArrowheads="1"/>
              </p:cNvSpPr>
              <p:nvPr/>
            </p:nvSpPr>
            <p:spPr bwMode="auto">
              <a:xfrm>
                <a:off x="5821363" y="3803650"/>
                <a:ext cx="38100"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Oval 75"/>
              <p:cNvSpPr>
                <a:spLocks noChangeArrowheads="1"/>
              </p:cNvSpPr>
              <p:nvPr/>
            </p:nvSpPr>
            <p:spPr bwMode="auto">
              <a:xfrm>
                <a:off x="5916613" y="3925888"/>
                <a:ext cx="38100"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Oval 76"/>
              <p:cNvSpPr>
                <a:spLocks noChangeArrowheads="1"/>
              </p:cNvSpPr>
              <p:nvPr/>
            </p:nvSpPr>
            <p:spPr bwMode="auto">
              <a:xfrm>
                <a:off x="5886450" y="3490913"/>
                <a:ext cx="38100"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Oval 77"/>
              <p:cNvSpPr>
                <a:spLocks noChangeArrowheads="1"/>
              </p:cNvSpPr>
              <p:nvPr/>
            </p:nvSpPr>
            <p:spPr bwMode="auto">
              <a:xfrm>
                <a:off x="5683250" y="3670300"/>
                <a:ext cx="38100" cy="349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Oval 78"/>
              <p:cNvSpPr>
                <a:spLocks noChangeArrowheads="1"/>
              </p:cNvSpPr>
              <p:nvPr/>
            </p:nvSpPr>
            <p:spPr bwMode="auto">
              <a:xfrm>
                <a:off x="5800725" y="3906838"/>
                <a:ext cx="39688"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pic>
        <p:nvPicPr>
          <p:cNvPr id="39" name="图片 38"/>
          <p:cNvPicPr>
            <a:picLocks noChangeAspect="1"/>
          </p:cNvPicPr>
          <p:nvPr/>
        </p:nvPicPr>
        <p:blipFill>
          <a:blip r:embed="rId8"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21063734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4.16667E-6 -4.44444E-6 L 0.6901 -4.44444E-6 " pathEditMode="relative" rAng="0" ptsTypes="AA">
                                      <p:cBhvr>
                                        <p:cTn id="6" dur="1250" fill="hold"/>
                                        <p:tgtEl>
                                          <p:spTgt spid="2"/>
                                        </p:tgtEl>
                                        <p:attrNameLst>
                                          <p:attrName>ppt_x</p:attrName>
                                          <p:attrName>ppt_y</p:attrName>
                                        </p:attrNameLst>
                                      </p:cBhvr>
                                      <p:rCtr x="34505" y="0"/>
                                    </p:animMotion>
                                  </p:childTnLst>
                                </p:cTn>
                              </p:par>
                              <p:par>
                                <p:cTn id="7" presetID="35" presetClass="path" presetSubtype="0" decel="50000" fill="hold" nodeType="withEffect">
                                  <p:stCondLst>
                                    <p:cond delay="0"/>
                                  </p:stCondLst>
                                  <p:childTnLst>
                                    <p:animMotion origin="layout" path="M -3.125E-6 -4.44444E-6 L -0.70117 -4.44444E-6 " pathEditMode="relative" rAng="0" ptsTypes="AA">
                                      <p:cBhvr>
                                        <p:cTn id="8" dur="1250" fill="hold"/>
                                        <p:tgtEl>
                                          <p:spTgt spid="3"/>
                                        </p:tgtEl>
                                        <p:attrNameLst>
                                          <p:attrName>ppt_x</p:attrName>
                                          <p:attrName>ppt_y</p:attrName>
                                        </p:attrNameLst>
                                      </p:cBhvr>
                                      <p:rCtr x="-35065" y="0"/>
                                    </p:animMotion>
                                  </p:childTnLst>
                                </p:cTn>
                              </p:par>
                            </p:childTnLst>
                          </p:cTn>
                        </p:par>
                        <p:par>
                          <p:cTn id="9" fill="hold">
                            <p:stCondLst>
                              <p:cond delay="1250"/>
                            </p:stCondLst>
                            <p:childTnLst>
                              <p:par>
                                <p:cTn id="10" presetID="6" presetClass="emph" presetSubtype="0" repeatCount="10000" fill="hold" nodeType="afterEffect">
                                  <p:stCondLst>
                                    <p:cond delay="0"/>
                                  </p:stCondLst>
                                  <p:childTnLst>
                                    <p:animScale>
                                      <p:cBhvr>
                                        <p:cTn id="11" dur="20" fill="hold"/>
                                        <p:tgtEl>
                                          <p:spTgt spid="2"/>
                                        </p:tgtEl>
                                      </p:cBhvr>
                                      <p:by x="150000" y="150000"/>
                                    </p:animScale>
                                  </p:childTnLst>
                                </p:cTn>
                              </p:par>
                              <p:par>
                                <p:cTn id="12" presetID="6" presetClass="emph" presetSubtype="0" repeatCount="10000" fill="hold" nodeType="withEffect">
                                  <p:stCondLst>
                                    <p:cond delay="0"/>
                                  </p:stCondLst>
                                  <p:childTnLst>
                                    <p:animScale>
                                      <p:cBhvr>
                                        <p:cTn id="13" dur="20" fill="hold"/>
                                        <p:tgtEl>
                                          <p:spTgt spid="3"/>
                                        </p:tgtEl>
                                      </p:cBhvr>
                                      <p:by x="150000" y="150000"/>
                                    </p:animScale>
                                  </p:childTnLst>
                                </p:cTn>
                              </p:par>
                            </p:childTnLst>
                          </p:cTn>
                        </p:par>
                        <p:par>
                          <p:cTn id="14" fill="hold">
                            <p:stCondLst>
                              <p:cond delay="1450"/>
                            </p:stCondLst>
                            <p:childTnLst>
                              <p:par>
                                <p:cTn id="15" presetID="6" presetClass="emph" presetSubtype="0" decel="50000" fill="hold" nodeType="afterEffect">
                                  <p:stCondLst>
                                    <p:cond delay="0"/>
                                  </p:stCondLst>
                                  <p:childTnLst>
                                    <p:animScale>
                                      <p:cBhvr>
                                        <p:cTn id="16" dur="1000" fill="hold"/>
                                        <p:tgtEl>
                                          <p:spTgt spid="2"/>
                                        </p:tgtEl>
                                      </p:cBhvr>
                                      <p:by x="1000000" y="1000000"/>
                                    </p:animScale>
                                  </p:childTnLst>
                                </p:cTn>
                              </p:par>
                              <p:par>
                                <p:cTn id="17" presetID="10" presetClass="exit" presetSubtype="0" fill="hold" nodeType="withEffect">
                                  <p:stCondLst>
                                    <p:cond delay="0"/>
                                  </p:stCondLst>
                                  <p:childTnLst>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6" presetClass="emph" presetSubtype="0" decel="50000" fill="hold" nodeType="withEffect">
                                  <p:stCondLst>
                                    <p:cond delay="0"/>
                                  </p:stCondLst>
                                  <p:childTnLst>
                                    <p:animScale>
                                      <p:cBhvr>
                                        <p:cTn id="21" dur="1000" fill="hold"/>
                                        <p:tgtEl>
                                          <p:spTgt spid="3"/>
                                        </p:tgtEl>
                                      </p:cBhvr>
                                      <p:by x="1000000" y="1000000"/>
                                    </p:animScale>
                                  </p:childTnLst>
                                </p:cTn>
                              </p:par>
                              <p:par>
                                <p:cTn id="22" presetID="10" presetClass="exit" presetSubtype="0" fill="hold" nodeType="withEffect">
                                  <p:stCondLst>
                                    <p:cond delay="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53" presetClass="entr" presetSubtype="52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fltVal val="0.5"/>
                                          </p:val>
                                        </p:tav>
                                        <p:tav tm="100000">
                                          <p:val>
                                            <p:strVal val="#ppt_x"/>
                                          </p:val>
                                        </p:tav>
                                      </p:tavLst>
                                    </p:anim>
                                    <p:anim calcmode="lin" valueType="num">
                                      <p:cBhvr>
                                        <p:cTn id="31" dur="100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2450"/>
                            </p:stCondLst>
                            <p:childTnLst>
                              <p:par>
                                <p:cTn id="33" presetID="10" presetClass="entr" presetSubtype="0" repeatCount="300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200"/>
                                        <p:tgtEl>
                                          <p:spTgt spid="53"/>
                                        </p:tgtEl>
                                      </p:cBhvr>
                                    </p:animEffect>
                                  </p:childTnLst>
                                </p:cTn>
                              </p:par>
                              <p:par>
                                <p:cTn id="36" presetID="10" presetClass="entr" presetSubtype="0" repeatCount="3000" fill="hold" nodeType="withEffect">
                                  <p:stCondLst>
                                    <p:cond delay="10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200"/>
                                        <p:tgtEl>
                                          <p:spTgt spid="52"/>
                                        </p:tgtEl>
                                      </p:cBhvr>
                                    </p:animEffect>
                                  </p:childTnLst>
                                </p:cTn>
                              </p:par>
                              <p:par>
                                <p:cTn id="39" presetID="10" presetClass="entr" presetSubtype="0" repeatCount="3000" fill="hold" nodeType="withEffect">
                                  <p:stCondLst>
                                    <p:cond delay="20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200"/>
                                        <p:tgtEl>
                                          <p:spTgt spid="51"/>
                                        </p:tgtEl>
                                      </p:cBhvr>
                                    </p:animEffect>
                                  </p:childTnLst>
                                </p:cTn>
                              </p:par>
                              <p:par>
                                <p:cTn id="42" presetID="10" presetClass="entr" presetSubtype="0" repeatCount="300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200"/>
                                        <p:tgtEl>
                                          <p:spTgt spid="56"/>
                                        </p:tgtEl>
                                      </p:cBhvr>
                                    </p:animEffect>
                                  </p:childTnLst>
                                </p:cTn>
                              </p:par>
                              <p:par>
                                <p:cTn id="45" presetID="10" presetClass="entr" presetSubtype="0" repeatCount="3000" fill="hold" nodeType="withEffect">
                                  <p:stCondLst>
                                    <p:cond delay="10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
                                        <p:tgtEl>
                                          <p:spTgt spid="55"/>
                                        </p:tgtEl>
                                      </p:cBhvr>
                                    </p:animEffect>
                                  </p:childTnLst>
                                </p:cTn>
                              </p:par>
                              <p:par>
                                <p:cTn id="48" presetID="10" presetClass="entr" presetSubtype="0" repeatCount="3000"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Effect transition="in" filter="fade">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图片 27" descr="图片1.jpg"/>
          <p:cNvPicPr>
            <a:picLocks noChangeAspect="1"/>
          </p:cNvPicPr>
          <p:nvPr/>
        </p:nvPicPr>
        <p:blipFill>
          <a:blip r:embed="rId3" cstate="print">
            <a:duotone>
              <a:prstClr val="black"/>
              <a:schemeClr val="accent1">
                <a:tint val="45000"/>
                <a:satMod val="400000"/>
              </a:schemeClr>
            </a:duotone>
          </a:blip>
          <a:stretch>
            <a:fillRect/>
          </a:stretch>
        </p:blipFill>
        <p:spPr>
          <a:xfrm>
            <a:off x="-1" y="0"/>
            <a:ext cx="12212877" cy="6858000"/>
          </a:xfrm>
          <a:prstGeom prst="rect">
            <a:avLst/>
          </a:prstGeom>
        </p:spPr>
      </p:pic>
      <p:pic>
        <p:nvPicPr>
          <p:cNvPr id="499" name="图片 498"/>
          <p:cNvPicPr>
            <a:picLocks noChangeAspect="1"/>
          </p:cNvPicPr>
          <p:nvPr/>
        </p:nvPicPr>
        <p:blipFill rotWithShape="1">
          <a:blip r:embed="rId4" cstate="print"/>
          <a:srcRect b="46489"/>
          <a:stretch/>
        </p:blipFill>
        <p:spPr>
          <a:xfrm>
            <a:off x="208750" y="314659"/>
            <a:ext cx="877900" cy="580691"/>
          </a:xfrm>
          <a:prstGeom prst="rect">
            <a:avLst/>
          </a:prstGeom>
        </p:spPr>
      </p:pic>
      <p:grpSp>
        <p:nvGrpSpPr>
          <p:cNvPr id="2" name="组合 6"/>
          <p:cNvGrpSpPr/>
          <p:nvPr/>
        </p:nvGrpSpPr>
        <p:grpSpPr>
          <a:xfrm>
            <a:off x="2847901" y="1821440"/>
            <a:ext cx="6686624" cy="1093211"/>
            <a:chOff x="2590726" y="2211965"/>
            <a:chExt cx="6686624" cy="903677"/>
          </a:xfrm>
        </p:grpSpPr>
        <p:sp>
          <p:nvSpPr>
            <p:cNvPr id="8" name="圆角矩形 7"/>
            <p:cNvSpPr/>
            <p:nvPr/>
          </p:nvSpPr>
          <p:spPr bwMode="auto">
            <a:xfrm flipH="1">
              <a:off x="2590726" y="2211965"/>
              <a:ext cx="6686624"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9" name="文本框 8"/>
            <p:cNvSpPr txBox="1"/>
            <p:nvPr/>
          </p:nvSpPr>
          <p:spPr>
            <a:xfrm>
              <a:off x="3632396" y="2223090"/>
              <a:ext cx="4251933" cy="892552"/>
            </a:xfrm>
            <a:prstGeom prst="rect">
              <a:avLst/>
            </a:prstGeom>
            <a:noFill/>
          </p:spPr>
          <p:txBody>
            <a:bodyPr wrap="none" rtlCol="0">
              <a:spAutoFit/>
            </a:bodyPr>
            <a:lstStyle/>
            <a:p>
              <a:pPr>
                <a:lnSpc>
                  <a:spcPct val="130000"/>
                </a:lnSpc>
              </a:pPr>
              <a:r>
                <a:rPr lang="en-US" altLang="zh-CN" sz="2000" dirty="0" smtClean="0"/>
                <a:t>Make the base as the carrier</a:t>
              </a:r>
            </a:p>
            <a:p>
              <a:pPr>
                <a:lnSpc>
                  <a:spcPct val="130000"/>
                </a:lnSpc>
              </a:pPr>
              <a:r>
                <a:rPr lang="en-US" altLang="zh-CN" sz="2000" dirty="0" smtClean="0"/>
                <a:t>make the subject as the direction</a:t>
              </a:r>
              <a:endParaRPr lang="zh-CN" altLang="en-US" sz="1600" b="1" dirty="0" smtClean="0">
                <a:solidFill>
                  <a:schemeClr val="tx2">
                    <a:lumMod val="50000"/>
                  </a:schemeClr>
                </a:solidFill>
                <a:latin typeface="黑体" pitchFamily="49" charset="-122"/>
                <a:ea typeface="黑体" pitchFamily="49" charset="-122"/>
                <a:cs typeface="+mn-ea"/>
                <a:sym typeface="+mn-lt"/>
              </a:endParaRPr>
            </a:p>
          </p:txBody>
        </p:sp>
      </p:grpSp>
      <p:grpSp>
        <p:nvGrpSpPr>
          <p:cNvPr id="3" name="组合 9"/>
          <p:cNvGrpSpPr/>
          <p:nvPr/>
        </p:nvGrpSpPr>
        <p:grpSpPr>
          <a:xfrm>
            <a:off x="2838375" y="3488774"/>
            <a:ext cx="6753300" cy="817165"/>
            <a:chOff x="2590725" y="3745949"/>
            <a:chExt cx="5523654" cy="817165"/>
          </a:xfrm>
        </p:grpSpPr>
        <p:sp>
          <p:nvSpPr>
            <p:cNvPr id="11" name="圆角矩形 10"/>
            <p:cNvSpPr/>
            <p:nvPr/>
          </p:nvSpPr>
          <p:spPr bwMode="auto">
            <a:xfrm flipH="1">
              <a:off x="2590725" y="3745949"/>
              <a:ext cx="5523654"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12" name="文本框 11"/>
            <p:cNvSpPr txBox="1"/>
            <p:nvPr/>
          </p:nvSpPr>
          <p:spPr>
            <a:xfrm>
              <a:off x="3309427" y="3909899"/>
              <a:ext cx="4298558" cy="450123"/>
            </a:xfrm>
            <a:prstGeom prst="rect">
              <a:avLst/>
            </a:prstGeom>
            <a:noFill/>
          </p:spPr>
          <p:txBody>
            <a:bodyPr wrap="square" rtlCol="0">
              <a:spAutoFit/>
            </a:bodyPr>
            <a:lstStyle/>
            <a:p>
              <a:pPr>
                <a:lnSpc>
                  <a:spcPct val="130000"/>
                </a:lnSpc>
              </a:pPr>
              <a:r>
                <a:rPr lang="en-US" altLang="zh-CN" sz="2000" dirty="0" smtClean="0"/>
                <a:t>promotion by the scientific research team</a:t>
              </a:r>
              <a:endParaRPr lang="en-GB" altLang="zh-CN" sz="1200" b="1" dirty="0">
                <a:latin typeface="黑体" pitchFamily="49" charset="-122"/>
                <a:ea typeface="黑体" pitchFamily="49" charset="-122"/>
                <a:cs typeface="+mn-ea"/>
                <a:sym typeface="+mn-lt"/>
              </a:endParaRPr>
            </a:p>
          </p:txBody>
        </p:sp>
      </p:grpSp>
      <p:grpSp>
        <p:nvGrpSpPr>
          <p:cNvPr id="4" name="组合 12"/>
          <p:cNvGrpSpPr/>
          <p:nvPr/>
        </p:nvGrpSpPr>
        <p:grpSpPr>
          <a:xfrm>
            <a:off x="2819325" y="5140259"/>
            <a:ext cx="6791400" cy="817165"/>
            <a:chOff x="2590724" y="5264084"/>
            <a:chExt cx="10189705" cy="817165"/>
          </a:xfrm>
        </p:grpSpPr>
        <p:sp>
          <p:nvSpPr>
            <p:cNvPr id="14" name="圆角矩形 13"/>
            <p:cNvSpPr/>
            <p:nvPr/>
          </p:nvSpPr>
          <p:spPr bwMode="auto">
            <a:xfrm flipH="1">
              <a:off x="2590724" y="5264084"/>
              <a:ext cx="10189705"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15" name="文本框 14"/>
            <p:cNvSpPr txBox="1"/>
            <p:nvPr/>
          </p:nvSpPr>
          <p:spPr>
            <a:xfrm>
              <a:off x="3399042" y="5483290"/>
              <a:ext cx="9315696" cy="400110"/>
            </a:xfrm>
            <a:prstGeom prst="rect">
              <a:avLst/>
            </a:prstGeom>
            <a:noFill/>
          </p:spPr>
          <p:txBody>
            <a:bodyPr wrap="square" rtlCol="0">
              <a:spAutoFit/>
            </a:bodyPr>
            <a:lstStyle/>
            <a:p>
              <a:pPr fontAlgn="auto">
                <a:spcBef>
                  <a:spcPts val="0"/>
                </a:spcBef>
                <a:spcAft>
                  <a:spcPts val="0"/>
                </a:spcAft>
                <a:defRPr/>
              </a:pPr>
              <a:r>
                <a:rPr lang="zh-CN" altLang="en-US" sz="2000" b="1" dirty="0" smtClean="0">
                  <a:latin typeface="黑体" pitchFamily="49" charset="-122"/>
                  <a:ea typeface="黑体" pitchFamily="49" charset="-122"/>
                  <a:cs typeface="+mn-ea"/>
                  <a:sym typeface="+mn-lt"/>
                </a:rPr>
                <a:t>  </a:t>
              </a:r>
              <a:r>
                <a:rPr lang="en-US" altLang="zh-CN" sz="2000" dirty="0" smtClean="0"/>
                <a:t>synchronism of wisdom class and courses</a:t>
              </a:r>
              <a:endParaRPr lang="zh-CN" altLang="en-US" b="1" dirty="0">
                <a:latin typeface="黑体" pitchFamily="49" charset="-122"/>
                <a:ea typeface="黑体" pitchFamily="49" charset="-122"/>
                <a:cs typeface="+mn-ea"/>
                <a:sym typeface="+mn-lt"/>
              </a:endParaRPr>
            </a:p>
          </p:txBody>
        </p:sp>
      </p:grpSp>
      <p:grpSp>
        <p:nvGrpSpPr>
          <p:cNvPr id="5" name="组合 15"/>
          <p:cNvGrpSpPr/>
          <p:nvPr/>
        </p:nvGrpSpPr>
        <p:grpSpPr>
          <a:xfrm>
            <a:off x="1467843" y="1808669"/>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cs typeface="+mn-ea"/>
                  <a:sym typeface="+mn-lt"/>
                </a:rPr>
                <a:t>01</a:t>
              </a:r>
              <a:endParaRPr lang="zh-CN" altLang="en-US" sz="4000" dirty="0">
                <a:solidFill>
                  <a:srgbClr val="273B41"/>
                </a:solidFill>
                <a:cs typeface="+mn-ea"/>
                <a:sym typeface="+mn-lt"/>
              </a:endParaRPr>
            </a:p>
          </p:txBody>
        </p:sp>
      </p:grpSp>
      <p:grpSp>
        <p:nvGrpSpPr>
          <p:cNvPr id="6" name="组合 18"/>
          <p:cNvGrpSpPr/>
          <p:nvPr/>
        </p:nvGrpSpPr>
        <p:grpSpPr>
          <a:xfrm>
            <a:off x="1484583" y="3345635"/>
            <a:ext cx="1030514" cy="997315"/>
            <a:chOff x="1236933" y="3602810"/>
            <a:chExt cx="1030514" cy="997315"/>
          </a:xfrm>
        </p:grpSpPr>
        <p:sp>
          <p:nvSpPr>
            <p:cNvPr id="2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21" name="文本框 20"/>
            <p:cNvSpPr txBox="1"/>
            <p:nvPr/>
          </p:nvSpPr>
          <p:spPr>
            <a:xfrm>
              <a:off x="1236933" y="3732845"/>
              <a:ext cx="1030514" cy="707886"/>
            </a:xfrm>
            <a:prstGeom prst="rect">
              <a:avLst/>
            </a:prstGeom>
            <a:noFill/>
          </p:spPr>
          <p:txBody>
            <a:bodyPr wrap="square" rtlCol="0">
              <a:spAutoFit/>
            </a:bodyPr>
            <a:lstStyle/>
            <a:p>
              <a:pPr algn="ctr"/>
              <a:r>
                <a:rPr lang="en-US" altLang="zh-CN" sz="4000" dirty="0">
                  <a:solidFill>
                    <a:srgbClr val="273B41"/>
                  </a:solidFill>
                  <a:cs typeface="+mn-ea"/>
                  <a:sym typeface="+mn-lt"/>
                </a:rPr>
                <a:t>02</a:t>
              </a:r>
              <a:endParaRPr lang="zh-CN" altLang="en-US" sz="4000" dirty="0">
                <a:solidFill>
                  <a:srgbClr val="273B41"/>
                </a:solidFill>
                <a:cs typeface="+mn-ea"/>
                <a:sym typeface="+mn-lt"/>
              </a:endParaRPr>
            </a:p>
          </p:txBody>
        </p:sp>
      </p:grpSp>
      <p:grpSp>
        <p:nvGrpSpPr>
          <p:cNvPr id="7" name="组合 21"/>
          <p:cNvGrpSpPr/>
          <p:nvPr/>
        </p:nvGrpSpPr>
        <p:grpSpPr>
          <a:xfrm>
            <a:off x="1428310" y="5045756"/>
            <a:ext cx="1030514" cy="997315"/>
            <a:chOff x="1199710" y="5169581"/>
            <a:chExt cx="1030514" cy="997315"/>
          </a:xfrm>
        </p:grpSpPr>
        <p:sp>
          <p:nvSpPr>
            <p:cNvPr id="23"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24" name="文本框 23"/>
            <p:cNvSpPr txBox="1"/>
            <p:nvPr/>
          </p:nvSpPr>
          <p:spPr>
            <a:xfrm>
              <a:off x="1199710" y="5314295"/>
              <a:ext cx="1030514" cy="707886"/>
            </a:xfrm>
            <a:prstGeom prst="rect">
              <a:avLst/>
            </a:prstGeom>
            <a:noFill/>
          </p:spPr>
          <p:txBody>
            <a:bodyPr wrap="square" rtlCol="0">
              <a:spAutoFit/>
            </a:bodyPr>
            <a:lstStyle/>
            <a:p>
              <a:pPr algn="ctr"/>
              <a:r>
                <a:rPr lang="en-US" altLang="zh-CN" sz="4000" dirty="0">
                  <a:solidFill>
                    <a:srgbClr val="273B41"/>
                  </a:solidFill>
                  <a:cs typeface="+mn-ea"/>
                  <a:sym typeface="+mn-lt"/>
                </a:rPr>
                <a:t>03</a:t>
              </a:r>
              <a:endParaRPr lang="zh-CN" altLang="en-US" sz="4000" dirty="0">
                <a:solidFill>
                  <a:srgbClr val="273B41"/>
                </a:solidFill>
                <a:cs typeface="+mn-ea"/>
                <a:sym typeface="+mn-lt"/>
              </a:endParaRPr>
            </a:p>
          </p:txBody>
        </p:sp>
      </p:grpSp>
      <p:sp>
        <p:nvSpPr>
          <p:cNvPr id="29" name="圆角矩形 28"/>
          <p:cNvSpPr/>
          <p:nvPr/>
        </p:nvSpPr>
        <p:spPr>
          <a:xfrm>
            <a:off x="1760714" y="65700"/>
            <a:ext cx="8392936" cy="1101745"/>
          </a:xfrm>
          <a:prstGeom prst="roundRect">
            <a:avLst>
              <a:gd name="adj" fmla="val 23381"/>
            </a:avLst>
          </a:prstGeom>
          <a:noFill/>
        </p:spPr>
        <p:txBody>
          <a:bodyPr wrap="square" anchor="ctr">
            <a:spAutoFit/>
          </a:bodyPr>
          <a:lstStyle/>
          <a:p>
            <a:pPr algn="ctr"/>
            <a:r>
              <a:rPr lang="en-US" altLang="zh-CN"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Establish the wisdom education form which is full of fairness, happiness and effictiveness</a:t>
            </a:r>
            <a:endParaRPr lang="en-US" altLang="zh-CN" sz="28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30" name="图片 29"/>
          <p:cNvPicPr>
            <a:picLocks noChangeAspect="1"/>
          </p:cNvPicPr>
          <p:nvPr/>
        </p:nvPicPr>
        <p:blipFill>
          <a:blip r:embed="rId5"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33118348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4" descr="图片1.jpg"/>
          <p:cNvPicPr>
            <a:picLocks noChangeAspect="1"/>
          </p:cNvPicPr>
          <p:nvPr/>
        </p:nvPicPr>
        <p:blipFill>
          <a:blip r:embed="rId3" cstate="print">
            <a:duotone>
              <a:prstClr val="black"/>
              <a:schemeClr val="accent1">
                <a:tint val="45000"/>
                <a:satMod val="400000"/>
              </a:schemeClr>
            </a:duotone>
          </a:blip>
          <a:stretch>
            <a:fillRect/>
          </a:stretch>
        </p:blipFill>
        <p:spPr>
          <a:xfrm>
            <a:off x="0" y="0"/>
            <a:ext cx="12212877" cy="6858000"/>
          </a:xfrm>
          <a:prstGeom prst="rect">
            <a:avLst/>
          </a:prstGeom>
        </p:spPr>
      </p:pic>
      <p:pic>
        <p:nvPicPr>
          <p:cNvPr id="499" name="图片 498"/>
          <p:cNvPicPr>
            <a:picLocks noChangeAspect="1"/>
          </p:cNvPicPr>
          <p:nvPr/>
        </p:nvPicPr>
        <p:blipFill rotWithShape="1">
          <a:blip r:embed="rId4" cstate="print"/>
          <a:srcRect b="46489"/>
          <a:stretch/>
        </p:blipFill>
        <p:spPr>
          <a:xfrm>
            <a:off x="208750" y="314659"/>
            <a:ext cx="877900" cy="580691"/>
          </a:xfrm>
          <a:prstGeom prst="rect">
            <a:avLst/>
          </a:prstGeom>
        </p:spPr>
      </p:pic>
      <p:sp>
        <p:nvSpPr>
          <p:cNvPr id="500" name="圆角矩形 499"/>
          <p:cNvSpPr/>
          <p:nvPr/>
        </p:nvSpPr>
        <p:spPr>
          <a:xfrm>
            <a:off x="2257861" y="124635"/>
            <a:ext cx="7333814" cy="817424"/>
          </a:xfrm>
          <a:prstGeom prst="roundRect">
            <a:avLst>
              <a:gd name="adj" fmla="val 23381"/>
            </a:avLst>
          </a:prstGeom>
          <a:noFill/>
        </p:spPr>
        <p:txBody>
          <a:bodyPr wrap="square" anchor="ctr">
            <a:spAutoFit/>
          </a:bodyPr>
          <a:lstStyle/>
          <a:p>
            <a:pPr algn="ctr"/>
            <a:r>
              <a:rPr lang="en-US" altLang="zh-CN" sz="2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Import big data in the whole school</a:t>
            </a:r>
            <a:r>
              <a:rPr lang="zh-CN" altLang="zh-CN" sz="2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a:t>
            </a:r>
            <a:r>
              <a:rPr lang="en-US" altLang="zh-CN" sz="2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and build the wisdom education between school and family</a:t>
            </a:r>
            <a:endParaRPr lang="en-US" altLang="zh-CN" sz="2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26" name="图片 25"/>
          <p:cNvPicPr>
            <a:picLocks noChangeAspect="1"/>
          </p:cNvPicPr>
          <p:nvPr/>
        </p:nvPicPr>
        <p:blipFill>
          <a:blip r:embed="rId5" cstate="print"/>
          <a:stretch>
            <a:fillRect/>
          </a:stretch>
        </p:blipFill>
        <p:spPr>
          <a:xfrm>
            <a:off x="0" y="0"/>
            <a:ext cx="1560046" cy="1040235"/>
          </a:xfrm>
          <a:prstGeom prst="rect">
            <a:avLst/>
          </a:prstGeom>
        </p:spPr>
      </p:pic>
      <p:grpSp>
        <p:nvGrpSpPr>
          <p:cNvPr id="12" name="Group 21"/>
          <p:cNvGrpSpPr/>
          <p:nvPr/>
        </p:nvGrpSpPr>
        <p:grpSpPr>
          <a:xfrm>
            <a:off x="6814938" y="1793877"/>
            <a:ext cx="3435969" cy="1050559"/>
            <a:chOff x="6461658" y="1787707"/>
            <a:chExt cx="3258612" cy="996332"/>
          </a:xfrm>
        </p:grpSpPr>
        <p:sp>
          <p:nvSpPr>
            <p:cNvPr id="13" name="Freeform 26"/>
            <p:cNvSpPr/>
            <p:nvPr/>
          </p:nvSpPr>
          <p:spPr bwMode="auto">
            <a:xfrm flipH="1">
              <a:off x="6524477" y="1787707"/>
              <a:ext cx="3195793" cy="99633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id-ID"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6"/>
            <p:cNvSpPr txBox="1"/>
            <p:nvPr/>
          </p:nvSpPr>
          <p:spPr>
            <a:xfrm>
              <a:off x="6461658" y="1808807"/>
              <a:ext cx="2868226" cy="95607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pPr marL="228600" indent="-228600" fontAlgn="auto">
                <a:lnSpc>
                  <a:spcPct val="90000"/>
                </a:lnSpc>
                <a:spcBef>
                  <a:spcPts val="0"/>
                </a:spcBef>
                <a:spcAft>
                  <a:spcPts val="0"/>
                </a:spcAft>
                <a:buFont typeface="Arial" panose="020B0604020202020204" pitchFamily="34" charset="0"/>
                <a:buChar char="•"/>
                <a:defRPr/>
              </a:pPr>
              <a:r>
                <a:rPr lang="zh-CN" altLang="zh-CN" sz="1800" kern="1200" dirty="0" smtClean="0">
                  <a:solidFill>
                    <a:schemeClr val="bg1"/>
                  </a:solidFill>
                  <a:latin typeface="+mn-lt"/>
                  <a:ea typeface="+mn-ea"/>
                </a:rPr>
                <a:t>「</a:t>
              </a:r>
              <a:r>
                <a:rPr lang="en-US" altLang="zh-CN" sz="1800" dirty="0" smtClean="0">
                  <a:solidFill>
                    <a:schemeClr val="bg1"/>
                  </a:solidFill>
                </a:rPr>
                <a:t> AClassOne Wisdom learning partner </a:t>
              </a:r>
              <a:r>
                <a:rPr lang="zh-CN" altLang="zh-CN" sz="1800" kern="1200" dirty="0" smtClean="0">
                  <a:solidFill>
                    <a:schemeClr val="bg1"/>
                  </a:solidFill>
                  <a:latin typeface="+mn-lt"/>
                  <a:ea typeface="+mn-ea"/>
                </a:rPr>
                <a:t>」</a:t>
              </a:r>
              <a:r>
                <a:rPr lang="en-US" altLang="zh-CN" sz="1800" kern="1200" dirty="0" smtClean="0">
                  <a:solidFill>
                    <a:schemeClr val="bg1"/>
                  </a:solidFill>
                  <a:latin typeface="+mn-lt"/>
                  <a:ea typeface="+mn-ea"/>
                </a:rPr>
                <a:t> learning remedy </a:t>
              </a:r>
            </a:p>
          </p:txBody>
        </p:sp>
      </p:grpSp>
      <p:grpSp>
        <p:nvGrpSpPr>
          <p:cNvPr id="15" name="Group 9"/>
          <p:cNvGrpSpPr/>
          <p:nvPr/>
        </p:nvGrpSpPr>
        <p:grpSpPr>
          <a:xfrm rot="16216375">
            <a:off x="6049923" y="1901716"/>
            <a:ext cx="1126507" cy="760162"/>
            <a:chOff x="7700963" y="3678059"/>
            <a:chExt cx="1855787" cy="1036638"/>
          </a:xfrm>
          <a:solidFill>
            <a:schemeClr val="accent1"/>
          </a:solidFill>
        </p:grpSpPr>
        <p:sp>
          <p:nvSpPr>
            <p:cNvPr id="16" name="Freeform 7"/>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8"/>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9"/>
            <p:cNvSpPr>
              <a:spLocks noChangeArrowheads="1"/>
            </p:cNvSpPr>
            <p:nvPr/>
          </p:nvSpPr>
          <p:spPr bwMode="auto">
            <a:xfrm>
              <a:off x="7700963" y="4022546"/>
              <a:ext cx="1619250" cy="344488"/>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0"/>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1"/>
            <p:cNvSpPr>
              <a:spLocks noChangeArrowheads="1"/>
            </p:cNvSpPr>
            <p:nvPr/>
          </p:nvSpPr>
          <p:spPr bwMode="auto">
            <a:xfrm>
              <a:off x="9398000" y="4049534"/>
              <a:ext cx="82550" cy="293688"/>
            </a:xfrm>
            <a:prstGeom prst="ellipse">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41"/>
          <p:cNvGrpSpPr/>
          <p:nvPr/>
        </p:nvGrpSpPr>
        <p:grpSpPr>
          <a:xfrm>
            <a:off x="5595992" y="1921765"/>
            <a:ext cx="470061" cy="625787"/>
            <a:chOff x="6305550" y="2119313"/>
            <a:chExt cx="517525" cy="688975"/>
          </a:xfrm>
          <a:solidFill>
            <a:schemeClr val="accent1"/>
          </a:solidFill>
        </p:grpSpPr>
        <p:sp>
          <p:nvSpPr>
            <p:cNvPr id="30" name="Freeform 86"/>
            <p:cNvSpPr>
              <a:spLocks noEditPoints="1"/>
            </p:cNvSpPr>
            <p:nvPr/>
          </p:nvSpPr>
          <p:spPr bwMode="auto">
            <a:xfrm>
              <a:off x="6435725" y="2243138"/>
              <a:ext cx="258763" cy="258763"/>
            </a:xfrm>
            <a:custGeom>
              <a:avLst/>
              <a:gdLst>
                <a:gd name="T0" fmla="*/ 3521 w 6031"/>
                <a:gd name="T1" fmla="*/ 553 h 6022"/>
                <a:gd name="T2" fmla="*/ 4104 w 6031"/>
                <a:gd name="T3" fmla="*/ 750 h 6022"/>
                <a:gd name="T4" fmla="*/ 4613 w 6031"/>
                <a:gd name="T5" fmla="*/ 1076 h 6022"/>
                <a:gd name="T6" fmla="*/ 5029 w 6031"/>
                <a:gd name="T7" fmla="*/ 1511 h 6022"/>
                <a:gd name="T8" fmla="*/ 5330 w 6031"/>
                <a:gd name="T9" fmla="*/ 2036 h 6022"/>
                <a:gd name="T10" fmla="*/ 5499 w 6031"/>
                <a:gd name="T11" fmla="*/ 2630 h 6022"/>
                <a:gd name="T12" fmla="*/ 5515 w 6031"/>
                <a:gd name="T13" fmla="*/ 3268 h 6022"/>
                <a:gd name="T14" fmla="*/ 5375 w 6031"/>
                <a:gd name="T15" fmla="*/ 3873 h 6022"/>
                <a:gd name="T16" fmla="*/ 5098 w 6031"/>
                <a:gd name="T17" fmla="*/ 4413 h 6022"/>
                <a:gd name="T18" fmla="*/ 4704 w 6031"/>
                <a:gd name="T19" fmla="*/ 4868 h 6022"/>
                <a:gd name="T20" fmla="*/ 4213 w 6031"/>
                <a:gd name="T21" fmla="*/ 5217 h 6022"/>
                <a:gd name="T22" fmla="*/ 3643 w 6031"/>
                <a:gd name="T23" fmla="*/ 5441 h 6022"/>
                <a:gd name="T24" fmla="*/ 3016 w 6031"/>
                <a:gd name="T25" fmla="*/ 5520 h 6022"/>
                <a:gd name="T26" fmla="*/ 2388 w 6031"/>
                <a:gd name="T27" fmla="*/ 5441 h 6022"/>
                <a:gd name="T28" fmla="*/ 1818 w 6031"/>
                <a:gd name="T29" fmla="*/ 5217 h 6022"/>
                <a:gd name="T30" fmla="*/ 1327 w 6031"/>
                <a:gd name="T31" fmla="*/ 4868 h 6022"/>
                <a:gd name="T32" fmla="*/ 932 w 6031"/>
                <a:gd name="T33" fmla="*/ 4413 h 6022"/>
                <a:gd name="T34" fmla="*/ 656 w 6031"/>
                <a:gd name="T35" fmla="*/ 3873 h 6022"/>
                <a:gd name="T36" fmla="*/ 516 w 6031"/>
                <a:gd name="T37" fmla="*/ 3268 h 6022"/>
                <a:gd name="T38" fmla="*/ 532 w 6031"/>
                <a:gd name="T39" fmla="*/ 2630 h 6022"/>
                <a:gd name="T40" fmla="*/ 701 w 6031"/>
                <a:gd name="T41" fmla="*/ 2036 h 6022"/>
                <a:gd name="T42" fmla="*/ 1002 w 6031"/>
                <a:gd name="T43" fmla="*/ 1511 h 6022"/>
                <a:gd name="T44" fmla="*/ 1417 w 6031"/>
                <a:gd name="T45" fmla="*/ 1076 h 6022"/>
                <a:gd name="T46" fmla="*/ 1927 w 6031"/>
                <a:gd name="T47" fmla="*/ 750 h 6022"/>
                <a:gd name="T48" fmla="*/ 2510 w 6031"/>
                <a:gd name="T49" fmla="*/ 553 h 6022"/>
                <a:gd name="T50" fmla="*/ 3016 w 6031"/>
                <a:gd name="T51" fmla="*/ 6022 h 6022"/>
                <a:gd name="T52" fmla="*/ 3768 w 6031"/>
                <a:gd name="T53" fmla="*/ 5928 h 6022"/>
                <a:gd name="T54" fmla="*/ 4452 w 6031"/>
                <a:gd name="T55" fmla="*/ 5659 h 6022"/>
                <a:gd name="T56" fmla="*/ 5042 w 6031"/>
                <a:gd name="T57" fmla="*/ 5239 h 6022"/>
                <a:gd name="T58" fmla="*/ 5515 w 6031"/>
                <a:gd name="T59" fmla="*/ 4693 h 6022"/>
                <a:gd name="T60" fmla="*/ 5848 w 6031"/>
                <a:gd name="T61" fmla="*/ 4046 h 6022"/>
                <a:gd name="T62" fmla="*/ 6015 w 6031"/>
                <a:gd name="T63" fmla="*/ 3318 h 6022"/>
                <a:gd name="T64" fmla="*/ 5996 w 6031"/>
                <a:gd name="T65" fmla="*/ 2554 h 6022"/>
                <a:gd name="T66" fmla="*/ 5794 w 6031"/>
                <a:gd name="T67" fmla="*/ 1840 h 6022"/>
                <a:gd name="T68" fmla="*/ 5431 w 6031"/>
                <a:gd name="T69" fmla="*/ 1211 h 6022"/>
                <a:gd name="T70" fmla="*/ 4932 w 6031"/>
                <a:gd name="T71" fmla="*/ 689 h 6022"/>
                <a:gd name="T72" fmla="*/ 4322 w 6031"/>
                <a:gd name="T73" fmla="*/ 297 h 6022"/>
                <a:gd name="T74" fmla="*/ 3623 w 6031"/>
                <a:gd name="T75" fmla="*/ 62 h 6022"/>
                <a:gd name="T76" fmla="*/ 2861 w 6031"/>
                <a:gd name="T77" fmla="*/ 4 h 6022"/>
                <a:gd name="T78" fmla="*/ 2120 w 6031"/>
                <a:gd name="T79" fmla="*/ 136 h 6022"/>
                <a:gd name="T80" fmla="*/ 1453 w 6031"/>
                <a:gd name="T81" fmla="*/ 437 h 6022"/>
                <a:gd name="T82" fmla="*/ 884 w 6031"/>
                <a:gd name="T83" fmla="*/ 884 h 6022"/>
                <a:gd name="T84" fmla="*/ 437 w 6031"/>
                <a:gd name="T85" fmla="*/ 1452 h 6022"/>
                <a:gd name="T86" fmla="*/ 136 w 6031"/>
                <a:gd name="T87" fmla="*/ 2117 h 6022"/>
                <a:gd name="T88" fmla="*/ 4 w 6031"/>
                <a:gd name="T89" fmla="*/ 2857 h 6022"/>
                <a:gd name="T90" fmla="*/ 62 w 6031"/>
                <a:gd name="T91" fmla="*/ 3617 h 6022"/>
                <a:gd name="T92" fmla="*/ 298 w 6031"/>
                <a:gd name="T93" fmla="*/ 4316 h 6022"/>
                <a:gd name="T94" fmla="*/ 690 w 6031"/>
                <a:gd name="T95" fmla="*/ 4925 h 6022"/>
                <a:gd name="T96" fmla="*/ 1212 w 6031"/>
                <a:gd name="T97" fmla="*/ 5424 h 6022"/>
                <a:gd name="T98" fmla="*/ 1843 w 6031"/>
                <a:gd name="T99" fmla="*/ 5785 h 6022"/>
                <a:gd name="T100" fmla="*/ 2557 w 6031"/>
                <a:gd name="T101" fmla="*/ 5988 h 6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1" h="6022">
                  <a:moveTo>
                    <a:pt x="3016" y="502"/>
                  </a:moveTo>
                  <a:lnTo>
                    <a:pt x="3144" y="505"/>
                  </a:lnTo>
                  <a:lnTo>
                    <a:pt x="3272" y="515"/>
                  </a:lnTo>
                  <a:lnTo>
                    <a:pt x="3397" y="531"/>
                  </a:lnTo>
                  <a:lnTo>
                    <a:pt x="3521" y="553"/>
                  </a:lnTo>
                  <a:lnTo>
                    <a:pt x="3643" y="582"/>
                  </a:lnTo>
                  <a:lnTo>
                    <a:pt x="3762" y="616"/>
                  </a:lnTo>
                  <a:lnTo>
                    <a:pt x="3879" y="655"/>
                  </a:lnTo>
                  <a:lnTo>
                    <a:pt x="3992" y="700"/>
                  </a:lnTo>
                  <a:lnTo>
                    <a:pt x="4104" y="750"/>
                  </a:lnTo>
                  <a:lnTo>
                    <a:pt x="4213" y="805"/>
                  </a:lnTo>
                  <a:lnTo>
                    <a:pt x="4318" y="866"/>
                  </a:lnTo>
                  <a:lnTo>
                    <a:pt x="4420" y="932"/>
                  </a:lnTo>
                  <a:lnTo>
                    <a:pt x="4518" y="1001"/>
                  </a:lnTo>
                  <a:lnTo>
                    <a:pt x="4613" y="1076"/>
                  </a:lnTo>
                  <a:lnTo>
                    <a:pt x="4704" y="1155"/>
                  </a:lnTo>
                  <a:lnTo>
                    <a:pt x="4791" y="1238"/>
                  </a:lnTo>
                  <a:lnTo>
                    <a:pt x="4875" y="1325"/>
                  </a:lnTo>
                  <a:lnTo>
                    <a:pt x="4954" y="1417"/>
                  </a:lnTo>
                  <a:lnTo>
                    <a:pt x="5029" y="1511"/>
                  </a:lnTo>
                  <a:lnTo>
                    <a:pt x="5098" y="1609"/>
                  </a:lnTo>
                  <a:lnTo>
                    <a:pt x="5164" y="1712"/>
                  </a:lnTo>
                  <a:lnTo>
                    <a:pt x="5225" y="1816"/>
                  </a:lnTo>
                  <a:lnTo>
                    <a:pt x="5280" y="1924"/>
                  </a:lnTo>
                  <a:lnTo>
                    <a:pt x="5330" y="2036"/>
                  </a:lnTo>
                  <a:lnTo>
                    <a:pt x="5375" y="2149"/>
                  </a:lnTo>
                  <a:lnTo>
                    <a:pt x="5415" y="2266"/>
                  </a:lnTo>
                  <a:lnTo>
                    <a:pt x="5449" y="2385"/>
                  </a:lnTo>
                  <a:lnTo>
                    <a:pt x="5477" y="2506"/>
                  </a:lnTo>
                  <a:lnTo>
                    <a:pt x="5499" y="2630"/>
                  </a:lnTo>
                  <a:lnTo>
                    <a:pt x="5515" y="2755"/>
                  </a:lnTo>
                  <a:lnTo>
                    <a:pt x="5525" y="2883"/>
                  </a:lnTo>
                  <a:lnTo>
                    <a:pt x="5528" y="3011"/>
                  </a:lnTo>
                  <a:lnTo>
                    <a:pt x="5525" y="3141"/>
                  </a:lnTo>
                  <a:lnTo>
                    <a:pt x="5515" y="3268"/>
                  </a:lnTo>
                  <a:lnTo>
                    <a:pt x="5499" y="3394"/>
                  </a:lnTo>
                  <a:lnTo>
                    <a:pt x="5477" y="3517"/>
                  </a:lnTo>
                  <a:lnTo>
                    <a:pt x="5449" y="3638"/>
                  </a:lnTo>
                  <a:lnTo>
                    <a:pt x="5415" y="3757"/>
                  </a:lnTo>
                  <a:lnTo>
                    <a:pt x="5375" y="3873"/>
                  </a:lnTo>
                  <a:lnTo>
                    <a:pt x="5330" y="3988"/>
                  </a:lnTo>
                  <a:lnTo>
                    <a:pt x="5280" y="4098"/>
                  </a:lnTo>
                  <a:lnTo>
                    <a:pt x="5225" y="4207"/>
                  </a:lnTo>
                  <a:lnTo>
                    <a:pt x="5164" y="4312"/>
                  </a:lnTo>
                  <a:lnTo>
                    <a:pt x="5098" y="4413"/>
                  </a:lnTo>
                  <a:lnTo>
                    <a:pt x="5029" y="4512"/>
                  </a:lnTo>
                  <a:lnTo>
                    <a:pt x="4954" y="4607"/>
                  </a:lnTo>
                  <a:lnTo>
                    <a:pt x="4875" y="4697"/>
                  </a:lnTo>
                  <a:lnTo>
                    <a:pt x="4791" y="4785"/>
                  </a:lnTo>
                  <a:lnTo>
                    <a:pt x="4704" y="4868"/>
                  </a:lnTo>
                  <a:lnTo>
                    <a:pt x="4613" y="4947"/>
                  </a:lnTo>
                  <a:lnTo>
                    <a:pt x="4518" y="5022"/>
                  </a:lnTo>
                  <a:lnTo>
                    <a:pt x="4420" y="5092"/>
                  </a:lnTo>
                  <a:lnTo>
                    <a:pt x="4318" y="5157"/>
                  </a:lnTo>
                  <a:lnTo>
                    <a:pt x="4213" y="5217"/>
                  </a:lnTo>
                  <a:lnTo>
                    <a:pt x="4104" y="5272"/>
                  </a:lnTo>
                  <a:lnTo>
                    <a:pt x="3992" y="5324"/>
                  </a:lnTo>
                  <a:lnTo>
                    <a:pt x="3879" y="5368"/>
                  </a:lnTo>
                  <a:lnTo>
                    <a:pt x="3762" y="5408"/>
                  </a:lnTo>
                  <a:lnTo>
                    <a:pt x="3643" y="5441"/>
                  </a:lnTo>
                  <a:lnTo>
                    <a:pt x="3521" y="5469"/>
                  </a:lnTo>
                  <a:lnTo>
                    <a:pt x="3397" y="5491"/>
                  </a:lnTo>
                  <a:lnTo>
                    <a:pt x="3272" y="5507"/>
                  </a:lnTo>
                  <a:lnTo>
                    <a:pt x="3144" y="5517"/>
                  </a:lnTo>
                  <a:lnTo>
                    <a:pt x="3016" y="5520"/>
                  </a:lnTo>
                  <a:lnTo>
                    <a:pt x="2886" y="5517"/>
                  </a:lnTo>
                  <a:lnTo>
                    <a:pt x="2759" y="5507"/>
                  </a:lnTo>
                  <a:lnTo>
                    <a:pt x="2634" y="5491"/>
                  </a:lnTo>
                  <a:lnTo>
                    <a:pt x="2510" y="5469"/>
                  </a:lnTo>
                  <a:lnTo>
                    <a:pt x="2388" y="5441"/>
                  </a:lnTo>
                  <a:lnTo>
                    <a:pt x="2269" y="5408"/>
                  </a:lnTo>
                  <a:lnTo>
                    <a:pt x="2152" y="5368"/>
                  </a:lnTo>
                  <a:lnTo>
                    <a:pt x="2039" y="5324"/>
                  </a:lnTo>
                  <a:lnTo>
                    <a:pt x="1927" y="5272"/>
                  </a:lnTo>
                  <a:lnTo>
                    <a:pt x="1818" y="5217"/>
                  </a:lnTo>
                  <a:lnTo>
                    <a:pt x="1713" y="5157"/>
                  </a:lnTo>
                  <a:lnTo>
                    <a:pt x="1611" y="5092"/>
                  </a:lnTo>
                  <a:lnTo>
                    <a:pt x="1513" y="5022"/>
                  </a:lnTo>
                  <a:lnTo>
                    <a:pt x="1417" y="4947"/>
                  </a:lnTo>
                  <a:lnTo>
                    <a:pt x="1327" y="4868"/>
                  </a:lnTo>
                  <a:lnTo>
                    <a:pt x="1240" y="4785"/>
                  </a:lnTo>
                  <a:lnTo>
                    <a:pt x="1156" y="4697"/>
                  </a:lnTo>
                  <a:lnTo>
                    <a:pt x="1077" y="4607"/>
                  </a:lnTo>
                  <a:lnTo>
                    <a:pt x="1002" y="4512"/>
                  </a:lnTo>
                  <a:lnTo>
                    <a:pt x="932" y="4413"/>
                  </a:lnTo>
                  <a:lnTo>
                    <a:pt x="867" y="4312"/>
                  </a:lnTo>
                  <a:lnTo>
                    <a:pt x="806" y="4207"/>
                  </a:lnTo>
                  <a:lnTo>
                    <a:pt x="751" y="4098"/>
                  </a:lnTo>
                  <a:lnTo>
                    <a:pt x="701" y="3988"/>
                  </a:lnTo>
                  <a:lnTo>
                    <a:pt x="656" y="3873"/>
                  </a:lnTo>
                  <a:lnTo>
                    <a:pt x="615" y="3757"/>
                  </a:lnTo>
                  <a:lnTo>
                    <a:pt x="582" y="3638"/>
                  </a:lnTo>
                  <a:lnTo>
                    <a:pt x="554" y="3517"/>
                  </a:lnTo>
                  <a:lnTo>
                    <a:pt x="532" y="3394"/>
                  </a:lnTo>
                  <a:lnTo>
                    <a:pt x="516" y="3268"/>
                  </a:lnTo>
                  <a:lnTo>
                    <a:pt x="506" y="3141"/>
                  </a:lnTo>
                  <a:lnTo>
                    <a:pt x="503" y="3011"/>
                  </a:lnTo>
                  <a:lnTo>
                    <a:pt x="506" y="2883"/>
                  </a:lnTo>
                  <a:lnTo>
                    <a:pt x="516" y="2755"/>
                  </a:lnTo>
                  <a:lnTo>
                    <a:pt x="532" y="2630"/>
                  </a:lnTo>
                  <a:lnTo>
                    <a:pt x="554" y="2506"/>
                  </a:lnTo>
                  <a:lnTo>
                    <a:pt x="582" y="2385"/>
                  </a:lnTo>
                  <a:lnTo>
                    <a:pt x="615" y="2266"/>
                  </a:lnTo>
                  <a:lnTo>
                    <a:pt x="656" y="2149"/>
                  </a:lnTo>
                  <a:lnTo>
                    <a:pt x="701" y="2036"/>
                  </a:lnTo>
                  <a:lnTo>
                    <a:pt x="751" y="1924"/>
                  </a:lnTo>
                  <a:lnTo>
                    <a:pt x="806" y="1816"/>
                  </a:lnTo>
                  <a:lnTo>
                    <a:pt x="867" y="1712"/>
                  </a:lnTo>
                  <a:lnTo>
                    <a:pt x="932" y="1609"/>
                  </a:lnTo>
                  <a:lnTo>
                    <a:pt x="1002" y="1511"/>
                  </a:lnTo>
                  <a:lnTo>
                    <a:pt x="1077" y="1417"/>
                  </a:lnTo>
                  <a:lnTo>
                    <a:pt x="1156" y="1325"/>
                  </a:lnTo>
                  <a:lnTo>
                    <a:pt x="1240" y="1238"/>
                  </a:lnTo>
                  <a:lnTo>
                    <a:pt x="1327" y="1155"/>
                  </a:lnTo>
                  <a:lnTo>
                    <a:pt x="1417" y="1076"/>
                  </a:lnTo>
                  <a:lnTo>
                    <a:pt x="1513" y="1001"/>
                  </a:lnTo>
                  <a:lnTo>
                    <a:pt x="1611" y="932"/>
                  </a:lnTo>
                  <a:lnTo>
                    <a:pt x="1713" y="866"/>
                  </a:lnTo>
                  <a:lnTo>
                    <a:pt x="1818" y="805"/>
                  </a:lnTo>
                  <a:lnTo>
                    <a:pt x="1927" y="750"/>
                  </a:lnTo>
                  <a:lnTo>
                    <a:pt x="2039" y="700"/>
                  </a:lnTo>
                  <a:lnTo>
                    <a:pt x="2152" y="655"/>
                  </a:lnTo>
                  <a:lnTo>
                    <a:pt x="2269" y="616"/>
                  </a:lnTo>
                  <a:lnTo>
                    <a:pt x="2388" y="582"/>
                  </a:lnTo>
                  <a:lnTo>
                    <a:pt x="2510" y="553"/>
                  </a:lnTo>
                  <a:lnTo>
                    <a:pt x="2634" y="531"/>
                  </a:lnTo>
                  <a:lnTo>
                    <a:pt x="2759" y="515"/>
                  </a:lnTo>
                  <a:lnTo>
                    <a:pt x="2886" y="505"/>
                  </a:lnTo>
                  <a:lnTo>
                    <a:pt x="3016" y="502"/>
                  </a:lnTo>
                  <a:close/>
                  <a:moveTo>
                    <a:pt x="3016" y="6022"/>
                  </a:moveTo>
                  <a:lnTo>
                    <a:pt x="3170" y="6018"/>
                  </a:lnTo>
                  <a:lnTo>
                    <a:pt x="3323" y="6007"/>
                  </a:lnTo>
                  <a:lnTo>
                    <a:pt x="3474" y="5988"/>
                  </a:lnTo>
                  <a:lnTo>
                    <a:pt x="3623" y="5961"/>
                  </a:lnTo>
                  <a:lnTo>
                    <a:pt x="3768" y="5928"/>
                  </a:lnTo>
                  <a:lnTo>
                    <a:pt x="3911" y="5887"/>
                  </a:lnTo>
                  <a:lnTo>
                    <a:pt x="4052" y="5840"/>
                  </a:lnTo>
                  <a:lnTo>
                    <a:pt x="4188" y="5785"/>
                  </a:lnTo>
                  <a:lnTo>
                    <a:pt x="4322" y="5725"/>
                  </a:lnTo>
                  <a:lnTo>
                    <a:pt x="4452" y="5659"/>
                  </a:lnTo>
                  <a:lnTo>
                    <a:pt x="4577" y="5586"/>
                  </a:lnTo>
                  <a:lnTo>
                    <a:pt x="4700" y="5507"/>
                  </a:lnTo>
                  <a:lnTo>
                    <a:pt x="4819" y="5424"/>
                  </a:lnTo>
                  <a:lnTo>
                    <a:pt x="4932" y="5334"/>
                  </a:lnTo>
                  <a:lnTo>
                    <a:pt x="5042" y="5239"/>
                  </a:lnTo>
                  <a:lnTo>
                    <a:pt x="5146" y="5140"/>
                  </a:lnTo>
                  <a:lnTo>
                    <a:pt x="5247" y="5035"/>
                  </a:lnTo>
                  <a:lnTo>
                    <a:pt x="5341" y="4925"/>
                  </a:lnTo>
                  <a:lnTo>
                    <a:pt x="5431" y="4812"/>
                  </a:lnTo>
                  <a:lnTo>
                    <a:pt x="5515" y="4693"/>
                  </a:lnTo>
                  <a:lnTo>
                    <a:pt x="5594" y="4572"/>
                  </a:lnTo>
                  <a:lnTo>
                    <a:pt x="5666" y="4445"/>
                  </a:lnTo>
                  <a:lnTo>
                    <a:pt x="5733" y="4316"/>
                  </a:lnTo>
                  <a:lnTo>
                    <a:pt x="5794" y="4183"/>
                  </a:lnTo>
                  <a:lnTo>
                    <a:pt x="5848" y="4046"/>
                  </a:lnTo>
                  <a:lnTo>
                    <a:pt x="5895" y="3906"/>
                  </a:lnTo>
                  <a:lnTo>
                    <a:pt x="5935" y="3763"/>
                  </a:lnTo>
                  <a:lnTo>
                    <a:pt x="5969" y="3617"/>
                  </a:lnTo>
                  <a:lnTo>
                    <a:pt x="5996" y="3469"/>
                  </a:lnTo>
                  <a:lnTo>
                    <a:pt x="6015" y="3318"/>
                  </a:lnTo>
                  <a:lnTo>
                    <a:pt x="6027" y="3166"/>
                  </a:lnTo>
                  <a:lnTo>
                    <a:pt x="6031" y="3011"/>
                  </a:lnTo>
                  <a:lnTo>
                    <a:pt x="6027" y="2857"/>
                  </a:lnTo>
                  <a:lnTo>
                    <a:pt x="6015" y="2704"/>
                  </a:lnTo>
                  <a:lnTo>
                    <a:pt x="5996" y="2554"/>
                  </a:lnTo>
                  <a:lnTo>
                    <a:pt x="5969" y="2405"/>
                  </a:lnTo>
                  <a:lnTo>
                    <a:pt x="5935" y="2260"/>
                  </a:lnTo>
                  <a:lnTo>
                    <a:pt x="5895" y="2117"/>
                  </a:lnTo>
                  <a:lnTo>
                    <a:pt x="5848" y="1978"/>
                  </a:lnTo>
                  <a:lnTo>
                    <a:pt x="5794" y="1840"/>
                  </a:lnTo>
                  <a:lnTo>
                    <a:pt x="5733" y="1708"/>
                  </a:lnTo>
                  <a:lnTo>
                    <a:pt x="5666" y="1577"/>
                  </a:lnTo>
                  <a:lnTo>
                    <a:pt x="5594" y="1452"/>
                  </a:lnTo>
                  <a:lnTo>
                    <a:pt x="5515" y="1329"/>
                  </a:lnTo>
                  <a:lnTo>
                    <a:pt x="5431" y="1211"/>
                  </a:lnTo>
                  <a:lnTo>
                    <a:pt x="5341" y="1097"/>
                  </a:lnTo>
                  <a:lnTo>
                    <a:pt x="5247" y="988"/>
                  </a:lnTo>
                  <a:lnTo>
                    <a:pt x="5146" y="884"/>
                  </a:lnTo>
                  <a:lnTo>
                    <a:pt x="5042" y="783"/>
                  </a:lnTo>
                  <a:lnTo>
                    <a:pt x="4932" y="689"/>
                  </a:lnTo>
                  <a:lnTo>
                    <a:pt x="4819" y="600"/>
                  </a:lnTo>
                  <a:lnTo>
                    <a:pt x="4700" y="515"/>
                  </a:lnTo>
                  <a:lnTo>
                    <a:pt x="4577" y="437"/>
                  </a:lnTo>
                  <a:lnTo>
                    <a:pt x="4452" y="365"/>
                  </a:lnTo>
                  <a:lnTo>
                    <a:pt x="4322" y="297"/>
                  </a:lnTo>
                  <a:lnTo>
                    <a:pt x="4188" y="237"/>
                  </a:lnTo>
                  <a:lnTo>
                    <a:pt x="4052" y="183"/>
                  </a:lnTo>
                  <a:lnTo>
                    <a:pt x="3911" y="136"/>
                  </a:lnTo>
                  <a:lnTo>
                    <a:pt x="3768" y="96"/>
                  </a:lnTo>
                  <a:lnTo>
                    <a:pt x="3623" y="62"/>
                  </a:lnTo>
                  <a:lnTo>
                    <a:pt x="3474" y="36"/>
                  </a:lnTo>
                  <a:lnTo>
                    <a:pt x="3323" y="16"/>
                  </a:lnTo>
                  <a:lnTo>
                    <a:pt x="3170" y="4"/>
                  </a:lnTo>
                  <a:lnTo>
                    <a:pt x="3016" y="0"/>
                  </a:lnTo>
                  <a:lnTo>
                    <a:pt x="2861" y="4"/>
                  </a:lnTo>
                  <a:lnTo>
                    <a:pt x="2708" y="16"/>
                  </a:lnTo>
                  <a:lnTo>
                    <a:pt x="2557" y="36"/>
                  </a:lnTo>
                  <a:lnTo>
                    <a:pt x="2408" y="62"/>
                  </a:lnTo>
                  <a:lnTo>
                    <a:pt x="2263" y="96"/>
                  </a:lnTo>
                  <a:lnTo>
                    <a:pt x="2120" y="136"/>
                  </a:lnTo>
                  <a:lnTo>
                    <a:pt x="1979" y="183"/>
                  </a:lnTo>
                  <a:lnTo>
                    <a:pt x="1843" y="237"/>
                  </a:lnTo>
                  <a:lnTo>
                    <a:pt x="1709" y="297"/>
                  </a:lnTo>
                  <a:lnTo>
                    <a:pt x="1579" y="365"/>
                  </a:lnTo>
                  <a:lnTo>
                    <a:pt x="1453" y="437"/>
                  </a:lnTo>
                  <a:lnTo>
                    <a:pt x="1331" y="515"/>
                  </a:lnTo>
                  <a:lnTo>
                    <a:pt x="1212" y="600"/>
                  </a:lnTo>
                  <a:lnTo>
                    <a:pt x="1099" y="689"/>
                  </a:lnTo>
                  <a:lnTo>
                    <a:pt x="989" y="783"/>
                  </a:lnTo>
                  <a:lnTo>
                    <a:pt x="884" y="884"/>
                  </a:lnTo>
                  <a:lnTo>
                    <a:pt x="784" y="988"/>
                  </a:lnTo>
                  <a:lnTo>
                    <a:pt x="690" y="1097"/>
                  </a:lnTo>
                  <a:lnTo>
                    <a:pt x="600" y="1211"/>
                  </a:lnTo>
                  <a:lnTo>
                    <a:pt x="516" y="1329"/>
                  </a:lnTo>
                  <a:lnTo>
                    <a:pt x="437" y="1452"/>
                  </a:lnTo>
                  <a:lnTo>
                    <a:pt x="364" y="1577"/>
                  </a:lnTo>
                  <a:lnTo>
                    <a:pt x="298" y="1708"/>
                  </a:lnTo>
                  <a:lnTo>
                    <a:pt x="237" y="1840"/>
                  </a:lnTo>
                  <a:lnTo>
                    <a:pt x="183" y="1978"/>
                  </a:lnTo>
                  <a:lnTo>
                    <a:pt x="136" y="2117"/>
                  </a:lnTo>
                  <a:lnTo>
                    <a:pt x="95" y="2260"/>
                  </a:lnTo>
                  <a:lnTo>
                    <a:pt x="62" y="2405"/>
                  </a:lnTo>
                  <a:lnTo>
                    <a:pt x="35" y="2554"/>
                  </a:lnTo>
                  <a:lnTo>
                    <a:pt x="15" y="2704"/>
                  </a:lnTo>
                  <a:lnTo>
                    <a:pt x="4" y="2857"/>
                  </a:lnTo>
                  <a:lnTo>
                    <a:pt x="0" y="3011"/>
                  </a:lnTo>
                  <a:lnTo>
                    <a:pt x="4" y="3166"/>
                  </a:lnTo>
                  <a:lnTo>
                    <a:pt x="15" y="3318"/>
                  </a:lnTo>
                  <a:lnTo>
                    <a:pt x="35" y="3469"/>
                  </a:lnTo>
                  <a:lnTo>
                    <a:pt x="62" y="3617"/>
                  </a:lnTo>
                  <a:lnTo>
                    <a:pt x="95" y="3763"/>
                  </a:lnTo>
                  <a:lnTo>
                    <a:pt x="136" y="3906"/>
                  </a:lnTo>
                  <a:lnTo>
                    <a:pt x="183" y="4046"/>
                  </a:lnTo>
                  <a:lnTo>
                    <a:pt x="237" y="4183"/>
                  </a:lnTo>
                  <a:lnTo>
                    <a:pt x="298" y="4316"/>
                  </a:lnTo>
                  <a:lnTo>
                    <a:pt x="364" y="4445"/>
                  </a:lnTo>
                  <a:lnTo>
                    <a:pt x="437" y="4572"/>
                  </a:lnTo>
                  <a:lnTo>
                    <a:pt x="516" y="4693"/>
                  </a:lnTo>
                  <a:lnTo>
                    <a:pt x="600" y="4812"/>
                  </a:lnTo>
                  <a:lnTo>
                    <a:pt x="690" y="4925"/>
                  </a:lnTo>
                  <a:lnTo>
                    <a:pt x="784" y="5035"/>
                  </a:lnTo>
                  <a:lnTo>
                    <a:pt x="884" y="5140"/>
                  </a:lnTo>
                  <a:lnTo>
                    <a:pt x="989" y="5239"/>
                  </a:lnTo>
                  <a:lnTo>
                    <a:pt x="1099" y="5334"/>
                  </a:lnTo>
                  <a:lnTo>
                    <a:pt x="1212" y="5424"/>
                  </a:lnTo>
                  <a:lnTo>
                    <a:pt x="1331" y="5507"/>
                  </a:lnTo>
                  <a:lnTo>
                    <a:pt x="1453" y="5586"/>
                  </a:lnTo>
                  <a:lnTo>
                    <a:pt x="1579" y="5659"/>
                  </a:lnTo>
                  <a:lnTo>
                    <a:pt x="1709" y="5725"/>
                  </a:lnTo>
                  <a:lnTo>
                    <a:pt x="1843" y="5785"/>
                  </a:lnTo>
                  <a:lnTo>
                    <a:pt x="1979" y="5840"/>
                  </a:lnTo>
                  <a:lnTo>
                    <a:pt x="2120" y="5887"/>
                  </a:lnTo>
                  <a:lnTo>
                    <a:pt x="2263" y="5928"/>
                  </a:lnTo>
                  <a:lnTo>
                    <a:pt x="2408" y="5961"/>
                  </a:lnTo>
                  <a:lnTo>
                    <a:pt x="2557" y="5988"/>
                  </a:lnTo>
                  <a:lnTo>
                    <a:pt x="2708" y="6007"/>
                  </a:lnTo>
                  <a:lnTo>
                    <a:pt x="2861" y="6018"/>
                  </a:lnTo>
                  <a:lnTo>
                    <a:pt x="3016" y="6022"/>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id-ID"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87"/>
            <p:cNvSpPr>
              <a:spLocks noEditPoints="1"/>
            </p:cNvSpPr>
            <p:nvPr/>
          </p:nvSpPr>
          <p:spPr bwMode="auto">
            <a:xfrm>
              <a:off x="6305550" y="2119313"/>
              <a:ext cx="517525" cy="688975"/>
            </a:xfrm>
            <a:custGeom>
              <a:avLst/>
              <a:gdLst>
                <a:gd name="T0" fmla="*/ 6018 w 12062"/>
                <a:gd name="T1" fmla="*/ 15039 h 16058"/>
                <a:gd name="T2" fmla="*/ 5780 w 12062"/>
                <a:gd name="T3" fmla="*/ 14775 h 16058"/>
                <a:gd name="T4" fmla="*/ 4611 w 12062"/>
                <a:gd name="T5" fmla="*/ 13399 h 16058"/>
                <a:gd name="T6" fmla="*/ 3378 w 12062"/>
                <a:gd name="T7" fmla="*/ 11797 h 16058"/>
                <a:gd name="T8" fmla="*/ 2251 w 12062"/>
                <a:gd name="T9" fmla="*/ 10038 h 16058"/>
                <a:gd name="T10" fmla="*/ 1406 w 12062"/>
                <a:gd name="T11" fmla="*/ 8193 h 16058"/>
                <a:gd name="T12" fmla="*/ 1014 w 12062"/>
                <a:gd name="T13" fmla="*/ 6330 h 16058"/>
                <a:gd name="T14" fmla="*/ 1164 w 12062"/>
                <a:gd name="T15" fmla="*/ 4770 h 16058"/>
                <a:gd name="T16" fmla="*/ 1734 w 12062"/>
                <a:gd name="T17" fmla="*/ 3422 h 16058"/>
                <a:gd name="T18" fmla="*/ 2653 w 12062"/>
                <a:gd name="T19" fmla="*/ 2309 h 16058"/>
                <a:gd name="T20" fmla="*/ 3854 w 12062"/>
                <a:gd name="T21" fmla="*/ 1499 h 16058"/>
                <a:gd name="T22" fmla="*/ 5267 w 12062"/>
                <a:gd name="T23" fmla="*/ 1062 h 16058"/>
                <a:gd name="T24" fmla="*/ 6795 w 12062"/>
                <a:gd name="T25" fmla="*/ 1062 h 16058"/>
                <a:gd name="T26" fmla="*/ 8208 w 12062"/>
                <a:gd name="T27" fmla="*/ 1499 h 16058"/>
                <a:gd name="T28" fmla="*/ 9409 w 12062"/>
                <a:gd name="T29" fmla="*/ 2309 h 16058"/>
                <a:gd name="T30" fmla="*/ 10328 w 12062"/>
                <a:gd name="T31" fmla="*/ 3422 h 16058"/>
                <a:gd name="T32" fmla="*/ 10898 w 12062"/>
                <a:gd name="T33" fmla="*/ 4770 h 16058"/>
                <a:gd name="T34" fmla="*/ 11048 w 12062"/>
                <a:gd name="T35" fmla="*/ 6330 h 16058"/>
                <a:gd name="T36" fmla="*/ 10656 w 12062"/>
                <a:gd name="T37" fmla="*/ 8193 h 16058"/>
                <a:gd name="T38" fmla="*/ 9810 w 12062"/>
                <a:gd name="T39" fmla="*/ 10039 h 16058"/>
                <a:gd name="T40" fmla="*/ 8681 w 12062"/>
                <a:gd name="T41" fmla="*/ 11801 h 16058"/>
                <a:gd name="T42" fmla="*/ 7443 w 12062"/>
                <a:gd name="T43" fmla="*/ 13407 h 16058"/>
                <a:gd name="T44" fmla="*/ 6267 w 12062"/>
                <a:gd name="T45" fmla="*/ 14791 h 16058"/>
                <a:gd name="T46" fmla="*/ 4817 w 12062"/>
                <a:gd name="T47" fmla="*/ 121 h 16058"/>
                <a:gd name="T48" fmla="*/ 3159 w 12062"/>
                <a:gd name="T49" fmla="*/ 722 h 16058"/>
                <a:gd name="T50" fmla="*/ 1768 w 12062"/>
                <a:gd name="T51" fmla="*/ 1753 h 16058"/>
                <a:gd name="T52" fmla="*/ 729 w 12062"/>
                <a:gd name="T53" fmla="*/ 3139 h 16058"/>
                <a:gd name="T54" fmla="*/ 123 w 12062"/>
                <a:gd name="T55" fmla="*/ 4801 h 16058"/>
                <a:gd name="T56" fmla="*/ 34 w 12062"/>
                <a:gd name="T57" fmla="*/ 6682 h 16058"/>
                <a:gd name="T58" fmla="*/ 506 w 12062"/>
                <a:gd name="T59" fmla="*/ 8654 h 16058"/>
                <a:gd name="T60" fmla="*/ 1411 w 12062"/>
                <a:gd name="T61" fmla="*/ 10583 h 16058"/>
                <a:gd name="T62" fmla="*/ 2598 w 12062"/>
                <a:gd name="T63" fmla="*/ 12423 h 16058"/>
                <a:gd name="T64" fmla="*/ 3917 w 12062"/>
                <a:gd name="T65" fmla="*/ 14129 h 16058"/>
                <a:gd name="T66" fmla="*/ 5214 w 12062"/>
                <a:gd name="T67" fmla="*/ 15655 h 16058"/>
                <a:gd name="T68" fmla="*/ 5355 w 12062"/>
                <a:gd name="T69" fmla="*/ 15786 h 16058"/>
                <a:gd name="T70" fmla="*/ 5509 w 12062"/>
                <a:gd name="T71" fmla="*/ 15897 h 16058"/>
                <a:gd name="T72" fmla="*/ 5705 w 12062"/>
                <a:gd name="T73" fmla="*/ 15997 h 16058"/>
                <a:gd name="T74" fmla="*/ 5931 w 12062"/>
                <a:gd name="T75" fmla="*/ 16054 h 16058"/>
                <a:gd name="T76" fmla="*/ 6170 w 12062"/>
                <a:gd name="T77" fmla="*/ 16048 h 16058"/>
                <a:gd name="T78" fmla="*/ 6392 w 12062"/>
                <a:gd name="T79" fmla="*/ 15982 h 16058"/>
                <a:gd name="T80" fmla="*/ 6581 w 12062"/>
                <a:gd name="T81" fmla="*/ 15878 h 16058"/>
                <a:gd name="T82" fmla="*/ 6747 w 12062"/>
                <a:gd name="T83" fmla="*/ 15752 h 16058"/>
                <a:gd name="T84" fmla="*/ 7056 w 12062"/>
                <a:gd name="T85" fmla="*/ 15415 h 16058"/>
                <a:gd name="T86" fmla="*/ 8368 w 12062"/>
                <a:gd name="T87" fmla="*/ 13856 h 16058"/>
                <a:gd name="T88" fmla="*/ 9675 w 12062"/>
                <a:gd name="T89" fmla="*/ 12125 h 16058"/>
                <a:gd name="T90" fmla="*/ 10826 w 12062"/>
                <a:gd name="T91" fmla="*/ 10267 h 16058"/>
                <a:gd name="T92" fmla="*/ 11669 w 12062"/>
                <a:gd name="T93" fmla="*/ 8328 h 16058"/>
                <a:gd name="T94" fmla="*/ 12053 w 12062"/>
                <a:gd name="T95" fmla="*/ 6352 h 16058"/>
                <a:gd name="T96" fmla="*/ 11872 w 12062"/>
                <a:gd name="T97" fmla="*/ 4508 h 16058"/>
                <a:gd name="T98" fmla="*/ 11188 w 12062"/>
                <a:gd name="T99" fmla="*/ 2887 h 16058"/>
                <a:gd name="T100" fmla="*/ 10084 w 12062"/>
                <a:gd name="T101" fmla="*/ 1555 h 16058"/>
                <a:gd name="T102" fmla="*/ 8644 w 12062"/>
                <a:gd name="T103" fmla="*/ 589 h 16058"/>
                <a:gd name="T104" fmla="*/ 6948 w 12062"/>
                <a:gd name="T105" fmla="*/ 6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62" h="16058">
                  <a:moveTo>
                    <a:pt x="6090" y="14996"/>
                  </a:moveTo>
                  <a:lnTo>
                    <a:pt x="6078" y="15005"/>
                  </a:lnTo>
                  <a:lnTo>
                    <a:pt x="6062" y="15018"/>
                  </a:lnTo>
                  <a:lnTo>
                    <a:pt x="6042" y="15032"/>
                  </a:lnTo>
                  <a:lnTo>
                    <a:pt x="6021" y="15045"/>
                  </a:lnTo>
                  <a:lnTo>
                    <a:pt x="6018" y="15039"/>
                  </a:lnTo>
                  <a:lnTo>
                    <a:pt x="6012" y="15032"/>
                  </a:lnTo>
                  <a:lnTo>
                    <a:pt x="6004" y="15024"/>
                  </a:lnTo>
                  <a:lnTo>
                    <a:pt x="5995" y="15015"/>
                  </a:lnTo>
                  <a:lnTo>
                    <a:pt x="5975" y="14996"/>
                  </a:lnTo>
                  <a:lnTo>
                    <a:pt x="5956" y="14978"/>
                  </a:lnTo>
                  <a:lnTo>
                    <a:pt x="5780" y="14775"/>
                  </a:lnTo>
                  <a:lnTo>
                    <a:pt x="5597" y="14565"/>
                  </a:lnTo>
                  <a:lnTo>
                    <a:pt x="5408" y="14346"/>
                  </a:lnTo>
                  <a:lnTo>
                    <a:pt x="5215" y="14120"/>
                  </a:lnTo>
                  <a:lnTo>
                    <a:pt x="5017" y="13886"/>
                  </a:lnTo>
                  <a:lnTo>
                    <a:pt x="4815" y="13646"/>
                  </a:lnTo>
                  <a:lnTo>
                    <a:pt x="4611" y="13399"/>
                  </a:lnTo>
                  <a:lnTo>
                    <a:pt x="4406" y="13145"/>
                  </a:lnTo>
                  <a:lnTo>
                    <a:pt x="4199" y="12887"/>
                  </a:lnTo>
                  <a:lnTo>
                    <a:pt x="3992" y="12622"/>
                  </a:lnTo>
                  <a:lnTo>
                    <a:pt x="3785" y="12352"/>
                  </a:lnTo>
                  <a:lnTo>
                    <a:pt x="3580" y="12077"/>
                  </a:lnTo>
                  <a:lnTo>
                    <a:pt x="3378" y="11797"/>
                  </a:lnTo>
                  <a:lnTo>
                    <a:pt x="3178" y="11513"/>
                  </a:lnTo>
                  <a:lnTo>
                    <a:pt x="2982" y="11225"/>
                  </a:lnTo>
                  <a:lnTo>
                    <a:pt x="2790" y="10932"/>
                  </a:lnTo>
                  <a:lnTo>
                    <a:pt x="2604" y="10637"/>
                  </a:lnTo>
                  <a:lnTo>
                    <a:pt x="2424" y="10339"/>
                  </a:lnTo>
                  <a:lnTo>
                    <a:pt x="2251" y="10038"/>
                  </a:lnTo>
                  <a:lnTo>
                    <a:pt x="2087" y="9734"/>
                  </a:lnTo>
                  <a:lnTo>
                    <a:pt x="1930" y="9429"/>
                  </a:lnTo>
                  <a:lnTo>
                    <a:pt x="1782" y="9122"/>
                  </a:lnTo>
                  <a:lnTo>
                    <a:pt x="1645" y="8813"/>
                  </a:lnTo>
                  <a:lnTo>
                    <a:pt x="1520" y="8504"/>
                  </a:lnTo>
                  <a:lnTo>
                    <a:pt x="1406" y="8193"/>
                  </a:lnTo>
                  <a:lnTo>
                    <a:pt x="1305" y="7881"/>
                  </a:lnTo>
                  <a:lnTo>
                    <a:pt x="1216" y="7570"/>
                  </a:lnTo>
                  <a:lnTo>
                    <a:pt x="1142" y="7259"/>
                  </a:lnTo>
                  <a:lnTo>
                    <a:pt x="1083" y="6948"/>
                  </a:lnTo>
                  <a:lnTo>
                    <a:pt x="1040" y="6639"/>
                  </a:lnTo>
                  <a:lnTo>
                    <a:pt x="1014" y="6330"/>
                  </a:lnTo>
                  <a:lnTo>
                    <a:pt x="1005" y="6023"/>
                  </a:lnTo>
                  <a:lnTo>
                    <a:pt x="1011" y="5765"/>
                  </a:lnTo>
                  <a:lnTo>
                    <a:pt x="1031" y="5510"/>
                  </a:lnTo>
                  <a:lnTo>
                    <a:pt x="1063" y="5259"/>
                  </a:lnTo>
                  <a:lnTo>
                    <a:pt x="1108" y="5012"/>
                  </a:lnTo>
                  <a:lnTo>
                    <a:pt x="1164" y="4770"/>
                  </a:lnTo>
                  <a:lnTo>
                    <a:pt x="1231" y="4532"/>
                  </a:lnTo>
                  <a:lnTo>
                    <a:pt x="1311" y="4299"/>
                  </a:lnTo>
                  <a:lnTo>
                    <a:pt x="1401" y="4071"/>
                  </a:lnTo>
                  <a:lnTo>
                    <a:pt x="1502" y="3849"/>
                  </a:lnTo>
                  <a:lnTo>
                    <a:pt x="1612" y="3632"/>
                  </a:lnTo>
                  <a:lnTo>
                    <a:pt x="1734" y="3422"/>
                  </a:lnTo>
                  <a:lnTo>
                    <a:pt x="1864" y="3219"/>
                  </a:lnTo>
                  <a:lnTo>
                    <a:pt x="2005" y="3022"/>
                  </a:lnTo>
                  <a:lnTo>
                    <a:pt x="2154" y="2832"/>
                  </a:lnTo>
                  <a:lnTo>
                    <a:pt x="2313" y="2650"/>
                  </a:lnTo>
                  <a:lnTo>
                    <a:pt x="2479" y="2475"/>
                  </a:lnTo>
                  <a:lnTo>
                    <a:pt x="2653" y="2309"/>
                  </a:lnTo>
                  <a:lnTo>
                    <a:pt x="2836" y="2151"/>
                  </a:lnTo>
                  <a:lnTo>
                    <a:pt x="3026" y="2002"/>
                  </a:lnTo>
                  <a:lnTo>
                    <a:pt x="3223" y="1862"/>
                  </a:lnTo>
                  <a:lnTo>
                    <a:pt x="3427" y="1731"/>
                  </a:lnTo>
                  <a:lnTo>
                    <a:pt x="3637" y="1610"/>
                  </a:lnTo>
                  <a:lnTo>
                    <a:pt x="3854" y="1499"/>
                  </a:lnTo>
                  <a:lnTo>
                    <a:pt x="4077" y="1399"/>
                  </a:lnTo>
                  <a:lnTo>
                    <a:pt x="4305" y="1309"/>
                  </a:lnTo>
                  <a:lnTo>
                    <a:pt x="4538" y="1229"/>
                  </a:lnTo>
                  <a:lnTo>
                    <a:pt x="4776" y="1162"/>
                  </a:lnTo>
                  <a:lnTo>
                    <a:pt x="5019" y="1106"/>
                  </a:lnTo>
                  <a:lnTo>
                    <a:pt x="5267" y="1062"/>
                  </a:lnTo>
                  <a:lnTo>
                    <a:pt x="5518" y="1030"/>
                  </a:lnTo>
                  <a:lnTo>
                    <a:pt x="5773" y="1010"/>
                  </a:lnTo>
                  <a:lnTo>
                    <a:pt x="6032" y="1004"/>
                  </a:lnTo>
                  <a:lnTo>
                    <a:pt x="6289" y="1010"/>
                  </a:lnTo>
                  <a:lnTo>
                    <a:pt x="6544" y="1030"/>
                  </a:lnTo>
                  <a:lnTo>
                    <a:pt x="6795" y="1062"/>
                  </a:lnTo>
                  <a:lnTo>
                    <a:pt x="7043" y="1106"/>
                  </a:lnTo>
                  <a:lnTo>
                    <a:pt x="7286" y="1162"/>
                  </a:lnTo>
                  <a:lnTo>
                    <a:pt x="7524" y="1229"/>
                  </a:lnTo>
                  <a:lnTo>
                    <a:pt x="7757" y="1309"/>
                  </a:lnTo>
                  <a:lnTo>
                    <a:pt x="7985" y="1399"/>
                  </a:lnTo>
                  <a:lnTo>
                    <a:pt x="8208" y="1499"/>
                  </a:lnTo>
                  <a:lnTo>
                    <a:pt x="8425" y="1610"/>
                  </a:lnTo>
                  <a:lnTo>
                    <a:pt x="8635" y="1731"/>
                  </a:lnTo>
                  <a:lnTo>
                    <a:pt x="8839" y="1862"/>
                  </a:lnTo>
                  <a:lnTo>
                    <a:pt x="9036" y="2002"/>
                  </a:lnTo>
                  <a:lnTo>
                    <a:pt x="9226" y="2151"/>
                  </a:lnTo>
                  <a:lnTo>
                    <a:pt x="9409" y="2309"/>
                  </a:lnTo>
                  <a:lnTo>
                    <a:pt x="9583" y="2475"/>
                  </a:lnTo>
                  <a:lnTo>
                    <a:pt x="9749" y="2650"/>
                  </a:lnTo>
                  <a:lnTo>
                    <a:pt x="9908" y="2832"/>
                  </a:lnTo>
                  <a:lnTo>
                    <a:pt x="10057" y="3022"/>
                  </a:lnTo>
                  <a:lnTo>
                    <a:pt x="10198" y="3219"/>
                  </a:lnTo>
                  <a:lnTo>
                    <a:pt x="10328" y="3422"/>
                  </a:lnTo>
                  <a:lnTo>
                    <a:pt x="10450" y="3632"/>
                  </a:lnTo>
                  <a:lnTo>
                    <a:pt x="10560" y="3849"/>
                  </a:lnTo>
                  <a:lnTo>
                    <a:pt x="10661" y="4071"/>
                  </a:lnTo>
                  <a:lnTo>
                    <a:pt x="10751" y="4299"/>
                  </a:lnTo>
                  <a:lnTo>
                    <a:pt x="10831" y="4532"/>
                  </a:lnTo>
                  <a:lnTo>
                    <a:pt x="10898" y="4770"/>
                  </a:lnTo>
                  <a:lnTo>
                    <a:pt x="10954" y="5012"/>
                  </a:lnTo>
                  <a:lnTo>
                    <a:pt x="10999" y="5259"/>
                  </a:lnTo>
                  <a:lnTo>
                    <a:pt x="11031" y="5510"/>
                  </a:lnTo>
                  <a:lnTo>
                    <a:pt x="11051" y="5765"/>
                  </a:lnTo>
                  <a:lnTo>
                    <a:pt x="11057" y="6023"/>
                  </a:lnTo>
                  <a:lnTo>
                    <a:pt x="11048" y="6330"/>
                  </a:lnTo>
                  <a:lnTo>
                    <a:pt x="11022" y="6639"/>
                  </a:lnTo>
                  <a:lnTo>
                    <a:pt x="10979" y="6948"/>
                  </a:lnTo>
                  <a:lnTo>
                    <a:pt x="10920" y="7259"/>
                  </a:lnTo>
                  <a:lnTo>
                    <a:pt x="10846" y="7570"/>
                  </a:lnTo>
                  <a:lnTo>
                    <a:pt x="10757" y="7881"/>
                  </a:lnTo>
                  <a:lnTo>
                    <a:pt x="10656" y="8193"/>
                  </a:lnTo>
                  <a:lnTo>
                    <a:pt x="10542" y="8504"/>
                  </a:lnTo>
                  <a:lnTo>
                    <a:pt x="10416" y="8814"/>
                  </a:lnTo>
                  <a:lnTo>
                    <a:pt x="10279" y="9122"/>
                  </a:lnTo>
                  <a:lnTo>
                    <a:pt x="10132" y="9430"/>
                  </a:lnTo>
                  <a:lnTo>
                    <a:pt x="9975" y="9735"/>
                  </a:lnTo>
                  <a:lnTo>
                    <a:pt x="9810" y="10039"/>
                  </a:lnTo>
                  <a:lnTo>
                    <a:pt x="9637" y="10340"/>
                  </a:lnTo>
                  <a:lnTo>
                    <a:pt x="9457" y="10639"/>
                  </a:lnTo>
                  <a:lnTo>
                    <a:pt x="9270" y="10934"/>
                  </a:lnTo>
                  <a:lnTo>
                    <a:pt x="9078" y="11227"/>
                  </a:lnTo>
                  <a:lnTo>
                    <a:pt x="8882" y="11516"/>
                  </a:lnTo>
                  <a:lnTo>
                    <a:pt x="8681" y="11801"/>
                  </a:lnTo>
                  <a:lnTo>
                    <a:pt x="8478" y="12081"/>
                  </a:lnTo>
                  <a:lnTo>
                    <a:pt x="8272" y="12357"/>
                  </a:lnTo>
                  <a:lnTo>
                    <a:pt x="8065" y="12628"/>
                  </a:lnTo>
                  <a:lnTo>
                    <a:pt x="7857" y="12893"/>
                  </a:lnTo>
                  <a:lnTo>
                    <a:pt x="7650" y="13154"/>
                  </a:lnTo>
                  <a:lnTo>
                    <a:pt x="7443" y="13407"/>
                  </a:lnTo>
                  <a:lnTo>
                    <a:pt x="7238" y="13655"/>
                  </a:lnTo>
                  <a:lnTo>
                    <a:pt x="7036" y="13897"/>
                  </a:lnTo>
                  <a:lnTo>
                    <a:pt x="6837" y="14132"/>
                  </a:lnTo>
                  <a:lnTo>
                    <a:pt x="6642" y="14359"/>
                  </a:lnTo>
                  <a:lnTo>
                    <a:pt x="6452" y="14579"/>
                  </a:lnTo>
                  <a:lnTo>
                    <a:pt x="6267" y="14791"/>
                  </a:lnTo>
                  <a:lnTo>
                    <a:pt x="6090" y="14996"/>
                  </a:lnTo>
                  <a:close/>
                  <a:moveTo>
                    <a:pt x="6032" y="0"/>
                  </a:moveTo>
                  <a:lnTo>
                    <a:pt x="5721" y="8"/>
                  </a:lnTo>
                  <a:lnTo>
                    <a:pt x="5415" y="31"/>
                  </a:lnTo>
                  <a:lnTo>
                    <a:pt x="5114" y="68"/>
                  </a:lnTo>
                  <a:lnTo>
                    <a:pt x="4817" y="121"/>
                  </a:lnTo>
                  <a:lnTo>
                    <a:pt x="4526" y="188"/>
                  </a:lnTo>
                  <a:lnTo>
                    <a:pt x="4239" y="268"/>
                  </a:lnTo>
                  <a:lnTo>
                    <a:pt x="3959" y="362"/>
                  </a:lnTo>
                  <a:lnTo>
                    <a:pt x="3686" y="470"/>
                  </a:lnTo>
                  <a:lnTo>
                    <a:pt x="3418" y="589"/>
                  </a:lnTo>
                  <a:lnTo>
                    <a:pt x="3159" y="722"/>
                  </a:lnTo>
                  <a:lnTo>
                    <a:pt x="2906" y="865"/>
                  </a:lnTo>
                  <a:lnTo>
                    <a:pt x="2661" y="1021"/>
                  </a:lnTo>
                  <a:lnTo>
                    <a:pt x="2424" y="1188"/>
                  </a:lnTo>
                  <a:lnTo>
                    <a:pt x="2197" y="1366"/>
                  </a:lnTo>
                  <a:lnTo>
                    <a:pt x="1978" y="1555"/>
                  </a:lnTo>
                  <a:lnTo>
                    <a:pt x="1768" y="1753"/>
                  </a:lnTo>
                  <a:lnTo>
                    <a:pt x="1569" y="1962"/>
                  </a:lnTo>
                  <a:lnTo>
                    <a:pt x="1379" y="2180"/>
                  </a:lnTo>
                  <a:lnTo>
                    <a:pt x="1200" y="2407"/>
                  </a:lnTo>
                  <a:lnTo>
                    <a:pt x="1031" y="2643"/>
                  </a:lnTo>
                  <a:lnTo>
                    <a:pt x="874" y="2887"/>
                  </a:lnTo>
                  <a:lnTo>
                    <a:pt x="729" y="3139"/>
                  </a:lnTo>
                  <a:lnTo>
                    <a:pt x="596" y="3399"/>
                  </a:lnTo>
                  <a:lnTo>
                    <a:pt x="474" y="3666"/>
                  </a:lnTo>
                  <a:lnTo>
                    <a:pt x="367" y="3940"/>
                  </a:lnTo>
                  <a:lnTo>
                    <a:pt x="271" y="4221"/>
                  </a:lnTo>
                  <a:lnTo>
                    <a:pt x="190" y="4508"/>
                  </a:lnTo>
                  <a:lnTo>
                    <a:pt x="123" y="4801"/>
                  </a:lnTo>
                  <a:lnTo>
                    <a:pt x="69" y="5099"/>
                  </a:lnTo>
                  <a:lnTo>
                    <a:pt x="31" y="5403"/>
                  </a:lnTo>
                  <a:lnTo>
                    <a:pt x="8" y="5711"/>
                  </a:lnTo>
                  <a:lnTo>
                    <a:pt x="0" y="6023"/>
                  </a:lnTo>
                  <a:lnTo>
                    <a:pt x="9" y="6352"/>
                  </a:lnTo>
                  <a:lnTo>
                    <a:pt x="34" y="6682"/>
                  </a:lnTo>
                  <a:lnTo>
                    <a:pt x="76" y="7012"/>
                  </a:lnTo>
                  <a:lnTo>
                    <a:pt x="134" y="7342"/>
                  </a:lnTo>
                  <a:lnTo>
                    <a:pt x="206" y="7671"/>
                  </a:lnTo>
                  <a:lnTo>
                    <a:pt x="292" y="8000"/>
                  </a:lnTo>
                  <a:lnTo>
                    <a:pt x="393" y="8328"/>
                  </a:lnTo>
                  <a:lnTo>
                    <a:pt x="506" y="8654"/>
                  </a:lnTo>
                  <a:lnTo>
                    <a:pt x="630" y="8980"/>
                  </a:lnTo>
                  <a:lnTo>
                    <a:pt x="767" y="9305"/>
                  </a:lnTo>
                  <a:lnTo>
                    <a:pt x="914" y="9628"/>
                  </a:lnTo>
                  <a:lnTo>
                    <a:pt x="1070" y="9948"/>
                  </a:lnTo>
                  <a:lnTo>
                    <a:pt x="1236" y="10267"/>
                  </a:lnTo>
                  <a:lnTo>
                    <a:pt x="1411" y="10583"/>
                  </a:lnTo>
                  <a:lnTo>
                    <a:pt x="1593" y="10897"/>
                  </a:lnTo>
                  <a:lnTo>
                    <a:pt x="1783" y="11208"/>
                  </a:lnTo>
                  <a:lnTo>
                    <a:pt x="1979" y="11518"/>
                  </a:lnTo>
                  <a:lnTo>
                    <a:pt x="2180" y="11823"/>
                  </a:lnTo>
                  <a:lnTo>
                    <a:pt x="2387" y="12125"/>
                  </a:lnTo>
                  <a:lnTo>
                    <a:pt x="2598" y="12423"/>
                  </a:lnTo>
                  <a:lnTo>
                    <a:pt x="2813" y="12718"/>
                  </a:lnTo>
                  <a:lnTo>
                    <a:pt x="3030" y="13009"/>
                  </a:lnTo>
                  <a:lnTo>
                    <a:pt x="3250" y="13296"/>
                  </a:lnTo>
                  <a:lnTo>
                    <a:pt x="3473" y="13578"/>
                  </a:lnTo>
                  <a:lnTo>
                    <a:pt x="3695" y="13856"/>
                  </a:lnTo>
                  <a:lnTo>
                    <a:pt x="3917" y="14129"/>
                  </a:lnTo>
                  <a:lnTo>
                    <a:pt x="4139" y="14397"/>
                  </a:lnTo>
                  <a:lnTo>
                    <a:pt x="4359" y="14659"/>
                  </a:lnTo>
                  <a:lnTo>
                    <a:pt x="4577" y="14917"/>
                  </a:lnTo>
                  <a:lnTo>
                    <a:pt x="4793" y="15169"/>
                  </a:lnTo>
                  <a:lnTo>
                    <a:pt x="5006" y="15415"/>
                  </a:lnTo>
                  <a:lnTo>
                    <a:pt x="5214" y="15655"/>
                  </a:lnTo>
                  <a:lnTo>
                    <a:pt x="5219" y="15661"/>
                  </a:lnTo>
                  <a:lnTo>
                    <a:pt x="5233" y="15675"/>
                  </a:lnTo>
                  <a:lnTo>
                    <a:pt x="5254" y="15695"/>
                  </a:lnTo>
                  <a:lnTo>
                    <a:pt x="5281" y="15722"/>
                  </a:lnTo>
                  <a:lnTo>
                    <a:pt x="5315" y="15752"/>
                  </a:lnTo>
                  <a:lnTo>
                    <a:pt x="5355" y="15786"/>
                  </a:lnTo>
                  <a:lnTo>
                    <a:pt x="5377" y="15804"/>
                  </a:lnTo>
                  <a:lnTo>
                    <a:pt x="5401" y="15822"/>
                  </a:lnTo>
                  <a:lnTo>
                    <a:pt x="5426" y="15841"/>
                  </a:lnTo>
                  <a:lnTo>
                    <a:pt x="5453" y="15860"/>
                  </a:lnTo>
                  <a:lnTo>
                    <a:pt x="5480" y="15878"/>
                  </a:lnTo>
                  <a:lnTo>
                    <a:pt x="5509" y="15897"/>
                  </a:lnTo>
                  <a:lnTo>
                    <a:pt x="5539" y="15915"/>
                  </a:lnTo>
                  <a:lnTo>
                    <a:pt x="5570" y="15933"/>
                  </a:lnTo>
                  <a:lnTo>
                    <a:pt x="5602" y="15950"/>
                  </a:lnTo>
                  <a:lnTo>
                    <a:pt x="5635" y="15967"/>
                  </a:lnTo>
                  <a:lnTo>
                    <a:pt x="5670" y="15982"/>
                  </a:lnTo>
                  <a:lnTo>
                    <a:pt x="5705" y="15997"/>
                  </a:lnTo>
                  <a:lnTo>
                    <a:pt x="5740" y="16010"/>
                  </a:lnTo>
                  <a:lnTo>
                    <a:pt x="5777" y="16022"/>
                  </a:lnTo>
                  <a:lnTo>
                    <a:pt x="5814" y="16032"/>
                  </a:lnTo>
                  <a:lnTo>
                    <a:pt x="5853" y="16041"/>
                  </a:lnTo>
                  <a:lnTo>
                    <a:pt x="5892" y="16048"/>
                  </a:lnTo>
                  <a:lnTo>
                    <a:pt x="5931" y="16054"/>
                  </a:lnTo>
                  <a:lnTo>
                    <a:pt x="5971" y="16057"/>
                  </a:lnTo>
                  <a:lnTo>
                    <a:pt x="6011" y="16058"/>
                  </a:lnTo>
                  <a:lnTo>
                    <a:pt x="6051" y="16058"/>
                  </a:lnTo>
                  <a:lnTo>
                    <a:pt x="6091" y="16057"/>
                  </a:lnTo>
                  <a:lnTo>
                    <a:pt x="6131" y="16054"/>
                  </a:lnTo>
                  <a:lnTo>
                    <a:pt x="6170" y="16048"/>
                  </a:lnTo>
                  <a:lnTo>
                    <a:pt x="6209" y="16041"/>
                  </a:lnTo>
                  <a:lnTo>
                    <a:pt x="6248" y="16032"/>
                  </a:lnTo>
                  <a:lnTo>
                    <a:pt x="6285" y="16022"/>
                  </a:lnTo>
                  <a:lnTo>
                    <a:pt x="6322" y="16010"/>
                  </a:lnTo>
                  <a:lnTo>
                    <a:pt x="6357" y="15997"/>
                  </a:lnTo>
                  <a:lnTo>
                    <a:pt x="6392" y="15982"/>
                  </a:lnTo>
                  <a:lnTo>
                    <a:pt x="6427" y="15967"/>
                  </a:lnTo>
                  <a:lnTo>
                    <a:pt x="6460" y="15950"/>
                  </a:lnTo>
                  <a:lnTo>
                    <a:pt x="6492" y="15933"/>
                  </a:lnTo>
                  <a:lnTo>
                    <a:pt x="6523" y="15915"/>
                  </a:lnTo>
                  <a:lnTo>
                    <a:pt x="6553" y="15897"/>
                  </a:lnTo>
                  <a:lnTo>
                    <a:pt x="6581" y="15878"/>
                  </a:lnTo>
                  <a:lnTo>
                    <a:pt x="6609" y="15860"/>
                  </a:lnTo>
                  <a:lnTo>
                    <a:pt x="6636" y="15841"/>
                  </a:lnTo>
                  <a:lnTo>
                    <a:pt x="6661" y="15822"/>
                  </a:lnTo>
                  <a:lnTo>
                    <a:pt x="6684" y="15804"/>
                  </a:lnTo>
                  <a:lnTo>
                    <a:pt x="6707" y="15786"/>
                  </a:lnTo>
                  <a:lnTo>
                    <a:pt x="6747" y="15752"/>
                  </a:lnTo>
                  <a:lnTo>
                    <a:pt x="6780" y="15722"/>
                  </a:lnTo>
                  <a:lnTo>
                    <a:pt x="6808" y="15695"/>
                  </a:lnTo>
                  <a:lnTo>
                    <a:pt x="6829" y="15675"/>
                  </a:lnTo>
                  <a:lnTo>
                    <a:pt x="6842" y="15661"/>
                  </a:lnTo>
                  <a:lnTo>
                    <a:pt x="6848" y="15655"/>
                  </a:lnTo>
                  <a:lnTo>
                    <a:pt x="7056" y="15415"/>
                  </a:lnTo>
                  <a:lnTo>
                    <a:pt x="7269" y="15169"/>
                  </a:lnTo>
                  <a:lnTo>
                    <a:pt x="7485" y="14917"/>
                  </a:lnTo>
                  <a:lnTo>
                    <a:pt x="7703" y="14659"/>
                  </a:lnTo>
                  <a:lnTo>
                    <a:pt x="7924" y="14397"/>
                  </a:lnTo>
                  <a:lnTo>
                    <a:pt x="8145" y="14129"/>
                  </a:lnTo>
                  <a:lnTo>
                    <a:pt x="8368" y="13856"/>
                  </a:lnTo>
                  <a:lnTo>
                    <a:pt x="8590" y="13578"/>
                  </a:lnTo>
                  <a:lnTo>
                    <a:pt x="8812" y="13296"/>
                  </a:lnTo>
                  <a:lnTo>
                    <a:pt x="9032" y="13009"/>
                  </a:lnTo>
                  <a:lnTo>
                    <a:pt x="9249" y="12718"/>
                  </a:lnTo>
                  <a:lnTo>
                    <a:pt x="9464" y="12423"/>
                  </a:lnTo>
                  <a:lnTo>
                    <a:pt x="9675" y="12125"/>
                  </a:lnTo>
                  <a:lnTo>
                    <a:pt x="9882" y="11823"/>
                  </a:lnTo>
                  <a:lnTo>
                    <a:pt x="10084" y="11518"/>
                  </a:lnTo>
                  <a:lnTo>
                    <a:pt x="10280" y="11208"/>
                  </a:lnTo>
                  <a:lnTo>
                    <a:pt x="10469" y="10897"/>
                  </a:lnTo>
                  <a:lnTo>
                    <a:pt x="10652" y="10583"/>
                  </a:lnTo>
                  <a:lnTo>
                    <a:pt x="10826" y="10267"/>
                  </a:lnTo>
                  <a:lnTo>
                    <a:pt x="10992" y="9948"/>
                  </a:lnTo>
                  <a:lnTo>
                    <a:pt x="11148" y="9628"/>
                  </a:lnTo>
                  <a:lnTo>
                    <a:pt x="11295" y="9305"/>
                  </a:lnTo>
                  <a:lnTo>
                    <a:pt x="11432" y="8980"/>
                  </a:lnTo>
                  <a:lnTo>
                    <a:pt x="11556" y="8654"/>
                  </a:lnTo>
                  <a:lnTo>
                    <a:pt x="11669" y="8328"/>
                  </a:lnTo>
                  <a:lnTo>
                    <a:pt x="11770" y="8000"/>
                  </a:lnTo>
                  <a:lnTo>
                    <a:pt x="11856" y="7671"/>
                  </a:lnTo>
                  <a:lnTo>
                    <a:pt x="11928" y="7342"/>
                  </a:lnTo>
                  <a:lnTo>
                    <a:pt x="11986" y="7012"/>
                  </a:lnTo>
                  <a:lnTo>
                    <a:pt x="12028" y="6682"/>
                  </a:lnTo>
                  <a:lnTo>
                    <a:pt x="12053" y="6352"/>
                  </a:lnTo>
                  <a:lnTo>
                    <a:pt x="12062" y="6023"/>
                  </a:lnTo>
                  <a:lnTo>
                    <a:pt x="12054" y="5711"/>
                  </a:lnTo>
                  <a:lnTo>
                    <a:pt x="12031" y="5403"/>
                  </a:lnTo>
                  <a:lnTo>
                    <a:pt x="11993" y="5099"/>
                  </a:lnTo>
                  <a:lnTo>
                    <a:pt x="11939" y="4801"/>
                  </a:lnTo>
                  <a:lnTo>
                    <a:pt x="11872" y="4508"/>
                  </a:lnTo>
                  <a:lnTo>
                    <a:pt x="11791" y="4221"/>
                  </a:lnTo>
                  <a:lnTo>
                    <a:pt x="11695" y="3940"/>
                  </a:lnTo>
                  <a:lnTo>
                    <a:pt x="11588" y="3666"/>
                  </a:lnTo>
                  <a:lnTo>
                    <a:pt x="11466" y="3399"/>
                  </a:lnTo>
                  <a:lnTo>
                    <a:pt x="11333" y="3139"/>
                  </a:lnTo>
                  <a:lnTo>
                    <a:pt x="11188" y="2887"/>
                  </a:lnTo>
                  <a:lnTo>
                    <a:pt x="11031" y="2643"/>
                  </a:lnTo>
                  <a:lnTo>
                    <a:pt x="10862" y="2407"/>
                  </a:lnTo>
                  <a:lnTo>
                    <a:pt x="10683" y="2180"/>
                  </a:lnTo>
                  <a:lnTo>
                    <a:pt x="10493" y="1962"/>
                  </a:lnTo>
                  <a:lnTo>
                    <a:pt x="10294" y="1753"/>
                  </a:lnTo>
                  <a:lnTo>
                    <a:pt x="10084" y="1555"/>
                  </a:lnTo>
                  <a:lnTo>
                    <a:pt x="9865" y="1366"/>
                  </a:lnTo>
                  <a:lnTo>
                    <a:pt x="9638" y="1188"/>
                  </a:lnTo>
                  <a:lnTo>
                    <a:pt x="9401" y="1021"/>
                  </a:lnTo>
                  <a:lnTo>
                    <a:pt x="9156" y="865"/>
                  </a:lnTo>
                  <a:lnTo>
                    <a:pt x="8903" y="722"/>
                  </a:lnTo>
                  <a:lnTo>
                    <a:pt x="8644" y="589"/>
                  </a:lnTo>
                  <a:lnTo>
                    <a:pt x="8376" y="470"/>
                  </a:lnTo>
                  <a:lnTo>
                    <a:pt x="8103" y="362"/>
                  </a:lnTo>
                  <a:lnTo>
                    <a:pt x="7823" y="268"/>
                  </a:lnTo>
                  <a:lnTo>
                    <a:pt x="7536" y="188"/>
                  </a:lnTo>
                  <a:lnTo>
                    <a:pt x="7245" y="121"/>
                  </a:lnTo>
                  <a:lnTo>
                    <a:pt x="6948" y="68"/>
                  </a:lnTo>
                  <a:lnTo>
                    <a:pt x="6647" y="31"/>
                  </a:lnTo>
                  <a:lnTo>
                    <a:pt x="6341" y="8"/>
                  </a:lnTo>
                  <a:lnTo>
                    <a:pt x="6032"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id-ID"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5"/>
          <p:cNvGrpSpPr/>
          <p:nvPr/>
        </p:nvGrpSpPr>
        <p:grpSpPr>
          <a:xfrm rot="16216375">
            <a:off x="5748251" y="2942679"/>
            <a:ext cx="980031" cy="756671"/>
            <a:chOff x="6096000" y="3187521"/>
            <a:chExt cx="1614487" cy="1031876"/>
          </a:xfrm>
          <a:solidFill>
            <a:schemeClr val="accent2"/>
          </a:solidFill>
        </p:grpSpPr>
        <p:sp>
          <p:nvSpPr>
            <p:cNvPr id="33" name="Rectangle 15"/>
            <p:cNvSpPr>
              <a:spLocks noChangeArrowheads="1"/>
            </p:cNvSpPr>
            <p:nvPr/>
          </p:nvSpPr>
          <p:spPr bwMode="auto">
            <a:xfrm>
              <a:off x="6096000" y="3187521"/>
              <a:ext cx="1614487" cy="344488"/>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16"/>
            <p:cNvSpPr>
              <a:spLocks noChangeArrowheads="1"/>
            </p:cNvSpPr>
            <p:nvPr/>
          </p:nvSpPr>
          <p:spPr bwMode="auto">
            <a:xfrm>
              <a:off x="6096000" y="3532009"/>
              <a:ext cx="1614487" cy="342900"/>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17"/>
            <p:cNvSpPr>
              <a:spLocks noChangeArrowheads="1"/>
            </p:cNvSpPr>
            <p:nvPr/>
          </p:nvSpPr>
          <p:spPr bwMode="auto">
            <a:xfrm>
              <a:off x="6096000" y="3874909"/>
              <a:ext cx="1614487" cy="344488"/>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29"/>
          <p:cNvGrpSpPr/>
          <p:nvPr/>
        </p:nvGrpSpPr>
        <p:grpSpPr>
          <a:xfrm>
            <a:off x="2531965" y="2831903"/>
            <a:ext cx="3369731" cy="975809"/>
            <a:chOff x="2399762" y="2772153"/>
            <a:chExt cx="3195793" cy="925440"/>
          </a:xfrm>
          <a:solidFill>
            <a:srgbClr val="E43937"/>
          </a:solidFill>
        </p:grpSpPr>
        <p:sp>
          <p:nvSpPr>
            <p:cNvPr id="37" name="Freeform 26"/>
            <p:cNvSpPr/>
            <p:nvPr/>
          </p:nvSpPr>
          <p:spPr bwMode="auto">
            <a:xfrm>
              <a:off x="2399762" y="2772153"/>
              <a:ext cx="3195793" cy="92544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2"/>
            </a:solidFill>
            <a:ln>
              <a:noFill/>
            </a:ln>
          </p:spPr>
          <p:txBody>
            <a:bodyPr vert="horz" wrap="square" lIns="96417" tIns="48208" rIns="96417" bIns="48208" numCol="1" anchor="t" anchorCtr="0" compatLnSpc="1"/>
            <a:lstStyle/>
            <a:p>
              <a:pPr>
                <a:lnSpc>
                  <a:spcPct val="130000"/>
                </a:lnSpc>
              </a:pPr>
              <a:endParaRPr lang="id-ID" sz="14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6"/>
            <p:cNvSpPr txBox="1"/>
            <p:nvPr/>
          </p:nvSpPr>
          <p:spPr>
            <a:xfrm>
              <a:off x="2872223" y="2787395"/>
              <a:ext cx="2663353" cy="534781"/>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ts val="0"/>
                </a:spcBef>
                <a:spcAft>
                  <a:spcPts val="0"/>
                </a:spcAft>
                <a:buNone/>
                <a:defRPr/>
              </a:pPr>
              <a:endParaRPr lang="en-US" altLang="zh-CN" sz="1800" dirty="0" smtClean="0">
                <a:solidFill>
                  <a:schemeClr val="bg1"/>
                </a:solidFill>
              </a:endParaRPr>
            </a:p>
            <a:p>
              <a:pPr algn="ctr" fontAlgn="auto">
                <a:spcBef>
                  <a:spcPts val="0"/>
                </a:spcBef>
                <a:spcAft>
                  <a:spcPts val="0"/>
                </a:spcAft>
                <a:defRPr/>
              </a:pPr>
              <a:r>
                <a:rPr lang="zh-CN" altLang="zh-CN" sz="1800" dirty="0" smtClean="0">
                  <a:solidFill>
                    <a:schemeClr val="bg1"/>
                  </a:solidFill>
                </a:rPr>
                <a:t>「</a:t>
              </a:r>
              <a:r>
                <a:rPr lang="en-US" altLang="zh-CN" sz="1800" dirty="0" smtClean="0">
                  <a:solidFill>
                    <a:schemeClr val="bg1"/>
                  </a:solidFill>
                </a:rPr>
                <a:t>AClassOne Wisdom learning partner</a:t>
              </a:r>
              <a:r>
                <a:rPr lang="zh-CN" altLang="zh-CN" sz="1800" dirty="0" smtClean="0">
                  <a:solidFill>
                    <a:schemeClr val="bg1"/>
                  </a:solidFill>
                </a:rPr>
                <a:t>」</a:t>
              </a:r>
              <a:endParaRPr lang="zh-CN" altLang="en-US" sz="1800" dirty="0">
                <a:solidFill>
                  <a:schemeClr val="bg1"/>
                </a:solidFill>
                <a:sym typeface="+mn-lt"/>
              </a:endParaRPr>
            </a:p>
          </p:txBody>
        </p:sp>
      </p:grpSp>
      <p:grpSp>
        <p:nvGrpSpPr>
          <p:cNvPr id="39" name="Group 44"/>
          <p:cNvGrpSpPr/>
          <p:nvPr/>
        </p:nvGrpSpPr>
        <p:grpSpPr>
          <a:xfrm>
            <a:off x="6901887" y="3049710"/>
            <a:ext cx="627228" cy="586856"/>
            <a:chOff x="6964363" y="2108200"/>
            <a:chExt cx="690562" cy="646113"/>
          </a:xfrm>
          <a:solidFill>
            <a:schemeClr val="accent2"/>
          </a:solidFill>
        </p:grpSpPr>
        <p:sp>
          <p:nvSpPr>
            <p:cNvPr id="40"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25"/>
          <p:cNvGrpSpPr/>
          <p:nvPr/>
        </p:nvGrpSpPr>
        <p:grpSpPr>
          <a:xfrm>
            <a:off x="6714356" y="3811907"/>
            <a:ext cx="3536551" cy="975808"/>
            <a:chOff x="6366268" y="3701570"/>
            <a:chExt cx="3354002" cy="925439"/>
          </a:xfrm>
        </p:grpSpPr>
        <p:sp>
          <p:nvSpPr>
            <p:cNvPr id="43" name="Freeform 26"/>
            <p:cNvSpPr/>
            <p:nvPr/>
          </p:nvSpPr>
          <p:spPr bwMode="auto">
            <a:xfrm flipH="1">
              <a:off x="6524477" y="3701570"/>
              <a:ext cx="3195793" cy="92543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3"/>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id-ID"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6"/>
            <p:cNvSpPr txBox="1"/>
            <p:nvPr/>
          </p:nvSpPr>
          <p:spPr>
            <a:xfrm>
              <a:off x="6366268" y="3720957"/>
              <a:ext cx="2731644" cy="887784"/>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pPr fontAlgn="auto">
                <a:spcBef>
                  <a:spcPts val="0"/>
                </a:spcBef>
                <a:spcAft>
                  <a:spcPts val="0"/>
                </a:spcAft>
                <a:defRPr/>
              </a:pPr>
              <a:r>
                <a:rPr lang="zh-CN" altLang="zh-CN" sz="1800" dirty="0" smtClean="0">
                  <a:solidFill>
                    <a:schemeClr val="bg1"/>
                  </a:solidFill>
                </a:rPr>
                <a:t>「</a:t>
              </a:r>
              <a:r>
                <a:rPr lang="en-US" altLang="zh-CN" sz="1800" dirty="0" smtClean="0">
                  <a:solidFill>
                    <a:schemeClr val="bg1"/>
                  </a:solidFill>
                </a:rPr>
                <a:t> reversal class </a:t>
              </a:r>
              <a:r>
                <a:rPr lang="zh-CN" altLang="zh-CN" sz="1800" dirty="0" smtClean="0">
                  <a:solidFill>
                    <a:schemeClr val="bg1"/>
                  </a:solidFill>
                </a:rPr>
                <a:t>」</a:t>
              </a:r>
              <a:r>
                <a:rPr lang="en-US" altLang="zh-CN" sz="1800" dirty="0" smtClean="0">
                  <a:solidFill>
                    <a:schemeClr val="bg1"/>
                  </a:solidFill>
                </a:rPr>
                <a:t> optimize class</a:t>
              </a:r>
              <a:endParaRPr lang="zh-CN" altLang="en-US" sz="1800" dirty="0">
                <a:solidFill>
                  <a:schemeClr val="bg1"/>
                </a:solidFill>
                <a:sym typeface="+mn-lt"/>
              </a:endParaRPr>
            </a:p>
          </p:txBody>
        </p:sp>
      </p:grpSp>
      <p:grpSp>
        <p:nvGrpSpPr>
          <p:cNvPr id="45" name="Group 1"/>
          <p:cNvGrpSpPr/>
          <p:nvPr/>
        </p:nvGrpSpPr>
        <p:grpSpPr>
          <a:xfrm rot="16216375">
            <a:off x="6128725" y="3918229"/>
            <a:ext cx="980031" cy="760162"/>
            <a:chOff x="4481513" y="3678059"/>
            <a:chExt cx="1614488" cy="1036638"/>
          </a:xfrm>
          <a:solidFill>
            <a:schemeClr val="accent3"/>
          </a:solidFill>
        </p:grpSpPr>
        <p:sp>
          <p:nvSpPr>
            <p:cNvPr id="46" name="Rectangle 12"/>
            <p:cNvSpPr>
              <a:spLocks noChangeArrowheads="1"/>
            </p:cNvSpPr>
            <p:nvPr/>
          </p:nvSpPr>
          <p:spPr bwMode="auto">
            <a:xfrm>
              <a:off x="4481513" y="3678059"/>
              <a:ext cx="1614487" cy="344488"/>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3"/>
            <p:cNvSpPr>
              <a:spLocks noChangeArrowheads="1"/>
            </p:cNvSpPr>
            <p:nvPr/>
          </p:nvSpPr>
          <p:spPr bwMode="auto">
            <a:xfrm>
              <a:off x="4481514" y="4022544"/>
              <a:ext cx="1614487" cy="344488"/>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14"/>
            <p:cNvSpPr>
              <a:spLocks noChangeArrowheads="1"/>
            </p:cNvSpPr>
            <p:nvPr/>
          </p:nvSpPr>
          <p:spPr bwMode="auto">
            <a:xfrm>
              <a:off x="4481513" y="4367034"/>
              <a:ext cx="1614487" cy="347663"/>
            </a:xfrm>
            <a:prstGeom prst="rect">
              <a:avLst/>
            </a:pr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47"/>
          <p:cNvGrpSpPr/>
          <p:nvPr/>
        </p:nvGrpSpPr>
        <p:grpSpPr>
          <a:xfrm>
            <a:off x="5637881" y="3922449"/>
            <a:ext cx="431130" cy="625787"/>
            <a:chOff x="8591550" y="2065338"/>
            <a:chExt cx="474663" cy="688975"/>
          </a:xfrm>
          <a:solidFill>
            <a:schemeClr val="accent3"/>
          </a:solidFill>
        </p:grpSpPr>
        <p:sp>
          <p:nvSpPr>
            <p:cNvPr id="50" name="Freeform 100"/>
            <p:cNvSpPr>
              <a:spLocks noEditPoints="1"/>
            </p:cNvSpPr>
            <p:nvPr/>
          </p:nvSpPr>
          <p:spPr bwMode="auto">
            <a:xfrm>
              <a:off x="8591550" y="2065338"/>
              <a:ext cx="474663" cy="688975"/>
            </a:xfrm>
            <a:custGeom>
              <a:avLst/>
              <a:gdLst>
                <a:gd name="T0" fmla="*/ 2887 w 11063"/>
                <a:gd name="T1" fmla="*/ 9929 h 16058"/>
                <a:gd name="T2" fmla="*/ 2451 w 11063"/>
                <a:gd name="T3" fmla="*/ 9123 h 16058"/>
                <a:gd name="T4" fmla="*/ 1855 w 11063"/>
                <a:gd name="T5" fmla="*/ 8041 h 16058"/>
                <a:gd name="T6" fmla="*/ 1427 w 11063"/>
                <a:gd name="T7" fmla="*/ 7165 h 16058"/>
                <a:gd name="T8" fmla="*/ 1122 w 11063"/>
                <a:gd name="T9" fmla="*/ 6318 h 16058"/>
                <a:gd name="T10" fmla="*/ 1006 w 11063"/>
                <a:gd name="T11" fmla="*/ 5520 h 16058"/>
                <a:gd name="T12" fmla="*/ 1362 w 11063"/>
                <a:gd name="T13" fmla="*/ 3764 h 16058"/>
                <a:gd name="T14" fmla="*/ 2332 w 11063"/>
                <a:gd name="T15" fmla="*/ 2327 h 16058"/>
                <a:gd name="T16" fmla="*/ 3771 w 11063"/>
                <a:gd name="T17" fmla="*/ 1359 h 16058"/>
                <a:gd name="T18" fmla="*/ 5532 w 11063"/>
                <a:gd name="T19" fmla="*/ 1004 h 16058"/>
                <a:gd name="T20" fmla="*/ 7292 w 11063"/>
                <a:gd name="T21" fmla="*/ 1359 h 16058"/>
                <a:gd name="T22" fmla="*/ 8731 w 11063"/>
                <a:gd name="T23" fmla="*/ 2327 h 16058"/>
                <a:gd name="T24" fmla="*/ 9701 w 11063"/>
                <a:gd name="T25" fmla="*/ 3764 h 16058"/>
                <a:gd name="T26" fmla="*/ 10057 w 11063"/>
                <a:gd name="T27" fmla="*/ 5520 h 16058"/>
                <a:gd name="T28" fmla="*/ 9941 w 11063"/>
                <a:gd name="T29" fmla="*/ 6314 h 16058"/>
                <a:gd name="T30" fmla="*/ 9636 w 11063"/>
                <a:gd name="T31" fmla="*/ 7163 h 16058"/>
                <a:gd name="T32" fmla="*/ 9207 w 11063"/>
                <a:gd name="T33" fmla="*/ 8042 h 16058"/>
                <a:gd name="T34" fmla="*/ 8612 w 11063"/>
                <a:gd name="T35" fmla="*/ 9129 h 16058"/>
                <a:gd name="T36" fmla="*/ 8179 w 11063"/>
                <a:gd name="T37" fmla="*/ 9932 h 16058"/>
                <a:gd name="T38" fmla="*/ 5484 w 11063"/>
                <a:gd name="T39" fmla="*/ 15054 h 16058"/>
                <a:gd name="T40" fmla="*/ 5160 w 11063"/>
                <a:gd name="T41" fmla="*/ 15030 h 16058"/>
                <a:gd name="T42" fmla="*/ 4907 w 11063"/>
                <a:gd name="T43" fmla="*/ 14937 h 16058"/>
                <a:gd name="T44" fmla="*/ 4698 w 11063"/>
                <a:gd name="T45" fmla="*/ 14732 h 16058"/>
                <a:gd name="T46" fmla="*/ 6658 w 11063"/>
                <a:gd name="T47" fmla="*/ 14161 h 16058"/>
                <a:gd name="T48" fmla="*/ 6436 w 11063"/>
                <a:gd name="T49" fmla="*/ 14651 h 16058"/>
                <a:gd name="T50" fmla="*/ 6202 w 11063"/>
                <a:gd name="T51" fmla="*/ 14919 h 16058"/>
                <a:gd name="T52" fmla="*/ 5915 w 11063"/>
                <a:gd name="T53" fmla="*/ 15031 h 16058"/>
                <a:gd name="T54" fmla="*/ 5532 w 11063"/>
                <a:gd name="T55" fmla="*/ 15054 h 16058"/>
                <a:gd name="T56" fmla="*/ 3763 w 11063"/>
                <a:gd name="T57" fmla="*/ 12094 h 16058"/>
                <a:gd name="T58" fmla="*/ 3603 w 11063"/>
                <a:gd name="T59" fmla="*/ 11605 h 16058"/>
                <a:gd name="T60" fmla="*/ 7351 w 11063"/>
                <a:gd name="T61" fmla="*/ 11943 h 16058"/>
                <a:gd name="T62" fmla="*/ 4290 w 11063"/>
                <a:gd name="T63" fmla="*/ 13799 h 16058"/>
                <a:gd name="T64" fmla="*/ 4145 w 11063"/>
                <a:gd name="T65" fmla="*/ 13340 h 16058"/>
                <a:gd name="T66" fmla="*/ 7149 w 11063"/>
                <a:gd name="T67" fmla="*/ 12594 h 16058"/>
                <a:gd name="T68" fmla="*/ 7016 w 11063"/>
                <a:gd name="T69" fmla="*/ 13038 h 16058"/>
                <a:gd name="T70" fmla="*/ 6835 w 11063"/>
                <a:gd name="T71" fmla="*/ 13637 h 16058"/>
                <a:gd name="T72" fmla="*/ 3630 w 11063"/>
                <a:gd name="T73" fmla="*/ 335 h 16058"/>
                <a:gd name="T74" fmla="*/ 1812 w 11063"/>
                <a:gd name="T75" fmla="*/ 1434 h 16058"/>
                <a:gd name="T76" fmla="*/ 545 w 11063"/>
                <a:gd name="T77" fmla="*/ 3127 h 16058"/>
                <a:gd name="T78" fmla="*/ 7 w 11063"/>
                <a:gd name="T79" fmla="*/ 5236 h 16058"/>
                <a:gd name="T80" fmla="*/ 234 w 11063"/>
                <a:gd name="T81" fmla="*/ 6861 h 16058"/>
                <a:gd name="T82" fmla="*/ 910 w 11063"/>
                <a:gd name="T83" fmla="*/ 8405 h 16058"/>
                <a:gd name="T84" fmla="*/ 1748 w 11063"/>
                <a:gd name="T85" fmla="*/ 9927 h 16058"/>
                <a:gd name="T86" fmla="*/ 2463 w 11063"/>
                <a:gd name="T87" fmla="*/ 11392 h 16058"/>
                <a:gd name="T88" fmla="*/ 3065 w 11063"/>
                <a:gd name="T89" fmla="*/ 13245 h 16058"/>
                <a:gd name="T90" fmla="*/ 3552 w 11063"/>
                <a:gd name="T91" fmla="*/ 14718 h 16058"/>
                <a:gd name="T92" fmla="*/ 4207 w 11063"/>
                <a:gd name="T93" fmla="*/ 15672 h 16058"/>
                <a:gd name="T94" fmla="*/ 5340 w 11063"/>
                <a:gd name="T95" fmla="*/ 16053 h 16058"/>
                <a:gd name="T96" fmla="*/ 6643 w 11063"/>
                <a:gd name="T97" fmla="*/ 15823 h 16058"/>
                <a:gd name="T98" fmla="*/ 7387 w 11063"/>
                <a:gd name="T99" fmla="*/ 15011 h 16058"/>
                <a:gd name="T100" fmla="*/ 7880 w 11063"/>
                <a:gd name="T101" fmla="*/ 13666 h 16058"/>
                <a:gd name="T102" fmla="*/ 8442 w 11063"/>
                <a:gd name="T103" fmla="*/ 11841 h 16058"/>
                <a:gd name="T104" fmla="*/ 9115 w 11063"/>
                <a:gd name="T105" fmla="*/ 10307 h 16058"/>
                <a:gd name="T106" fmla="*/ 9949 w 11063"/>
                <a:gd name="T107" fmla="*/ 8788 h 16058"/>
                <a:gd name="T108" fmla="*/ 10691 w 11063"/>
                <a:gd name="T109" fmla="*/ 7241 h 16058"/>
                <a:gd name="T110" fmla="*/ 11058 w 11063"/>
                <a:gd name="T111" fmla="*/ 5709 h 16058"/>
                <a:gd name="T112" fmla="*/ 10727 w 11063"/>
                <a:gd name="T113" fmla="*/ 3622 h 16058"/>
                <a:gd name="T114" fmla="*/ 9626 w 11063"/>
                <a:gd name="T115" fmla="*/ 1809 h 16058"/>
                <a:gd name="T116" fmla="*/ 7929 w 11063"/>
                <a:gd name="T117" fmla="*/ 544 h 16058"/>
                <a:gd name="T118" fmla="*/ 5816 w 11063"/>
                <a:gd name="T119" fmla="*/ 7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63" h="16058">
                  <a:moveTo>
                    <a:pt x="7881" y="10538"/>
                  </a:moveTo>
                  <a:lnTo>
                    <a:pt x="3187" y="10538"/>
                  </a:lnTo>
                  <a:lnTo>
                    <a:pt x="3140" y="10437"/>
                  </a:lnTo>
                  <a:lnTo>
                    <a:pt x="3092" y="10335"/>
                  </a:lnTo>
                  <a:lnTo>
                    <a:pt x="3041" y="10234"/>
                  </a:lnTo>
                  <a:lnTo>
                    <a:pt x="2991" y="10132"/>
                  </a:lnTo>
                  <a:lnTo>
                    <a:pt x="2940" y="10030"/>
                  </a:lnTo>
                  <a:lnTo>
                    <a:pt x="2887" y="9929"/>
                  </a:lnTo>
                  <a:lnTo>
                    <a:pt x="2835" y="9827"/>
                  </a:lnTo>
                  <a:lnTo>
                    <a:pt x="2781" y="9727"/>
                  </a:lnTo>
                  <a:lnTo>
                    <a:pt x="2728" y="9626"/>
                  </a:lnTo>
                  <a:lnTo>
                    <a:pt x="2672" y="9524"/>
                  </a:lnTo>
                  <a:lnTo>
                    <a:pt x="2618" y="9424"/>
                  </a:lnTo>
                  <a:lnTo>
                    <a:pt x="2563" y="9324"/>
                  </a:lnTo>
                  <a:lnTo>
                    <a:pt x="2507" y="9223"/>
                  </a:lnTo>
                  <a:lnTo>
                    <a:pt x="2451" y="9123"/>
                  </a:lnTo>
                  <a:lnTo>
                    <a:pt x="2396" y="9024"/>
                  </a:lnTo>
                  <a:lnTo>
                    <a:pt x="2340" y="8924"/>
                  </a:lnTo>
                  <a:lnTo>
                    <a:pt x="2217" y="8703"/>
                  </a:lnTo>
                  <a:lnTo>
                    <a:pt x="2094" y="8483"/>
                  </a:lnTo>
                  <a:lnTo>
                    <a:pt x="2034" y="8372"/>
                  </a:lnTo>
                  <a:lnTo>
                    <a:pt x="1973" y="8262"/>
                  </a:lnTo>
                  <a:lnTo>
                    <a:pt x="1914" y="8151"/>
                  </a:lnTo>
                  <a:lnTo>
                    <a:pt x="1855" y="8041"/>
                  </a:lnTo>
                  <a:lnTo>
                    <a:pt x="1796" y="7931"/>
                  </a:lnTo>
                  <a:lnTo>
                    <a:pt x="1740" y="7820"/>
                  </a:lnTo>
                  <a:lnTo>
                    <a:pt x="1684" y="7711"/>
                  </a:lnTo>
                  <a:lnTo>
                    <a:pt x="1629" y="7600"/>
                  </a:lnTo>
                  <a:lnTo>
                    <a:pt x="1576" y="7491"/>
                  </a:lnTo>
                  <a:lnTo>
                    <a:pt x="1525" y="7383"/>
                  </a:lnTo>
                  <a:lnTo>
                    <a:pt x="1475" y="7273"/>
                  </a:lnTo>
                  <a:lnTo>
                    <a:pt x="1427" y="7165"/>
                  </a:lnTo>
                  <a:lnTo>
                    <a:pt x="1381" y="7057"/>
                  </a:lnTo>
                  <a:lnTo>
                    <a:pt x="1337" y="6950"/>
                  </a:lnTo>
                  <a:lnTo>
                    <a:pt x="1294" y="6843"/>
                  </a:lnTo>
                  <a:lnTo>
                    <a:pt x="1255" y="6736"/>
                  </a:lnTo>
                  <a:lnTo>
                    <a:pt x="1218" y="6631"/>
                  </a:lnTo>
                  <a:lnTo>
                    <a:pt x="1183" y="6526"/>
                  </a:lnTo>
                  <a:lnTo>
                    <a:pt x="1151" y="6421"/>
                  </a:lnTo>
                  <a:lnTo>
                    <a:pt x="1122" y="6318"/>
                  </a:lnTo>
                  <a:lnTo>
                    <a:pt x="1095" y="6214"/>
                  </a:lnTo>
                  <a:lnTo>
                    <a:pt x="1072" y="6112"/>
                  </a:lnTo>
                  <a:lnTo>
                    <a:pt x="1053" y="6012"/>
                  </a:lnTo>
                  <a:lnTo>
                    <a:pt x="1036" y="5911"/>
                  </a:lnTo>
                  <a:lnTo>
                    <a:pt x="1023" y="5812"/>
                  </a:lnTo>
                  <a:lnTo>
                    <a:pt x="1014" y="5714"/>
                  </a:lnTo>
                  <a:lnTo>
                    <a:pt x="1008" y="5616"/>
                  </a:lnTo>
                  <a:lnTo>
                    <a:pt x="1006" y="5520"/>
                  </a:lnTo>
                  <a:lnTo>
                    <a:pt x="1012" y="5288"/>
                  </a:lnTo>
                  <a:lnTo>
                    <a:pt x="1029" y="5059"/>
                  </a:lnTo>
                  <a:lnTo>
                    <a:pt x="1058" y="4833"/>
                  </a:lnTo>
                  <a:lnTo>
                    <a:pt x="1098" y="4611"/>
                  </a:lnTo>
                  <a:lnTo>
                    <a:pt x="1149" y="4393"/>
                  </a:lnTo>
                  <a:lnTo>
                    <a:pt x="1210" y="4178"/>
                  </a:lnTo>
                  <a:lnTo>
                    <a:pt x="1280" y="3968"/>
                  </a:lnTo>
                  <a:lnTo>
                    <a:pt x="1362" y="3764"/>
                  </a:lnTo>
                  <a:lnTo>
                    <a:pt x="1452" y="3564"/>
                  </a:lnTo>
                  <a:lnTo>
                    <a:pt x="1553" y="3369"/>
                  </a:lnTo>
                  <a:lnTo>
                    <a:pt x="1661" y="3179"/>
                  </a:lnTo>
                  <a:lnTo>
                    <a:pt x="1779" y="2997"/>
                  </a:lnTo>
                  <a:lnTo>
                    <a:pt x="1906" y="2819"/>
                  </a:lnTo>
                  <a:lnTo>
                    <a:pt x="2041" y="2649"/>
                  </a:lnTo>
                  <a:lnTo>
                    <a:pt x="2182" y="2485"/>
                  </a:lnTo>
                  <a:lnTo>
                    <a:pt x="2332" y="2327"/>
                  </a:lnTo>
                  <a:lnTo>
                    <a:pt x="2490" y="2178"/>
                  </a:lnTo>
                  <a:lnTo>
                    <a:pt x="2654" y="2036"/>
                  </a:lnTo>
                  <a:lnTo>
                    <a:pt x="2825" y="1902"/>
                  </a:lnTo>
                  <a:lnTo>
                    <a:pt x="3003" y="1776"/>
                  </a:lnTo>
                  <a:lnTo>
                    <a:pt x="3186" y="1658"/>
                  </a:lnTo>
                  <a:lnTo>
                    <a:pt x="3376" y="1550"/>
                  </a:lnTo>
                  <a:lnTo>
                    <a:pt x="3571" y="1449"/>
                  </a:lnTo>
                  <a:lnTo>
                    <a:pt x="3771" y="1359"/>
                  </a:lnTo>
                  <a:lnTo>
                    <a:pt x="3977" y="1279"/>
                  </a:lnTo>
                  <a:lnTo>
                    <a:pt x="4187" y="1207"/>
                  </a:lnTo>
                  <a:lnTo>
                    <a:pt x="4402" y="1146"/>
                  </a:lnTo>
                  <a:lnTo>
                    <a:pt x="4620" y="1096"/>
                  </a:lnTo>
                  <a:lnTo>
                    <a:pt x="4843" y="1056"/>
                  </a:lnTo>
                  <a:lnTo>
                    <a:pt x="5069" y="1027"/>
                  </a:lnTo>
                  <a:lnTo>
                    <a:pt x="5299" y="1010"/>
                  </a:lnTo>
                  <a:lnTo>
                    <a:pt x="5532" y="1004"/>
                  </a:lnTo>
                  <a:lnTo>
                    <a:pt x="5764" y="1010"/>
                  </a:lnTo>
                  <a:lnTo>
                    <a:pt x="5993" y="1027"/>
                  </a:lnTo>
                  <a:lnTo>
                    <a:pt x="6219" y="1056"/>
                  </a:lnTo>
                  <a:lnTo>
                    <a:pt x="6443" y="1096"/>
                  </a:lnTo>
                  <a:lnTo>
                    <a:pt x="6661" y="1146"/>
                  </a:lnTo>
                  <a:lnTo>
                    <a:pt x="6876" y="1207"/>
                  </a:lnTo>
                  <a:lnTo>
                    <a:pt x="7086" y="1279"/>
                  </a:lnTo>
                  <a:lnTo>
                    <a:pt x="7292" y="1359"/>
                  </a:lnTo>
                  <a:lnTo>
                    <a:pt x="7492" y="1449"/>
                  </a:lnTo>
                  <a:lnTo>
                    <a:pt x="7687" y="1550"/>
                  </a:lnTo>
                  <a:lnTo>
                    <a:pt x="7877" y="1658"/>
                  </a:lnTo>
                  <a:lnTo>
                    <a:pt x="8060" y="1776"/>
                  </a:lnTo>
                  <a:lnTo>
                    <a:pt x="8238" y="1902"/>
                  </a:lnTo>
                  <a:lnTo>
                    <a:pt x="8409" y="2036"/>
                  </a:lnTo>
                  <a:lnTo>
                    <a:pt x="8573" y="2178"/>
                  </a:lnTo>
                  <a:lnTo>
                    <a:pt x="8731" y="2327"/>
                  </a:lnTo>
                  <a:lnTo>
                    <a:pt x="8881" y="2485"/>
                  </a:lnTo>
                  <a:lnTo>
                    <a:pt x="9022" y="2649"/>
                  </a:lnTo>
                  <a:lnTo>
                    <a:pt x="9157" y="2819"/>
                  </a:lnTo>
                  <a:lnTo>
                    <a:pt x="9283" y="2997"/>
                  </a:lnTo>
                  <a:lnTo>
                    <a:pt x="9402" y="3179"/>
                  </a:lnTo>
                  <a:lnTo>
                    <a:pt x="9510" y="3369"/>
                  </a:lnTo>
                  <a:lnTo>
                    <a:pt x="9611" y="3564"/>
                  </a:lnTo>
                  <a:lnTo>
                    <a:pt x="9701" y="3764"/>
                  </a:lnTo>
                  <a:lnTo>
                    <a:pt x="9783" y="3968"/>
                  </a:lnTo>
                  <a:lnTo>
                    <a:pt x="9853" y="4178"/>
                  </a:lnTo>
                  <a:lnTo>
                    <a:pt x="9914" y="4393"/>
                  </a:lnTo>
                  <a:lnTo>
                    <a:pt x="9965" y="4611"/>
                  </a:lnTo>
                  <a:lnTo>
                    <a:pt x="10005" y="4833"/>
                  </a:lnTo>
                  <a:lnTo>
                    <a:pt x="10034" y="5059"/>
                  </a:lnTo>
                  <a:lnTo>
                    <a:pt x="10051" y="5288"/>
                  </a:lnTo>
                  <a:lnTo>
                    <a:pt x="10057" y="5520"/>
                  </a:lnTo>
                  <a:lnTo>
                    <a:pt x="10055" y="5615"/>
                  </a:lnTo>
                  <a:lnTo>
                    <a:pt x="10049" y="5713"/>
                  </a:lnTo>
                  <a:lnTo>
                    <a:pt x="10040" y="5810"/>
                  </a:lnTo>
                  <a:lnTo>
                    <a:pt x="10027" y="5908"/>
                  </a:lnTo>
                  <a:lnTo>
                    <a:pt x="10010" y="6009"/>
                  </a:lnTo>
                  <a:lnTo>
                    <a:pt x="9990" y="6110"/>
                  </a:lnTo>
                  <a:lnTo>
                    <a:pt x="9967" y="6211"/>
                  </a:lnTo>
                  <a:lnTo>
                    <a:pt x="9941" y="6314"/>
                  </a:lnTo>
                  <a:lnTo>
                    <a:pt x="9911" y="6418"/>
                  </a:lnTo>
                  <a:lnTo>
                    <a:pt x="9880" y="6523"/>
                  </a:lnTo>
                  <a:lnTo>
                    <a:pt x="9845" y="6627"/>
                  </a:lnTo>
                  <a:lnTo>
                    <a:pt x="9808" y="6733"/>
                  </a:lnTo>
                  <a:lnTo>
                    <a:pt x="9769" y="6840"/>
                  </a:lnTo>
                  <a:lnTo>
                    <a:pt x="9726" y="6947"/>
                  </a:lnTo>
                  <a:lnTo>
                    <a:pt x="9682" y="7054"/>
                  </a:lnTo>
                  <a:lnTo>
                    <a:pt x="9636" y="7163"/>
                  </a:lnTo>
                  <a:lnTo>
                    <a:pt x="9588" y="7271"/>
                  </a:lnTo>
                  <a:lnTo>
                    <a:pt x="9538" y="7381"/>
                  </a:lnTo>
                  <a:lnTo>
                    <a:pt x="9486" y="7490"/>
                  </a:lnTo>
                  <a:lnTo>
                    <a:pt x="9433" y="7599"/>
                  </a:lnTo>
                  <a:lnTo>
                    <a:pt x="9378" y="7710"/>
                  </a:lnTo>
                  <a:lnTo>
                    <a:pt x="9323" y="7820"/>
                  </a:lnTo>
                  <a:lnTo>
                    <a:pt x="9266" y="7932"/>
                  </a:lnTo>
                  <a:lnTo>
                    <a:pt x="9207" y="8042"/>
                  </a:lnTo>
                  <a:lnTo>
                    <a:pt x="9149" y="8153"/>
                  </a:lnTo>
                  <a:lnTo>
                    <a:pt x="9089" y="8264"/>
                  </a:lnTo>
                  <a:lnTo>
                    <a:pt x="9028" y="8375"/>
                  </a:lnTo>
                  <a:lnTo>
                    <a:pt x="8968" y="8487"/>
                  </a:lnTo>
                  <a:lnTo>
                    <a:pt x="8845" y="8708"/>
                  </a:lnTo>
                  <a:lnTo>
                    <a:pt x="8722" y="8930"/>
                  </a:lnTo>
                  <a:lnTo>
                    <a:pt x="8667" y="9029"/>
                  </a:lnTo>
                  <a:lnTo>
                    <a:pt x="8612" y="9129"/>
                  </a:lnTo>
                  <a:lnTo>
                    <a:pt x="8557" y="9228"/>
                  </a:lnTo>
                  <a:lnTo>
                    <a:pt x="8501" y="9329"/>
                  </a:lnTo>
                  <a:lnTo>
                    <a:pt x="8447" y="9429"/>
                  </a:lnTo>
                  <a:lnTo>
                    <a:pt x="8392" y="9529"/>
                  </a:lnTo>
                  <a:lnTo>
                    <a:pt x="8338" y="9630"/>
                  </a:lnTo>
                  <a:lnTo>
                    <a:pt x="8284" y="9730"/>
                  </a:lnTo>
                  <a:lnTo>
                    <a:pt x="8231" y="9831"/>
                  </a:lnTo>
                  <a:lnTo>
                    <a:pt x="8179" y="9932"/>
                  </a:lnTo>
                  <a:lnTo>
                    <a:pt x="8127" y="10033"/>
                  </a:lnTo>
                  <a:lnTo>
                    <a:pt x="8076" y="10134"/>
                  </a:lnTo>
                  <a:lnTo>
                    <a:pt x="8026" y="10235"/>
                  </a:lnTo>
                  <a:lnTo>
                    <a:pt x="7976" y="10336"/>
                  </a:lnTo>
                  <a:lnTo>
                    <a:pt x="7928" y="10437"/>
                  </a:lnTo>
                  <a:lnTo>
                    <a:pt x="7881" y="10538"/>
                  </a:lnTo>
                  <a:close/>
                  <a:moveTo>
                    <a:pt x="5532" y="15054"/>
                  </a:moveTo>
                  <a:lnTo>
                    <a:pt x="5484" y="15054"/>
                  </a:lnTo>
                  <a:lnTo>
                    <a:pt x="5439" y="15053"/>
                  </a:lnTo>
                  <a:lnTo>
                    <a:pt x="5395" y="15052"/>
                  </a:lnTo>
                  <a:lnTo>
                    <a:pt x="5352" y="15050"/>
                  </a:lnTo>
                  <a:lnTo>
                    <a:pt x="5311" y="15048"/>
                  </a:lnTo>
                  <a:lnTo>
                    <a:pt x="5272" y="15045"/>
                  </a:lnTo>
                  <a:lnTo>
                    <a:pt x="5234" y="15041"/>
                  </a:lnTo>
                  <a:lnTo>
                    <a:pt x="5197" y="15036"/>
                  </a:lnTo>
                  <a:lnTo>
                    <a:pt x="5160" y="15030"/>
                  </a:lnTo>
                  <a:lnTo>
                    <a:pt x="5125" y="15023"/>
                  </a:lnTo>
                  <a:lnTo>
                    <a:pt x="5091" y="15015"/>
                  </a:lnTo>
                  <a:lnTo>
                    <a:pt x="5059" y="15006"/>
                  </a:lnTo>
                  <a:lnTo>
                    <a:pt x="5027" y="14995"/>
                  </a:lnTo>
                  <a:lnTo>
                    <a:pt x="4995" y="14983"/>
                  </a:lnTo>
                  <a:lnTo>
                    <a:pt x="4965" y="14969"/>
                  </a:lnTo>
                  <a:lnTo>
                    <a:pt x="4936" y="14954"/>
                  </a:lnTo>
                  <a:lnTo>
                    <a:pt x="4907" y="14937"/>
                  </a:lnTo>
                  <a:lnTo>
                    <a:pt x="4880" y="14919"/>
                  </a:lnTo>
                  <a:lnTo>
                    <a:pt x="4852" y="14898"/>
                  </a:lnTo>
                  <a:lnTo>
                    <a:pt x="4825" y="14876"/>
                  </a:lnTo>
                  <a:lnTo>
                    <a:pt x="4799" y="14852"/>
                  </a:lnTo>
                  <a:lnTo>
                    <a:pt x="4773" y="14825"/>
                  </a:lnTo>
                  <a:lnTo>
                    <a:pt x="4748" y="14796"/>
                  </a:lnTo>
                  <a:lnTo>
                    <a:pt x="4723" y="14765"/>
                  </a:lnTo>
                  <a:lnTo>
                    <a:pt x="4698" y="14732"/>
                  </a:lnTo>
                  <a:lnTo>
                    <a:pt x="4673" y="14696"/>
                  </a:lnTo>
                  <a:lnTo>
                    <a:pt x="4648" y="14658"/>
                  </a:lnTo>
                  <a:lnTo>
                    <a:pt x="4624" y="14618"/>
                  </a:lnTo>
                  <a:lnTo>
                    <a:pt x="4600" y="14574"/>
                  </a:lnTo>
                  <a:lnTo>
                    <a:pt x="4576" y="14527"/>
                  </a:lnTo>
                  <a:lnTo>
                    <a:pt x="4552" y="14479"/>
                  </a:lnTo>
                  <a:lnTo>
                    <a:pt x="4527" y="14427"/>
                  </a:lnTo>
                  <a:lnTo>
                    <a:pt x="6658" y="14161"/>
                  </a:lnTo>
                  <a:lnTo>
                    <a:pt x="6630" y="14236"/>
                  </a:lnTo>
                  <a:lnTo>
                    <a:pt x="6602" y="14308"/>
                  </a:lnTo>
                  <a:lnTo>
                    <a:pt x="6573" y="14375"/>
                  </a:lnTo>
                  <a:lnTo>
                    <a:pt x="6546" y="14438"/>
                  </a:lnTo>
                  <a:lnTo>
                    <a:pt x="6518" y="14496"/>
                  </a:lnTo>
                  <a:lnTo>
                    <a:pt x="6491" y="14552"/>
                  </a:lnTo>
                  <a:lnTo>
                    <a:pt x="6464" y="14603"/>
                  </a:lnTo>
                  <a:lnTo>
                    <a:pt x="6436" y="14651"/>
                  </a:lnTo>
                  <a:lnTo>
                    <a:pt x="6408" y="14695"/>
                  </a:lnTo>
                  <a:lnTo>
                    <a:pt x="6380" y="14736"/>
                  </a:lnTo>
                  <a:lnTo>
                    <a:pt x="6352" y="14773"/>
                  </a:lnTo>
                  <a:lnTo>
                    <a:pt x="6323" y="14808"/>
                  </a:lnTo>
                  <a:lnTo>
                    <a:pt x="6294" y="14841"/>
                  </a:lnTo>
                  <a:lnTo>
                    <a:pt x="6264" y="14869"/>
                  </a:lnTo>
                  <a:lnTo>
                    <a:pt x="6233" y="14895"/>
                  </a:lnTo>
                  <a:lnTo>
                    <a:pt x="6202" y="14919"/>
                  </a:lnTo>
                  <a:lnTo>
                    <a:pt x="6170" y="14940"/>
                  </a:lnTo>
                  <a:lnTo>
                    <a:pt x="6137" y="14959"/>
                  </a:lnTo>
                  <a:lnTo>
                    <a:pt x="6103" y="14976"/>
                  </a:lnTo>
                  <a:lnTo>
                    <a:pt x="6068" y="14990"/>
                  </a:lnTo>
                  <a:lnTo>
                    <a:pt x="6031" y="15003"/>
                  </a:lnTo>
                  <a:lnTo>
                    <a:pt x="5994" y="15014"/>
                  </a:lnTo>
                  <a:lnTo>
                    <a:pt x="5955" y="15023"/>
                  </a:lnTo>
                  <a:lnTo>
                    <a:pt x="5915" y="15031"/>
                  </a:lnTo>
                  <a:lnTo>
                    <a:pt x="5873" y="15038"/>
                  </a:lnTo>
                  <a:lnTo>
                    <a:pt x="5829" y="15043"/>
                  </a:lnTo>
                  <a:lnTo>
                    <a:pt x="5785" y="15047"/>
                  </a:lnTo>
                  <a:lnTo>
                    <a:pt x="5738" y="15050"/>
                  </a:lnTo>
                  <a:lnTo>
                    <a:pt x="5689" y="15052"/>
                  </a:lnTo>
                  <a:lnTo>
                    <a:pt x="5638" y="15053"/>
                  </a:lnTo>
                  <a:lnTo>
                    <a:pt x="5586" y="15054"/>
                  </a:lnTo>
                  <a:lnTo>
                    <a:pt x="5532" y="15054"/>
                  </a:lnTo>
                  <a:close/>
                  <a:moveTo>
                    <a:pt x="3890" y="12499"/>
                  </a:moveTo>
                  <a:lnTo>
                    <a:pt x="3873" y="12442"/>
                  </a:lnTo>
                  <a:lnTo>
                    <a:pt x="3855" y="12386"/>
                  </a:lnTo>
                  <a:lnTo>
                    <a:pt x="3838" y="12328"/>
                  </a:lnTo>
                  <a:lnTo>
                    <a:pt x="3820" y="12269"/>
                  </a:lnTo>
                  <a:lnTo>
                    <a:pt x="3802" y="12211"/>
                  </a:lnTo>
                  <a:lnTo>
                    <a:pt x="3783" y="12153"/>
                  </a:lnTo>
                  <a:lnTo>
                    <a:pt x="3763" y="12094"/>
                  </a:lnTo>
                  <a:lnTo>
                    <a:pt x="3744" y="12033"/>
                  </a:lnTo>
                  <a:lnTo>
                    <a:pt x="3725" y="11974"/>
                  </a:lnTo>
                  <a:lnTo>
                    <a:pt x="3705" y="11913"/>
                  </a:lnTo>
                  <a:lnTo>
                    <a:pt x="3685" y="11853"/>
                  </a:lnTo>
                  <a:lnTo>
                    <a:pt x="3665" y="11792"/>
                  </a:lnTo>
                  <a:lnTo>
                    <a:pt x="3645" y="11729"/>
                  </a:lnTo>
                  <a:lnTo>
                    <a:pt x="3624" y="11667"/>
                  </a:lnTo>
                  <a:lnTo>
                    <a:pt x="3603" y="11605"/>
                  </a:lnTo>
                  <a:lnTo>
                    <a:pt x="3581" y="11542"/>
                  </a:lnTo>
                  <a:lnTo>
                    <a:pt x="7487" y="11542"/>
                  </a:lnTo>
                  <a:lnTo>
                    <a:pt x="7464" y="11609"/>
                  </a:lnTo>
                  <a:lnTo>
                    <a:pt x="7440" y="11677"/>
                  </a:lnTo>
                  <a:lnTo>
                    <a:pt x="7417" y="11744"/>
                  </a:lnTo>
                  <a:lnTo>
                    <a:pt x="7395" y="11811"/>
                  </a:lnTo>
                  <a:lnTo>
                    <a:pt x="7373" y="11878"/>
                  </a:lnTo>
                  <a:lnTo>
                    <a:pt x="7351" y="11943"/>
                  </a:lnTo>
                  <a:lnTo>
                    <a:pt x="7330" y="12008"/>
                  </a:lnTo>
                  <a:lnTo>
                    <a:pt x="7309" y="12074"/>
                  </a:lnTo>
                  <a:lnTo>
                    <a:pt x="3890" y="12499"/>
                  </a:lnTo>
                  <a:close/>
                  <a:moveTo>
                    <a:pt x="6835" y="13637"/>
                  </a:moveTo>
                  <a:lnTo>
                    <a:pt x="4342" y="13948"/>
                  </a:lnTo>
                  <a:lnTo>
                    <a:pt x="4325" y="13899"/>
                  </a:lnTo>
                  <a:lnTo>
                    <a:pt x="4309" y="13850"/>
                  </a:lnTo>
                  <a:lnTo>
                    <a:pt x="4290" y="13799"/>
                  </a:lnTo>
                  <a:lnTo>
                    <a:pt x="4273" y="13747"/>
                  </a:lnTo>
                  <a:lnTo>
                    <a:pt x="4256" y="13693"/>
                  </a:lnTo>
                  <a:lnTo>
                    <a:pt x="4238" y="13638"/>
                  </a:lnTo>
                  <a:lnTo>
                    <a:pt x="4220" y="13582"/>
                  </a:lnTo>
                  <a:lnTo>
                    <a:pt x="4202" y="13524"/>
                  </a:lnTo>
                  <a:lnTo>
                    <a:pt x="4183" y="13465"/>
                  </a:lnTo>
                  <a:lnTo>
                    <a:pt x="4164" y="13403"/>
                  </a:lnTo>
                  <a:lnTo>
                    <a:pt x="4145" y="13340"/>
                  </a:lnTo>
                  <a:lnTo>
                    <a:pt x="4124" y="13276"/>
                  </a:lnTo>
                  <a:lnTo>
                    <a:pt x="4104" y="13210"/>
                  </a:lnTo>
                  <a:lnTo>
                    <a:pt x="4083" y="13141"/>
                  </a:lnTo>
                  <a:lnTo>
                    <a:pt x="4062" y="13070"/>
                  </a:lnTo>
                  <a:lnTo>
                    <a:pt x="4041" y="12998"/>
                  </a:lnTo>
                  <a:lnTo>
                    <a:pt x="4038" y="12990"/>
                  </a:lnTo>
                  <a:lnTo>
                    <a:pt x="4036" y="12983"/>
                  </a:lnTo>
                  <a:lnTo>
                    <a:pt x="7149" y="12594"/>
                  </a:lnTo>
                  <a:lnTo>
                    <a:pt x="7132" y="12651"/>
                  </a:lnTo>
                  <a:lnTo>
                    <a:pt x="7116" y="12707"/>
                  </a:lnTo>
                  <a:lnTo>
                    <a:pt x="7098" y="12763"/>
                  </a:lnTo>
                  <a:lnTo>
                    <a:pt x="7081" y="12819"/>
                  </a:lnTo>
                  <a:lnTo>
                    <a:pt x="7064" y="12876"/>
                  </a:lnTo>
                  <a:lnTo>
                    <a:pt x="7047" y="12931"/>
                  </a:lnTo>
                  <a:lnTo>
                    <a:pt x="7031" y="12985"/>
                  </a:lnTo>
                  <a:lnTo>
                    <a:pt x="7016" y="13038"/>
                  </a:lnTo>
                  <a:lnTo>
                    <a:pt x="6992" y="13121"/>
                  </a:lnTo>
                  <a:lnTo>
                    <a:pt x="6968" y="13202"/>
                  </a:lnTo>
                  <a:lnTo>
                    <a:pt x="6945" y="13280"/>
                  </a:lnTo>
                  <a:lnTo>
                    <a:pt x="6921" y="13355"/>
                  </a:lnTo>
                  <a:lnTo>
                    <a:pt x="6899" y="13429"/>
                  </a:lnTo>
                  <a:lnTo>
                    <a:pt x="6878" y="13500"/>
                  </a:lnTo>
                  <a:lnTo>
                    <a:pt x="6856" y="13570"/>
                  </a:lnTo>
                  <a:lnTo>
                    <a:pt x="6835" y="13637"/>
                  </a:lnTo>
                  <a:close/>
                  <a:moveTo>
                    <a:pt x="5532" y="0"/>
                  </a:moveTo>
                  <a:lnTo>
                    <a:pt x="5247" y="7"/>
                  </a:lnTo>
                  <a:lnTo>
                    <a:pt x="4966" y="28"/>
                  </a:lnTo>
                  <a:lnTo>
                    <a:pt x="4689" y="63"/>
                  </a:lnTo>
                  <a:lnTo>
                    <a:pt x="4417" y="112"/>
                  </a:lnTo>
                  <a:lnTo>
                    <a:pt x="4149" y="174"/>
                  </a:lnTo>
                  <a:lnTo>
                    <a:pt x="3886" y="248"/>
                  </a:lnTo>
                  <a:lnTo>
                    <a:pt x="3630" y="335"/>
                  </a:lnTo>
                  <a:lnTo>
                    <a:pt x="3378" y="434"/>
                  </a:lnTo>
                  <a:lnTo>
                    <a:pt x="3133" y="544"/>
                  </a:lnTo>
                  <a:lnTo>
                    <a:pt x="2894" y="666"/>
                  </a:lnTo>
                  <a:lnTo>
                    <a:pt x="2663" y="799"/>
                  </a:lnTo>
                  <a:lnTo>
                    <a:pt x="2439" y="942"/>
                  </a:lnTo>
                  <a:lnTo>
                    <a:pt x="2222" y="1097"/>
                  </a:lnTo>
                  <a:lnTo>
                    <a:pt x="2013" y="1261"/>
                  </a:lnTo>
                  <a:lnTo>
                    <a:pt x="1812" y="1434"/>
                  </a:lnTo>
                  <a:lnTo>
                    <a:pt x="1620" y="1617"/>
                  </a:lnTo>
                  <a:lnTo>
                    <a:pt x="1437" y="1809"/>
                  </a:lnTo>
                  <a:lnTo>
                    <a:pt x="1263" y="2009"/>
                  </a:lnTo>
                  <a:lnTo>
                    <a:pt x="1099" y="2217"/>
                  </a:lnTo>
                  <a:lnTo>
                    <a:pt x="944" y="2434"/>
                  </a:lnTo>
                  <a:lnTo>
                    <a:pt x="801" y="2658"/>
                  </a:lnTo>
                  <a:lnTo>
                    <a:pt x="668" y="2888"/>
                  </a:lnTo>
                  <a:lnTo>
                    <a:pt x="545" y="3127"/>
                  </a:lnTo>
                  <a:lnTo>
                    <a:pt x="434" y="3371"/>
                  </a:lnTo>
                  <a:lnTo>
                    <a:pt x="336" y="3622"/>
                  </a:lnTo>
                  <a:lnTo>
                    <a:pt x="248" y="3879"/>
                  </a:lnTo>
                  <a:lnTo>
                    <a:pt x="174" y="4141"/>
                  </a:lnTo>
                  <a:lnTo>
                    <a:pt x="113" y="4408"/>
                  </a:lnTo>
                  <a:lnTo>
                    <a:pt x="63" y="4679"/>
                  </a:lnTo>
                  <a:lnTo>
                    <a:pt x="28" y="4956"/>
                  </a:lnTo>
                  <a:lnTo>
                    <a:pt x="7" y="5236"/>
                  </a:lnTo>
                  <a:lnTo>
                    <a:pt x="0" y="5520"/>
                  </a:lnTo>
                  <a:lnTo>
                    <a:pt x="5" y="5710"/>
                  </a:lnTo>
                  <a:lnTo>
                    <a:pt x="21" y="5900"/>
                  </a:lnTo>
                  <a:lnTo>
                    <a:pt x="46" y="6092"/>
                  </a:lnTo>
                  <a:lnTo>
                    <a:pt x="81" y="6284"/>
                  </a:lnTo>
                  <a:lnTo>
                    <a:pt x="125" y="6475"/>
                  </a:lnTo>
                  <a:lnTo>
                    <a:pt x="176" y="6668"/>
                  </a:lnTo>
                  <a:lnTo>
                    <a:pt x="234" y="6861"/>
                  </a:lnTo>
                  <a:lnTo>
                    <a:pt x="301" y="7053"/>
                  </a:lnTo>
                  <a:lnTo>
                    <a:pt x="373" y="7247"/>
                  </a:lnTo>
                  <a:lnTo>
                    <a:pt x="451" y="7440"/>
                  </a:lnTo>
                  <a:lnTo>
                    <a:pt x="534" y="7634"/>
                  </a:lnTo>
                  <a:lnTo>
                    <a:pt x="623" y="7826"/>
                  </a:lnTo>
                  <a:lnTo>
                    <a:pt x="715" y="8020"/>
                  </a:lnTo>
                  <a:lnTo>
                    <a:pt x="811" y="8213"/>
                  </a:lnTo>
                  <a:lnTo>
                    <a:pt x="910" y="8405"/>
                  </a:lnTo>
                  <a:lnTo>
                    <a:pt x="1012" y="8597"/>
                  </a:lnTo>
                  <a:lnTo>
                    <a:pt x="1115" y="8789"/>
                  </a:lnTo>
                  <a:lnTo>
                    <a:pt x="1221" y="8980"/>
                  </a:lnTo>
                  <a:lnTo>
                    <a:pt x="1327" y="9171"/>
                  </a:lnTo>
                  <a:lnTo>
                    <a:pt x="1433" y="9361"/>
                  </a:lnTo>
                  <a:lnTo>
                    <a:pt x="1539" y="9550"/>
                  </a:lnTo>
                  <a:lnTo>
                    <a:pt x="1644" y="9739"/>
                  </a:lnTo>
                  <a:lnTo>
                    <a:pt x="1748" y="9927"/>
                  </a:lnTo>
                  <a:lnTo>
                    <a:pt x="1850" y="10115"/>
                  </a:lnTo>
                  <a:lnTo>
                    <a:pt x="1949" y="10300"/>
                  </a:lnTo>
                  <a:lnTo>
                    <a:pt x="2046" y="10485"/>
                  </a:lnTo>
                  <a:lnTo>
                    <a:pt x="2138" y="10670"/>
                  </a:lnTo>
                  <a:lnTo>
                    <a:pt x="2228" y="10852"/>
                  </a:lnTo>
                  <a:lnTo>
                    <a:pt x="2311" y="11033"/>
                  </a:lnTo>
                  <a:lnTo>
                    <a:pt x="2391" y="11214"/>
                  </a:lnTo>
                  <a:lnTo>
                    <a:pt x="2463" y="11392"/>
                  </a:lnTo>
                  <a:lnTo>
                    <a:pt x="2529" y="11569"/>
                  </a:lnTo>
                  <a:lnTo>
                    <a:pt x="2621" y="11829"/>
                  </a:lnTo>
                  <a:lnTo>
                    <a:pt x="2706" y="12083"/>
                  </a:lnTo>
                  <a:lnTo>
                    <a:pt x="2787" y="12329"/>
                  </a:lnTo>
                  <a:lnTo>
                    <a:pt x="2861" y="12568"/>
                  </a:lnTo>
                  <a:lnTo>
                    <a:pt x="2933" y="12801"/>
                  </a:lnTo>
                  <a:lnTo>
                    <a:pt x="3000" y="13026"/>
                  </a:lnTo>
                  <a:lnTo>
                    <a:pt x="3065" y="13245"/>
                  </a:lnTo>
                  <a:lnTo>
                    <a:pt x="3128" y="13456"/>
                  </a:lnTo>
                  <a:lnTo>
                    <a:pt x="3188" y="13658"/>
                  </a:lnTo>
                  <a:lnTo>
                    <a:pt x="3248" y="13855"/>
                  </a:lnTo>
                  <a:lnTo>
                    <a:pt x="3308" y="14043"/>
                  </a:lnTo>
                  <a:lnTo>
                    <a:pt x="3367" y="14223"/>
                  </a:lnTo>
                  <a:lnTo>
                    <a:pt x="3428" y="14396"/>
                  </a:lnTo>
                  <a:lnTo>
                    <a:pt x="3489" y="14562"/>
                  </a:lnTo>
                  <a:lnTo>
                    <a:pt x="3552" y="14718"/>
                  </a:lnTo>
                  <a:lnTo>
                    <a:pt x="3619" y="14867"/>
                  </a:lnTo>
                  <a:lnTo>
                    <a:pt x="3688" y="15007"/>
                  </a:lnTo>
                  <a:lnTo>
                    <a:pt x="3761" y="15140"/>
                  </a:lnTo>
                  <a:lnTo>
                    <a:pt x="3839" y="15263"/>
                  </a:lnTo>
                  <a:lnTo>
                    <a:pt x="3922" y="15379"/>
                  </a:lnTo>
                  <a:lnTo>
                    <a:pt x="4011" y="15485"/>
                  </a:lnTo>
                  <a:lnTo>
                    <a:pt x="4105" y="15582"/>
                  </a:lnTo>
                  <a:lnTo>
                    <a:pt x="4207" y="15672"/>
                  </a:lnTo>
                  <a:lnTo>
                    <a:pt x="4316" y="15752"/>
                  </a:lnTo>
                  <a:lnTo>
                    <a:pt x="4433" y="15822"/>
                  </a:lnTo>
                  <a:lnTo>
                    <a:pt x="4559" y="15884"/>
                  </a:lnTo>
                  <a:lnTo>
                    <a:pt x="4694" y="15937"/>
                  </a:lnTo>
                  <a:lnTo>
                    <a:pt x="4840" y="15981"/>
                  </a:lnTo>
                  <a:lnTo>
                    <a:pt x="4995" y="16014"/>
                  </a:lnTo>
                  <a:lnTo>
                    <a:pt x="5161" y="16038"/>
                  </a:lnTo>
                  <a:lnTo>
                    <a:pt x="5340" y="16053"/>
                  </a:lnTo>
                  <a:lnTo>
                    <a:pt x="5532" y="16058"/>
                  </a:lnTo>
                  <a:lnTo>
                    <a:pt x="5726" y="16053"/>
                  </a:lnTo>
                  <a:lnTo>
                    <a:pt x="5907" y="16039"/>
                  </a:lnTo>
                  <a:lnTo>
                    <a:pt x="6076" y="16014"/>
                  </a:lnTo>
                  <a:lnTo>
                    <a:pt x="6232" y="15981"/>
                  </a:lnTo>
                  <a:lnTo>
                    <a:pt x="6379" y="15938"/>
                  </a:lnTo>
                  <a:lnTo>
                    <a:pt x="6516" y="15885"/>
                  </a:lnTo>
                  <a:lnTo>
                    <a:pt x="6643" y="15823"/>
                  </a:lnTo>
                  <a:lnTo>
                    <a:pt x="6760" y="15753"/>
                  </a:lnTo>
                  <a:lnTo>
                    <a:pt x="6870" y="15673"/>
                  </a:lnTo>
                  <a:lnTo>
                    <a:pt x="6972" y="15584"/>
                  </a:lnTo>
                  <a:lnTo>
                    <a:pt x="7066" y="15487"/>
                  </a:lnTo>
                  <a:lnTo>
                    <a:pt x="7155" y="15381"/>
                  </a:lnTo>
                  <a:lnTo>
                    <a:pt x="7237" y="15266"/>
                  </a:lnTo>
                  <a:lnTo>
                    <a:pt x="7315" y="15143"/>
                  </a:lnTo>
                  <a:lnTo>
                    <a:pt x="7387" y="15011"/>
                  </a:lnTo>
                  <a:lnTo>
                    <a:pt x="7455" y="14871"/>
                  </a:lnTo>
                  <a:lnTo>
                    <a:pt x="7521" y="14723"/>
                  </a:lnTo>
                  <a:lnTo>
                    <a:pt x="7584" y="14567"/>
                  </a:lnTo>
                  <a:lnTo>
                    <a:pt x="7645" y="14402"/>
                  </a:lnTo>
                  <a:lnTo>
                    <a:pt x="7704" y="14229"/>
                  </a:lnTo>
                  <a:lnTo>
                    <a:pt x="7762" y="14050"/>
                  </a:lnTo>
                  <a:lnTo>
                    <a:pt x="7821" y="13862"/>
                  </a:lnTo>
                  <a:lnTo>
                    <a:pt x="7880" y="13666"/>
                  </a:lnTo>
                  <a:lnTo>
                    <a:pt x="7939" y="13464"/>
                  </a:lnTo>
                  <a:lnTo>
                    <a:pt x="8002" y="13253"/>
                  </a:lnTo>
                  <a:lnTo>
                    <a:pt x="8065" y="13035"/>
                  </a:lnTo>
                  <a:lnTo>
                    <a:pt x="8132" y="12810"/>
                  </a:lnTo>
                  <a:lnTo>
                    <a:pt x="8203" y="12578"/>
                  </a:lnTo>
                  <a:lnTo>
                    <a:pt x="8277" y="12340"/>
                  </a:lnTo>
                  <a:lnTo>
                    <a:pt x="8357" y="12094"/>
                  </a:lnTo>
                  <a:lnTo>
                    <a:pt x="8442" y="11841"/>
                  </a:lnTo>
                  <a:lnTo>
                    <a:pt x="8534" y="11581"/>
                  </a:lnTo>
                  <a:lnTo>
                    <a:pt x="8600" y="11403"/>
                  </a:lnTo>
                  <a:lnTo>
                    <a:pt x="8673" y="11224"/>
                  </a:lnTo>
                  <a:lnTo>
                    <a:pt x="8752" y="11043"/>
                  </a:lnTo>
                  <a:lnTo>
                    <a:pt x="8836" y="10861"/>
                  </a:lnTo>
                  <a:lnTo>
                    <a:pt x="8926" y="10678"/>
                  </a:lnTo>
                  <a:lnTo>
                    <a:pt x="9018" y="10493"/>
                  </a:lnTo>
                  <a:lnTo>
                    <a:pt x="9115" y="10307"/>
                  </a:lnTo>
                  <a:lnTo>
                    <a:pt x="9214" y="10121"/>
                  </a:lnTo>
                  <a:lnTo>
                    <a:pt x="9316" y="9932"/>
                  </a:lnTo>
                  <a:lnTo>
                    <a:pt x="9421" y="9743"/>
                  </a:lnTo>
                  <a:lnTo>
                    <a:pt x="9525" y="9554"/>
                  </a:lnTo>
                  <a:lnTo>
                    <a:pt x="9632" y="9363"/>
                  </a:lnTo>
                  <a:lnTo>
                    <a:pt x="9737" y="9172"/>
                  </a:lnTo>
                  <a:lnTo>
                    <a:pt x="9844" y="8980"/>
                  </a:lnTo>
                  <a:lnTo>
                    <a:pt x="9949" y="8788"/>
                  </a:lnTo>
                  <a:lnTo>
                    <a:pt x="10052" y="8596"/>
                  </a:lnTo>
                  <a:lnTo>
                    <a:pt x="10154" y="8402"/>
                  </a:lnTo>
                  <a:lnTo>
                    <a:pt x="10253" y="8210"/>
                  </a:lnTo>
                  <a:lnTo>
                    <a:pt x="10349" y="8016"/>
                  </a:lnTo>
                  <a:lnTo>
                    <a:pt x="10441" y="7822"/>
                  </a:lnTo>
                  <a:lnTo>
                    <a:pt x="10529" y="7629"/>
                  </a:lnTo>
                  <a:lnTo>
                    <a:pt x="10612" y="7435"/>
                  </a:lnTo>
                  <a:lnTo>
                    <a:pt x="10691" y="7241"/>
                  </a:lnTo>
                  <a:lnTo>
                    <a:pt x="10763" y="7048"/>
                  </a:lnTo>
                  <a:lnTo>
                    <a:pt x="10829" y="6856"/>
                  </a:lnTo>
                  <a:lnTo>
                    <a:pt x="10888" y="6663"/>
                  </a:lnTo>
                  <a:lnTo>
                    <a:pt x="10939" y="6470"/>
                  </a:lnTo>
                  <a:lnTo>
                    <a:pt x="10983" y="6280"/>
                  </a:lnTo>
                  <a:lnTo>
                    <a:pt x="11017" y="6088"/>
                  </a:lnTo>
                  <a:lnTo>
                    <a:pt x="11042" y="5898"/>
                  </a:lnTo>
                  <a:lnTo>
                    <a:pt x="11058" y="5709"/>
                  </a:lnTo>
                  <a:lnTo>
                    <a:pt x="11063" y="5520"/>
                  </a:lnTo>
                  <a:lnTo>
                    <a:pt x="11056" y="5236"/>
                  </a:lnTo>
                  <a:lnTo>
                    <a:pt x="11035" y="4956"/>
                  </a:lnTo>
                  <a:lnTo>
                    <a:pt x="11000" y="4679"/>
                  </a:lnTo>
                  <a:lnTo>
                    <a:pt x="10950" y="4408"/>
                  </a:lnTo>
                  <a:lnTo>
                    <a:pt x="10889" y="4141"/>
                  </a:lnTo>
                  <a:lnTo>
                    <a:pt x="10815" y="3879"/>
                  </a:lnTo>
                  <a:lnTo>
                    <a:pt x="10727" y="3622"/>
                  </a:lnTo>
                  <a:lnTo>
                    <a:pt x="10629" y="3371"/>
                  </a:lnTo>
                  <a:lnTo>
                    <a:pt x="10518" y="3127"/>
                  </a:lnTo>
                  <a:lnTo>
                    <a:pt x="10395" y="2888"/>
                  </a:lnTo>
                  <a:lnTo>
                    <a:pt x="10262" y="2658"/>
                  </a:lnTo>
                  <a:lnTo>
                    <a:pt x="10119" y="2434"/>
                  </a:lnTo>
                  <a:lnTo>
                    <a:pt x="9964" y="2217"/>
                  </a:lnTo>
                  <a:lnTo>
                    <a:pt x="9800" y="2009"/>
                  </a:lnTo>
                  <a:lnTo>
                    <a:pt x="9626" y="1809"/>
                  </a:lnTo>
                  <a:lnTo>
                    <a:pt x="9443" y="1617"/>
                  </a:lnTo>
                  <a:lnTo>
                    <a:pt x="9251" y="1434"/>
                  </a:lnTo>
                  <a:lnTo>
                    <a:pt x="9050" y="1261"/>
                  </a:lnTo>
                  <a:lnTo>
                    <a:pt x="8841" y="1097"/>
                  </a:lnTo>
                  <a:lnTo>
                    <a:pt x="8624" y="942"/>
                  </a:lnTo>
                  <a:lnTo>
                    <a:pt x="8400" y="799"/>
                  </a:lnTo>
                  <a:lnTo>
                    <a:pt x="8169" y="666"/>
                  </a:lnTo>
                  <a:lnTo>
                    <a:pt x="7929" y="544"/>
                  </a:lnTo>
                  <a:lnTo>
                    <a:pt x="7685" y="434"/>
                  </a:lnTo>
                  <a:lnTo>
                    <a:pt x="7433" y="335"/>
                  </a:lnTo>
                  <a:lnTo>
                    <a:pt x="7176" y="248"/>
                  </a:lnTo>
                  <a:lnTo>
                    <a:pt x="6913" y="174"/>
                  </a:lnTo>
                  <a:lnTo>
                    <a:pt x="6646" y="112"/>
                  </a:lnTo>
                  <a:lnTo>
                    <a:pt x="6374" y="63"/>
                  </a:lnTo>
                  <a:lnTo>
                    <a:pt x="6097" y="28"/>
                  </a:lnTo>
                  <a:lnTo>
                    <a:pt x="5816" y="7"/>
                  </a:lnTo>
                  <a:lnTo>
                    <a:pt x="5532"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id-ID"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01"/>
            <p:cNvSpPr/>
            <p:nvPr/>
          </p:nvSpPr>
          <p:spPr bwMode="auto">
            <a:xfrm>
              <a:off x="8699500" y="2173288"/>
              <a:ext cx="139700" cy="139700"/>
            </a:xfrm>
            <a:custGeom>
              <a:avLst/>
              <a:gdLst>
                <a:gd name="T0" fmla="*/ 2559 w 3269"/>
                <a:gd name="T1" fmla="*/ 35 h 3262"/>
                <a:gd name="T2" fmla="*/ 1981 w 3269"/>
                <a:gd name="T3" fmla="*/ 183 h 3262"/>
                <a:gd name="T4" fmla="*/ 1455 w 3269"/>
                <a:gd name="T5" fmla="*/ 437 h 3262"/>
                <a:gd name="T6" fmla="*/ 990 w 3269"/>
                <a:gd name="T7" fmla="*/ 783 h 3262"/>
                <a:gd name="T8" fmla="*/ 601 w 3269"/>
                <a:gd name="T9" fmla="*/ 1210 h 3262"/>
                <a:gd name="T10" fmla="*/ 298 w 3269"/>
                <a:gd name="T11" fmla="*/ 1706 h 3262"/>
                <a:gd name="T12" fmla="*/ 96 w 3269"/>
                <a:gd name="T13" fmla="*/ 2259 h 3262"/>
                <a:gd name="T14" fmla="*/ 4 w 3269"/>
                <a:gd name="T15" fmla="*/ 2856 h 3262"/>
                <a:gd name="T16" fmla="*/ 3 w 3269"/>
                <a:gd name="T17" fmla="*/ 3049 h 3262"/>
                <a:gd name="T18" fmla="*/ 15 w 3269"/>
                <a:gd name="T19" fmla="*/ 3097 h 3262"/>
                <a:gd name="T20" fmla="*/ 37 w 3269"/>
                <a:gd name="T21" fmla="*/ 3141 h 3262"/>
                <a:gd name="T22" fmla="*/ 66 w 3269"/>
                <a:gd name="T23" fmla="*/ 3180 h 3262"/>
                <a:gd name="T24" fmla="*/ 101 w 3269"/>
                <a:gd name="T25" fmla="*/ 3212 h 3262"/>
                <a:gd name="T26" fmla="*/ 143 w 3269"/>
                <a:gd name="T27" fmla="*/ 3237 h 3262"/>
                <a:gd name="T28" fmla="*/ 189 w 3269"/>
                <a:gd name="T29" fmla="*/ 3254 h 3262"/>
                <a:gd name="T30" fmla="*/ 239 w 3269"/>
                <a:gd name="T31" fmla="*/ 3262 h 3262"/>
                <a:gd name="T32" fmla="*/ 290 w 3269"/>
                <a:gd name="T33" fmla="*/ 3259 h 3262"/>
                <a:gd name="T34" fmla="*/ 338 w 3269"/>
                <a:gd name="T35" fmla="*/ 3247 h 3262"/>
                <a:gd name="T36" fmla="*/ 382 w 3269"/>
                <a:gd name="T37" fmla="*/ 3226 h 3262"/>
                <a:gd name="T38" fmla="*/ 421 w 3269"/>
                <a:gd name="T39" fmla="*/ 3197 h 3262"/>
                <a:gd name="T40" fmla="*/ 453 w 3269"/>
                <a:gd name="T41" fmla="*/ 3161 h 3262"/>
                <a:gd name="T42" fmla="*/ 478 w 3269"/>
                <a:gd name="T43" fmla="*/ 3119 h 3262"/>
                <a:gd name="T44" fmla="*/ 495 w 3269"/>
                <a:gd name="T45" fmla="*/ 3073 h 3262"/>
                <a:gd name="T46" fmla="*/ 503 w 3269"/>
                <a:gd name="T47" fmla="*/ 3024 h 3262"/>
                <a:gd name="T48" fmla="*/ 532 w 3269"/>
                <a:gd name="T49" fmla="*/ 2630 h 3262"/>
                <a:gd name="T50" fmla="*/ 656 w 3269"/>
                <a:gd name="T51" fmla="*/ 2149 h 3262"/>
                <a:gd name="T52" fmla="*/ 867 w 3269"/>
                <a:gd name="T53" fmla="*/ 1711 h 3262"/>
                <a:gd name="T54" fmla="*/ 1157 w 3269"/>
                <a:gd name="T55" fmla="*/ 1325 h 3262"/>
                <a:gd name="T56" fmla="*/ 1514 w 3269"/>
                <a:gd name="T57" fmla="*/ 1001 h 3262"/>
                <a:gd name="T58" fmla="*/ 1928 w 3269"/>
                <a:gd name="T59" fmla="*/ 750 h 3262"/>
                <a:gd name="T60" fmla="*/ 2390 w 3269"/>
                <a:gd name="T61" fmla="*/ 581 h 3262"/>
                <a:gd name="T62" fmla="*/ 2889 w 3269"/>
                <a:gd name="T63" fmla="*/ 505 h 3262"/>
                <a:gd name="T64" fmla="*/ 3056 w 3269"/>
                <a:gd name="T65" fmla="*/ 499 h 3262"/>
                <a:gd name="T66" fmla="*/ 3104 w 3269"/>
                <a:gd name="T67" fmla="*/ 487 h 3262"/>
                <a:gd name="T68" fmla="*/ 3148 w 3269"/>
                <a:gd name="T69" fmla="*/ 466 h 3262"/>
                <a:gd name="T70" fmla="*/ 3186 w 3269"/>
                <a:gd name="T71" fmla="*/ 437 h 3262"/>
                <a:gd name="T72" fmla="*/ 3219 w 3269"/>
                <a:gd name="T73" fmla="*/ 402 h 3262"/>
                <a:gd name="T74" fmla="*/ 3244 w 3269"/>
                <a:gd name="T75" fmla="*/ 359 h 3262"/>
                <a:gd name="T76" fmla="*/ 3261 w 3269"/>
                <a:gd name="T77" fmla="*/ 314 h 3262"/>
                <a:gd name="T78" fmla="*/ 3269 w 3269"/>
                <a:gd name="T79" fmla="*/ 264 h 3262"/>
                <a:gd name="T80" fmla="*/ 3266 w 3269"/>
                <a:gd name="T81" fmla="*/ 213 h 3262"/>
                <a:gd name="T82" fmla="*/ 3254 w 3269"/>
                <a:gd name="T83" fmla="*/ 165 h 3262"/>
                <a:gd name="T84" fmla="*/ 3233 w 3269"/>
                <a:gd name="T85" fmla="*/ 120 h 3262"/>
                <a:gd name="T86" fmla="*/ 3204 w 3269"/>
                <a:gd name="T87" fmla="*/ 82 h 3262"/>
                <a:gd name="T88" fmla="*/ 3168 w 3269"/>
                <a:gd name="T89" fmla="*/ 50 h 3262"/>
                <a:gd name="T90" fmla="*/ 3126 w 3269"/>
                <a:gd name="T91" fmla="*/ 25 h 3262"/>
                <a:gd name="T92" fmla="*/ 3080 w 3269"/>
                <a:gd name="T93" fmla="*/ 8 h 3262"/>
                <a:gd name="T94" fmla="*/ 3031 w 3269"/>
                <a:gd name="T95" fmla="*/ 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9" h="3262">
                  <a:moveTo>
                    <a:pt x="3018" y="0"/>
                  </a:moveTo>
                  <a:lnTo>
                    <a:pt x="2863" y="4"/>
                  </a:lnTo>
                  <a:lnTo>
                    <a:pt x="2710" y="15"/>
                  </a:lnTo>
                  <a:lnTo>
                    <a:pt x="2559" y="35"/>
                  </a:lnTo>
                  <a:lnTo>
                    <a:pt x="2410" y="61"/>
                  </a:lnTo>
                  <a:lnTo>
                    <a:pt x="2264" y="95"/>
                  </a:lnTo>
                  <a:lnTo>
                    <a:pt x="2121" y="136"/>
                  </a:lnTo>
                  <a:lnTo>
                    <a:pt x="1981" y="183"/>
                  </a:lnTo>
                  <a:lnTo>
                    <a:pt x="1844" y="237"/>
                  </a:lnTo>
                  <a:lnTo>
                    <a:pt x="1710" y="297"/>
                  </a:lnTo>
                  <a:lnTo>
                    <a:pt x="1580" y="364"/>
                  </a:lnTo>
                  <a:lnTo>
                    <a:pt x="1455" y="437"/>
                  </a:lnTo>
                  <a:lnTo>
                    <a:pt x="1332" y="515"/>
                  </a:lnTo>
                  <a:lnTo>
                    <a:pt x="1213" y="599"/>
                  </a:lnTo>
                  <a:lnTo>
                    <a:pt x="1100" y="689"/>
                  </a:lnTo>
                  <a:lnTo>
                    <a:pt x="990" y="783"/>
                  </a:lnTo>
                  <a:lnTo>
                    <a:pt x="885" y="883"/>
                  </a:lnTo>
                  <a:lnTo>
                    <a:pt x="785" y="988"/>
                  </a:lnTo>
                  <a:lnTo>
                    <a:pt x="690" y="1097"/>
                  </a:lnTo>
                  <a:lnTo>
                    <a:pt x="601" y="1210"/>
                  </a:lnTo>
                  <a:lnTo>
                    <a:pt x="516" y="1329"/>
                  </a:lnTo>
                  <a:lnTo>
                    <a:pt x="438" y="1450"/>
                  </a:lnTo>
                  <a:lnTo>
                    <a:pt x="365" y="1577"/>
                  </a:lnTo>
                  <a:lnTo>
                    <a:pt x="298" y="1706"/>
                  </a:lnTo>
                  <a:lnTo>
                    <a:pt x="238" y="1840"/>
                  </a:lnTo>
                  <a:lnTo>
                    <a:pt x="183" y="1976"/>
                  </a:lnTo>
                  <a:lnTo>
                    <a:pt x="136" y="2117"/>
                  </a:lnTo>
                  <a:lnTo>
                    <a:pt x="96" y="2259"/>
                  </a:lnTo>
                  <a:lnTo>
                    <a:pt x="62" y="2405"/>
                  </a:lnTo>
                  <a:lnTo>
                    <a:pt x="36" y="2553"/>
                  </a:lnTo>
                  <a:lnTo>
                    <a:pt x="16" y="2704"/>
                  </a:lnTo>
                  <a:lnTo>
                    <a:pt x="4" y="2856"/>
                  </a:lnTo>
                  <a:lnTo>
                    <a:pt x="0" y="3011"/>
                  </a:lnTo>
                  <a:lnTo>
                    <a:pt x="0" y="3024"/>
                  </a:lnTo>
                  <a:lnTo>
                    <a:pt x="1" y="3037"/>
                  </a:lnTo>
                  <a:lnTo>
                    <a:pt x="3" y="3049"/>
                  </a:lnTo>
                  <a:lnTo>
                    <a:pt x="5" y="3061"/>
                  </a:lnTo>
                  <a:lnTo>
                    <a:pt x="8" y="3073"/>
                  </a:lnTo>
                  <a:lnTo>
                    <a:pt x="11" y="3085"/>
                  </a:lnTo>
                  <a:lnTo>
                    <a:pt x="15" y="3097"/>
                  </a:lnTo>
                  <a:lnTo>
                    <a:pt x="20" y="3108"/>
                  </a:lnTo>
                  <a:lnTo>
                    <a:pt x="25" y="3119"/>
                  </a:lnTo>
                  <a:lnTo>
                    <a:pt x="30" y="3130"/>
                  </a:lnTo>
                  <a:lnTo>
                    <a:pt x="37" y="3141"/>
                  </a:lnTo>
                  <a:lnTo>
                    <a:pt x="44" y="3151"/>
                  </a:lnTo>
                  <a:lnTo>
                    <a:pt x="51" y="3161"/>
                  </a:lnTo>
                  <a:lnTo>
                    <a:pt x="58" y="3171"/>
                  </a:lnTo>
                  <a:lnTo>
                    <a:pt x="66" y="3180"/>
                  </a:lnTo>
                  <a:lnTo>
                    <a:pt x="74" y="3189"/>
                  </a:lnTo>
                  <a:lnTo>
                    <a:pt x="83" y="3197"/>
                  </a:lnTo>
                  <a:lnTo>
                    <a:pt x="92" y="3205"/>
                  </a:lnTo>
                  <a:lnTo>
                    <a:pt x="101" y="3212"/>
                  </a:lnTo>
                  <a:lnTo>
                    <a:pt x="111" y="3219"/>
                  </a:lnTo>
                  <a:lnTo>
                    <a:pt x="121" y="3226"/>
                  </a:lnTo>
                  <a:lnTo>
                    <a:pt x="132" y="3232"/>
                  </a:lnTo>
                  <a:lnTo>
                    <a:pt x="143" y="3237"/>
                  </a:lnTo>
                  <a:lnTo>
                    <a:pt x="154" y="3242"/>
                  </a:lnTo>
                  <a:lnTo>
                    <a:pt x="165" y="3247"/>
                  </a:lnTo>
                  <a:lnTo>
                    <a:pt x="177" y="3251"/>
                  </a:lnTo>
                  <a:lnTo>
                    <a:pt x="189" y="3254"/>
                  </a:lnTo>
                  <a:lnTo>
                    <a:pt x="201" y="3257"/>
                  </a:lnTo>
                  <a:lnTo>
                    <a:pt x="214" y="3259"/>
                  </a:lnTo>
                  <a:lnTo>
                    <a:pt x="227" y="3261"/>
                  </a:lnTo>
                  <a:lnTo>
                    <a:pt x="239" y="3262"/>
                  </a:lnTo>
                  <a:lnTo>
                    <a:pt x="252" y="3262"/>
                  </a:lnTo>
                  <a:lnTo>
                    <a:pt x="265" y="3262"/>
                  </a:lnTo>
                  <a:lnTo>
                    <a:pt x="278" y="3261"/>
                  </a:lnTo>
                  <a:lnTo>
                    <a:pt x="290" y="3259"/>
                  </a:lnTo>
                  <a:lnTo>
                    <a:pt x="302" y="3257"/>
                  </a:lnTo>
                  <a:lnTo>
                    <a:pt x="315" y="3254"/>
                  </a:lnTo>
                  <a:lnTo>
                    <a:pt x="326" y="3251"/>
                  </a:lnTo>
                  <a:lnTo>
                    <a:pt x="338" y="3247"/>
                  </a:lnTo>
                  <a:lnTo>
                    <a:pt x="349" y="3242"/>
                  </a:lnTo>
                  <a:lnTo>
                    <a:pt x="360" y="3237"/>
                  </a:lnTo>
                  <a:lnTo>
                    <a:pt x="371" y="3232"/>
                  </a:lnTo>
                  <a:lnTo>
                    <a:pt x="382" y="3226"/>
                  </a:lnTo>
                  <a:lnTo>
                    <a:pt x="393" y="3219"/>
                  </a:lnTo>
                  <a:lnTo>
                    <a:pt x="403" y="3212"/>
                  </a:lnTo>
                  <a:lnTo>
                    <a:pt x="412" y="3205"/>
                  </a:lnTo>
                  <a:lnTo>
                    <a:pt x="421" y="3197"/>
                  </a:lnTo>
                  <a:lnTo>
                    <a:pt x="430" y="3189"/>
                  </a:lnTo>
                  <a:lnTo>
                    <a:pt x="438" y="3180"/>
                  </a:lnTo>
                  <a:lnTo>
                    <a:pt x="446" y="3171"/>
                  </a:lnTo>
                  <a:lnTo>
                    <a:pt x="453" y="3161"/>
                  </a:lnTo>
                  <a:lnTo>
                    <a:pt x="460" y="3151"/>
                  </a:lnTo>
                  <a:lnTo>
                    <a:pt x="467" y="3141"/>
                  </a:lnTo>
                  <a:lnTo>
                    <a:pt x="473" y="3130"/>
                  </a:lnTo>
                  <a:lnTo>
                    <a:pt x="478" y="3119"/>
                  </a:lnTo>
                  <a:lnTo>
                    <a:pt x="483" y="3108"/>
                  </a:lnTo>
                  <a:lnTo>
                    <a:pt x="488" y="3097"/>
                  </a:lnTo>
                  <a:lnTo>
                    <a:pt x="492" y="3085"/>
                  </a:lnTo>
                  <a:lnTo>
                    <a:pt x="495" y="3073"/>
                  </a:lnTo>
                  <a:lnTo>
                    <a:pt x="498" y="3061"/>
                  </a:lnTo>
                  <a:lnTo>
                    <a:pt x="500" y="3049"/>
                  </a:lnTo>
                  <a:lnTo>
                    <a:pt x="502" y="3037"/>
                  </a:lnTo>
                  <a:lnTo>
                    <a:pt x="503" y="3024"/>
                  </a:lnTo>
                  <a:lnTo>
                    <a:pt x="503" y="3011"/>
                  </a:lnTo>
                  <a:lnTo>
                    <a:pt x="506" y="2882"/>
                  </a:lnTo>
                  <a:lnTo>
                    <a:pt x="516" y="2755"/>
                  </a:lnTo>
                  <a:lnTo>
                    <a:pt x="532" y="2630"/>
                  </a:lnTo>
                  <a:lnTo>
                    <a:pt x="554" y="2506"/>
                  </a:lnTo>
                  <a:lnTo>
                    <a:pt x="583" y="2385"/>
                  </a:lnTo>
                  <a:lnTo>
                    <a:pt x="617" y="2265"/>
                  </a:lnTo>
                  <a:lnTo>
                    <a:pt x="656" y="2149"/>
                  </a:lnTo>
                  <a:lnTo>
                    <a:pt x="701" y="2035"/>
                  </a:lnTo>
                  <a:lnTo>
                    <a:pt x="752" y="1924"/>
                  </a:lnTo>
                  <a:lnTo>
                    <a:pt x="807" y="1816"/>
                  </a:lnTo>
                  <a:lnTo>
                    <a:pt x="867" y="1711"/>
                  </a:lnTo>
                  <a:lnTo>
                    <a:pt x="934" y="1609"/>
                  </a:lnTo>
                  <a:lnTo>
                    <a:pt x="1003" y="1511"/>
                  </a:lnTo>
                  <a:lnTo>
                    <a:pt x="1078" y="1416"/>
                  </a:lnTo>
                  <a:lnTo>
                    <a:pt x="1157" y="1325"/>
                  </a:lnTo>
                  <a:lnTo>
                    <a:pt x="1240" y="1238"/>
                  </a:lnTo>
                  <a:lnTo>
                    <a:pt x="1328" y="1154"/>
                  </a:lnTo>
                  <a:lnTo>
                    <a:pt x="1419" y="1076"/>
                  </a:lnTo>
                  <a:lnTo>
                    <a:pt x="1514" y="1001"/>
                  </a:lnTo>
                  <a:lnTo>
                    <a:pt x="1612" y="931"/>
                  </a:lnTo>
                  <a:lnTo>
                    <a:pt x="1715" y="865"/>
                  </a:lnTo>
                  <a:lnTo>
                    <a:pt x="1820" y="805"/>
                  </a:lnTo>
                  <a:lnTo>
                    <a:pt x="1928" y="750"/>
                  </a:lnTo>
                  <a:lnTo>
                    <a:pt x="2040" y="700"/>
                  </a:lnTo>
                  <a:lnTo>
                    <a:pt x="2154" y="654"/>
                  </a:lnTo>
                  <a:lnTo>
                    <a:pt x="2270" y="615"/>
                  </a:lnTo>
                  <a:lnTo>
                    <a:pt x="2390" y="581"/>
                  </a:lnTo>
                  <a:lnTo>
                    <a:pt x="2512" y="553"/>
                  </a:lnTo>
                  <a:lnTo>
                    <a:pt x="2635" y="531"/>
                  </a:lnTo>
                  <a:lnTo>
                    <a:pt x="2761" y="515"/>
                  </a:lnTo>
                  <a:lnTo>
                    <a:pt x="2889" y="505"/>
                  </a:lnTo>
                  <a:lnTo>
                    <a:pt x="3018" y="502"/>
                  </a:lnTo>
                  <a:lnTo>
                    <a:pt x="3031" y="502"/>
                  </a:lnTo>
                  <a:lnTo>
                    <a:pt x="3044" y="501"/>
                  </a:lnTo>
                  <a:lnTo>
                    <a:pt x="3056" y="499"/>
                  </a:lnTo>
                  <a:lnTo>
                    <a:pt x="3068" y="497"/>
                  </a:lnTo>
                  <a:lnTo>
                    <a:pt x="3080" y="494"/>
                  </a:lnTo>
                  <a:lnTo>
                    <a:pt x="3092" y="491"/>
                  </a:lnTo>
                  <a:lnTo>
                    <a:pt x="3104" y="487"/>
                  </a:lnTo>
                  <a:lnTo>
                    <a:pt x="3115" y="482"/>
                  </a:lnTo>
                  <a:lnTo>
                    <a:pt x="3126" y="477"/>
                  </a:lnTo>
                  <a:lnTo>
                    <a:pt x="3137" y="472"/>
                  </a:lnTo>
                  <a:lnTo>
                    <a:pt x="3148" y="466"/>
                  </a:lnTo>
                  <a:lnTo>
                    <a:pt x="3158" y="459"/>
                  </a:lnTo>
                  <a:lnTo>
                    <a:pt x="3168" y="452"/>
                  </a:lnTo>
                  <a:lnTo>
                    <a:pt x="3177" y="445"/>
                  </a:lnTo>
                  <a:lnTo>
                    <a:pt x="3186" y="437"/>
                  </a:lnTo>
                  <a:lnTo>
                    <a:pt x="3196" y="429"/>
                  </a:lnTo>
                  <a:lnTo>
                    <a:pt x="3204" y="420"/>
                  </a:lnTo>
                  <a:lnTo>
                    <a:pt x="3212" y="411"/>
                  </a:lnTo>
                  <a:lnTo>
                    <a:pt x="3219" y="402"/>
                  </a:lnTo>
                  <a:lnTo>
                    <a:pt x="3226" y="391"/>
                  </a:lnTo>
                  <a:lnTo>
                    <a:pt x="3233" y="381"/>
                  </a:lnTo>
                  <a:lnTo>
                    <a:pt x="3239" y="370"/>
                  </a:lnTo>
                  <a:lnTo>
                    <a:pt x="3244" y="359"/>
                  </a:lnTo>
                  <a:lnTo>
                    <a:pt x="3249" y="348"/>
                  </a:lnTo>
                  <a:lnTo>
                    <a:pt x="3254" y="337"/>
                  </a:lnTo>
                  <a:lnTo>
                    <a:pt x="3258" y="325"/>
                  </a:lnTo>
                  <a:lnTo>
                    <a:pt x="3261" y="314"/>
                  </a:lnTo>
                  <a:lnTo>
                    <a:pt x="3264" y="301"/>
                  </a:lnTo>
                  <a:lnTo>
                    <a:pt x="3266" y="289"/>
                  </a:lnTo>
                  <a:lnTo>
                    <a:pt x="3268" y="277"/>
                  </a:lnTo>
                  <a:lnTo>
                    <a:pt x="3269" y="264"/>
                  </a:lnTo>
                  <a:lnTo>
                    <a:pt x="3269" y="251"/>
                  </a:lnTo>
                  <a:lnTo>
                    <a:pt x="3269" y="238"/>
                  </a:lnTo>
                  <a:lnTo>
                    <a:pt x="3268" y="226"/>
                  </a:lnTo>
                  <a:lnTo>
                    <a:pt x="3266" y="213"/>
                  </a:lnTo>
                  <a:lnTo>
                    <a:pt x="3264" y="201"/>
                  </a:lnTo>
                  <a:lnTo>
                    <a:pt x="3261" y="189"/>
                  </a:lnTo>
                  <a:lnTo>
                    <a:pt x="3258" y="177"/>
                  </a:lnTo>
                  <a:lnTo>
                    <a:pt x="3254" y="165"/>
                  </a:lnTo>
                  <a:lnTo>
                    <a:pt x="3249" y="154"/>
                  </a:lnTo>
                  <a:lnTo>
                    <a:pt x="3244" y="143"/>
                  </a:lnTo>
                  <a:lnTo>
                    <a:pt x="3239" y="132"/>
                  </a:lnTo>
                  <a:lnTo>
                    <a:pt x="3233" y="120"/>
                  </a:lnTo>
                  <a:lnTo>
                    <a:pt x="3226" y="110"/>
                  </a:lnTo>
                  <a:lnTo>
                    <a:pt x="3219" y="100"/>
                  </a:lnTo>
                  <a:lnTo>
                    <a:pt x="3212" y="91"/>
                  </a:lnTo>
                  <a:lnTo>
                    <a:pt x="3204" y="82"/>
                  </a:lnTo>
                  <a:lnTo>
                    <a:pt x="3196" y="73"/>
                  </a:lnTo>
                  <a:lnTo>
                    <a:pt x="3186" y="65"/>
                  </a:lnTo>
                  <a:lnTo>
                    <a:pt x="3177" y="57"/>
                  </a:lnTo>
                  <a:lnTo>
                    <a:pt x="3168" y="50"/>
                  </a:lnTo>
                  <a:lnTo>
                    <a:pt x="3158" y="43"/>
                  </a:lnTo>
                  <a:lnTo>
                    <a:pt x="3148" y="36"/>
                  </a:lnTo>
                  <a:lnTo>
                    <a:pt x="3137" y="30"/>
                  </a:lnTo>
                  <a:lnTo>
                    <a:pt x="3126" y="25"/>
                  </a:lnTo>
                  <a:lnTo>
                    <a:pt x="3115" y="20"/>
                  </a:lnTo>
                  <a:lnTo>
                    <a:pt x="3104" y="15"/>
                  </a:lnTo>
                  <a:lnTo>
                    <a:pt x="3092" y="11"/>
                  </a:lnTo>
                  <a:lnTo>
                    <a:pt x="3080" y="8"/>
                  </a:lnTo>
                  <a:lnTo>
                    <a:pt x="3068" y="5"/>
                  </a:lnTo>
                  <a:lnTo>
                    <a:pt x="3056" y="3"/>
                  </a:lnTo>
                  <a:lnTo>
                    <a:pt x="3044" y="1"/>
                  </a:lnTo>
                  <a:lnTo>
                    <a:pt x="3031" y="0"/>
                  </a:lnTo>
                  <a:lnTo>
                    <a:pt x="3018"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id-ID"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15"/>
          <p:cNvGrpSpPr/>
          <p:nvPr/>
        </p:nvGrpSpPr>
        <p:grpSpPr>
          <a:xfrm rot="16216375">
            <a:off x="5375136" y="5271385"/>
            <a:ext cx="1744206" cy="756671"/>
            <a:chOff x="1608138" y="3187521"/>
            <a:chExt cx="2873375" cy="1031876"/>
          </a:xfrm>
          <a:solidFill>
            <a:schemeClr val="accent4"/>
          </a:solidFill>
        </p:grpSpPr>
        <p:sp>
          <p:nvSpPr>
            <p:cNvPr id="53" name="Freeform 8"/>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9"/>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1"/>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2"/>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grpFill/>
            <a:ln>
              <a:noFill/>
            </a:ln>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33"/>
          <p:cNvGrpSpPr/>
          <p:nvPr/>
        </p:nvGrpSpPr>
        <p:grpSpPr>
          <a:xfrm>
            <a:off x="2531965" y="4636246"/>
            <a:ext cx="3848650" cy="1139640"/>
            <a:chOff x="2399762" y="4496288"/>
            <a:chExt cx="3649990" cy="1080814"/>
          </a:xfrm>
          <a:solidFill>
            <a:srgbClr val="E43937"/>
          </a:solidFill>
        </p:grpSpPr>
        <p:sp>
          <p:nvSpPr>
            <p:cNvPr id="59" name="Freeform 26"/>
            <p:cNvSpPr/>
            <p:nvPr/>
          </p:nvSpPr>
          <p:spPr bwMode="auto">
            <a:xfrm>
              <a:off x="2399762" y="4628663"/>
              <a:ext cx="3195793" cy="94843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4"/>
            </a:solidFill>
            <a:ln>
              <a:noFill/>
            </a:ln>
          </p:spPr>
          <p:txBody>
            <a:bodyPr vert="horz" wrap="square" lIns="96417" tIns="48208" rIns="96417" bIns="48208" numCol="1" anchor="t" anchorCtr="0" compatLnSpc="1"/>
            <a:lstStyle/>
            <a:p>
              <a:pPr>
                <a:lnSpc>
                  <a:spcPct val="130000"/>
                </a:lnSpc>
              </a:pPr>
              <a:endParaRPr lang="id-ID" sz="14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6"/>
            <p:cNvSpPr txBox="1"/>
            <p:nvPr/>
          </p:nvSpPr>
          <p:spPr>
            <a:xfrm>
              <a:off x="3181525" y="4496288"/>
              <a:ext cx="2868227" cy="75120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None/>
                <a:defRPr/>
              </a:pPr>
              <a:endParaRPr lang="en-US" altLang="zh-CN" sz="1800" dirty="0" smtClean="0">
                <a:solidFill>
                  <a:schemeClr val="bg1"/>
                </a:solidFill>
              </a:endParaRPr>
            </a:p>
            <a:p>
              <a:pPr fontAlgn="auto">
                <a:spcBef>
                  <a:spcPts val="0"/>
                </a:spcBef>
                <a:spcAft>
                  <a:spcPts val="0"/>
                </a:spcAft>
                <a:buNone/>
                <a:defRPr/>
              </a:pPr>
              <a:r>
                <a:rPr lang="zh-CN" altLang="zh-CN" sz="1800" dirty="0" smtClean="0">
                  <a:solidFill>
                    <a:schemeClr val="bg1"/>
                  </a:solidFill>
                </a:rPr>
                <a:t>「</a:t>
              </a:r>
              <a:r>
                <a:rPr lang="en-US" altLang="zh-CN" sz="1800" dirty="0" smtClean="0">
                  <a:solidFill>
                    <a:schemeClr val="bg1"/>
                  </a:solidFill>
                </a:rPr>
                <a:t> Diagnostic report </a:t>
              </a:r>
              <a:r>
                <a:rPr lang="zh-CN" altLang="zh-CN" sz="1800" dirty="0" smtClean="0">
                  <a:solidFill>
                    <a:schemeClr val="bg1"/>
                  </a:solidFill>
                </a:rPr>
                <a:t>」</a:t>
              </a:r>
              <a:r>
                <a:rPr lang="en-US" altLang="zh-CN" sz="1800" dirty="0" smtClean="0">
                  <a:solidFill>
                    <a:schemeClr val="bg1"/>
                  </a:solidFill>
                </a:rPr>
                <a:t> grasp students’ general performance</a:t>
              </a:r>
              <a:endParaRPr lang="zh-CN" altLang="en-US" sz="1800" dirty="0" smtClean="0">
                <a:solidFill>
                  <a:schemeClr val="bg1"/>
                </a:solidFill>
                <a:sym typeface="+mn-lt"/>
              </a:endParaRPr>
            </a:p>
          </p:txBody>
        </p:sp>
      </p:grpSp>
      <p:grpSp>
        <p:nvGrpSpPr>
          <p:cNvPr id="61" name="Group 50"/>
          <p:cNvGrpSpPr/>
          <p:nvPr/>
        </p:nvGrpSpPr>
        <p:grpSpPr>
          <a:xfrm>
            <a:off x="6901891" y="5096114"/>
            <a:ext cx="431129" cy="625787"/>
            <a:chOff x="9856788" y="2057400"/>
            <a:chExt cx="474662" cy="688975"/>
          </a:xfrm>
          <a:solidFill>
            <a:schemeClr val="accent4"/>
          </a:solidFill>
        </p:grpSpPr>
        <p:sp>
          <p:nvSpPr>
            <p:cNvPr id="62" name="Freeform 110"/>
            <p:cNvSpPr>
              <a:spLocks noEditPoints="1"/>
            </p:cNvSpPr>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111"/>
            <p:cNvSpPr/>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112"/>
            <p:cNvSpPr/>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65" name="图片 64"/>
          <p:cNvPicPr>
            <a:picLocks noChangeAspect="1"/>
          </p:cNvPicPr>
          <p:nvPr/>
        </p:nvPicPr>
        <p:blipFill>
          <a:blip r:embed="rId6" cstate="print"/>
          <a:stretch>
            <a:fillRect/>
          </a:stretch>
        </p:blipFill>
        <p:spPr>
          <a:xfrm>
            <a:off x="644649" y="1162895"/>
            <a:ext cx="3025063" cy="1872208"/>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66" name="图片 65"/>
          <p:cNvPicPr>
            <a:picLocks noChangeAspect="1"/>
          </p:cNvPicPr>
          <p:nvPr/>
        </p:nvPicPr>
        <p:blipFill>
          <a:blip r:embed="rId7" cstate="print"/>
          <a:stretch>
            <a:fillRect/>
          </a:stretch>
        </p:blipFill>
        <p:spPr>
          <a:xfrm>
            <a:off x="9382777" y="2522663"/>
            <a:ext cx="2685398" cy="1792162"/>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67" name="图片 66"/>
          <p:cNvPicPr>
            <a:picLocks noChangeAspect="1"/>
          </p:cNvPicPr>
          <p:nvPr/>
        </p:nvPicPr>
        <p:blipFill>
          <a:blip r:embed="rId8" cstate="print"/>
          <a:stretch>
            <a:fillRect/>
          </a:stretch>
        </p:blipFill>
        <p:spPr>
          <a:xfrm>
            <a:off x="8821563" y="4763442"/>
            <a:ext cx="2827512" cy="1887004"/>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68" name="图片 67"/>
          <p:cNvPicPr>
            <a:picLocks noChangeAspect="1"/>
          </p:cNvPicPr>
          <p:nvPr/>
        </p:nvPicPr>
        <p:blipFill>
          <a:blip r:embed="rId9" cstate="print"/>
          <a:stretch>
            <a:fillRect/>
          </a:stretch>
        </p:blipFill>
        <p:spPr>
          <a:xfrm>
            <a:off x="266700" y="3454575"/>
            <a:ext cx="3002533" cy="1688925"/>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spTree>
    <p:extLst>
      <p:ext uri="{BB962C8B-B14F-4D97-AF65-F5344CB8AC3E}">
        <p14:creationId xmlns:p14="http://schemas.microsoft.com/office/powerpoint/2010/main" xmlns="" val="1598189702"/>
      </p:ext>
    </p:extLst>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2"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right)">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par>
                                <p:cTn id="39" presetID="22" presetClass="entr" presetSubtype="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par>
                                <p:cTn id="42" presetID="10" presetClass="entr" presetSubtype="0"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par>
                                <p:cTn id="45" presetID="53" presetClass="entr" presetSubtype="528"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fltVal val="0"/>
                                          </p:val>
                                        </p:tav>
                                        <p:tav tm="100000">
                                          <p:val>
                                            <p:strVal val="#ppt_w"/>
                                          </p:val>
                                        </p:tav>
                                      </p:tavLst>
                                    </p:anim>
                                    <p:anim calcmode="lin" valueType="num">
                                      <p:cBhvr>
                                        <p:cTn id="48" dur="1000" fill="hold"/>
                                        <p:tgtEl>
                                          <p:spTgt spid="65"/>
                                        </p:tgtEl>
                                        <p:attrNameLst>
                                          <p:attrName>ppt_h</p:attrName>
                                        </p:attrNameLst>
                                      </p:cBhvr>
                                      <p:tavLst>
                                        <p:tav tm="0">
                                          <p:val>
                                            <p:fltVal val="0"/>
                                          </p:val>
                                        </p:tav>
                                        <p:tav tm="100000">
                                          <p:val>
                                            <p:strVal val="#ppt_h"/>
                                          </p:val>
                                        </p:tav>
                                      </p:tavLst>
                                    </p:anim>
                                    <p:animEffect transition="in" filter="fade">
                                      <p:cBhvr>
                                        <p:cTn id="49" dur="1000"/>
                                        <p:tgtEl>
                                          <p:spTgt spid="65"/>
                                        </p:tgtEl>
                                      </p:cBhvr>
                                    </p:animEffect>
                                    <p:anim calcmode="lin" valueType="num">
                                      <p:cBhvr>
                                        <p:cTn id="50" dur="1000" fill="hold"/>
                                        <p:tgtEl>
                                          <p:spTgt spid="65"/>
                                        </p:tgtEl>
                                        <p:attrNameLst>
                                          <p:attrName>ppt_x</p:attrName>
                                        </p:attrNameLst>
                                      </p:cBhvr>
                                      <p:tavLst>
                                        <p:tav tm="0">
                                          <p:val>
                                            <p:fltVal val="0.5"/>
                                          </p:val>
                                        </p:tav>
                                        <p:tav tm="100000">
                                          <p:val>
                                            <p:strVal val="#ppt_x"/>
                                          </p:val>
                                        </p:tav>
                                      </p:tavLst>
                                    </p:anim>
                                    <p:anim calcmode="lin" valueType="num">
                                      <p:cBhvr>
                                        <p:cTn id="51" dur="1000" fill="hold"/>
                                        <p:tgtEl>
                                          <p:spTgt spid="65"/>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1000" fill="hold"/>
                                        <p:tgtEl>
                                          <p:spTgt spid="66"/>
                                        </p:tgtEl>
                                        <p:attrNameLst>
                                          <p:attrName>ppt_w</p:attrName>
                                        </p:attrNameLst>
                                      </p:cBhvr>
                                      <p:tavLst>
                                        <p:tav tm="0">
                                          <p:val>
                                            <p:fltVal val="0"/>
                                          </p:val>
                                        </p:tav>
                                        <p:tav tm="100000">
                                          <p:val>
                                            <p:strVal val="#ppt_w"/>
                                          </p:val>
                                        </p:tav>
                                      </p:tavLst>
                                    </p:anim>
                                    <p:anim calcmode="lin" valueType="num">
                                      <p:cBhvr>
                                        <p:cTn id="55" dur="1000" fill="hold"/>
                                        <p:tgtEl>
                                          <p:spTgt spid="66"/>
                                        </p:tgtEl>
                                        <p:attrNameLst>
                                          <p:attrName>ppt_h</p:attrName>
                                        </p:attrNameLst>
                                      </p:cBhvr>
                                      <p:tavLst>
                                        <p:tav tm="0">
                                          <p:val>
                                            <p:fltVal val="0"/>
                                          </p:val>
                                        </p:tav>
                                        <p:tav tm="100000">
                                          <p:val>
                                            <p:strVal val="#ppt_h"/>
                                          </p:val>
                                        </p:tav>
                                      </p:tavLst>
                                    </p:anim>
                                    <p:animEffect transition="in" filter="fade">
                                      <p:cBhvr>
                                        <p:cTn id="56" dur="1000"/>
                                        <p:tgtEl>
                                          <p:spTgt spid="66"/>
                                        </p:tgtEl>
                                      </p:cBhvr>
                                    </p:animEffect>
                                    <p:anim calcmode="lin" valueType="num">
                                      <p:cBhvr>
                                        <p:cTn id="57" dur="1000" fill="hold"/>
                                        <p:tgtEl>
                                          <p:spTgt spid="66"/>
                                        </p:tgtEl>
                                        <p:attrNameLst>
                                          <p:attrName>ppt_x</p:attrName>
                                        </p:attrNameLst>
                                      </p:cBhvr>
                                      <p:tavLst>
                                        <p:tav tm="0">
                                          <p:val>
                                            <p:fltVal val="0.5"/>
                                          </p:val>
                                        </p:tav>
                                        <p:tav tm="100000">
                                          <p:val>
                                            <p:strVal val="#ppt_x"/>
                                          </p:val>
                                        </p:tav>
                                      </p:tavLst>
                                    </p:anim>
                                    <p:anim calcmode="lin" valueType="num">
                                      <p:cBhvr>
                                        <p:cTn id="58" dur="1000" fill="hold"/>
                                        <p:tgtEl>
                                          <p:spTgt spid="66"/>
                                        </p:tgtEl>
                                        <p:attrNameLst>
                                          <p:attrName>ppt_y</p:attrName>
                                        </p:attrNameLst>
                                      </p:cBhvr>
                                      <p:tavLst>
                                        <p:tav tm="0">
                                          <p:val>
                                            <p:fltVal val="0.5"/>
                                          </p:val>
                                        </p:tav>
                                        <p:tav tm="100000">
                                          <p:val>
                                            <p:strVal val="#ppt_y"/>
                                          </p:val>
                                        </p:tav>
                                      </p:tavLst>
                                    </p:anim>
                                  </p:childTnLst>
                                </p:cTn>
                              </p:par>
                              <p:par>
                                <p:cTn id="59" presetID="53" presetClass="entr" presetSubtype="528"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1000" fill="hold"/>
                                        <p:tgtEl>
                                          <p:spTgt spid="67"/>
                                        </p:tgtEl>
                                        <p:attrNameLst>
                                          <p:attrName>ppt_w</p:attrName>
                                        </p:attrNameLst>
                                      </p:cBhvr>
                                      <p:tavLst>
                                        <p:tav tm="0">
                                          <p:val>
                                            <p:fltVal val="0"/>
                                          </p:val>
                                        </p:tav>
                                        <p:tav tm="100000">
                                          <p:val>
                                            <p:strVal val="#ppt_w"/>
                                          </p:val>
                                        </p:tav>
                                      </p:tavLst>
                                    </p:anim>
                                    <p:anim calcmode="lin" valueType="num">
                                      <p:cBhvr>
                                        <p:cTn id="62" dur="1000" fill="hold"/>
                                        <p:tgtEl>
                                          <p:spTgt spid="67"/>
                                        </p:tgtEl>
                                        <p:attrNameLst>
                                          <p:attrName>ppt_h</p:attrName>
                                        </p:attrNameLst>
                                      </p:cBhvr>
                                      <p:tavLst>
                                        <p:tav tm="0">
                                          <p:val>
                                            <p:fltVal val="0"/>
                                          </p:val>
                                        </p:tav>
                                        <p:tav tm="100000">
                                          <p:val>
                                            <p:strVal val="#ppt_h"/>
                                          </p:val>
                                        </p:tav>
                                      </p:tavLst>
                                    </p:anim>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fltVal val="0.5"/>
                                          </p:val>
                                        </p:tav>
                                        <p:tav tm="100000">
                                          <p:val>
                                            <p:strVal val="#ppt_x"/>
                                          </p:val>
                                        </p:tav>
                                      </p:tavLst>
                                    </p:anim>
                                    <p:anim calcmode="lin" valueType="num">
                                      <p:cBhvr>
                                        <p:cTn id="65" dur="1000" fill="hold"/>
                                        <p:tgtEl>
                                          <p:spTgt spid="67"/>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p:cTn id="68" dur="1000" fill="hold"/>
                                        <p:tgtEl>
                                          <p:spTgt spid="68"/>
                                        </p:tgtEl>
                                        <p:attrNameLst>
                                          <p:attrName>ppt_w</p:attrName>
                                        </p:attrNameLst>
                                      </p:cBhvr>
                                      <p:tavLst>
                                        <p:tav tm="0">
                                          <p:val>
                                            <p:fltVal val="0"/>
                                          </p:val>
                                        </p:tav>
                                        <p:tav tm="100000">
                                          <p:val>
                                            <p:strVal val="#ppt_w"/>
                                          </p:val>
                                        </p:tav>
                                      </p:tavLst>
                                    </p:anim>
                                    <p:anim calcmode="lin" valueType="num">
                                      <p:cBhvr>
                                        <p:cTn id="69" dur="1000" fill="hold"/>
                                        <p:tgtEl>
                                          <p:spTgt spid="68"/>
                                        </p:tgtEl>
                                        <p:attrNameLst>
                                          <p:attrName>ppt_h</p:attrName>
                                        </p:attrNameLst>
                                      </p:cBhvr>
                                      <p:tavLst>
                                        <p:tav tm="0">
                                          <p:val>
                                            <p:fltVal val="0"/>
                                          </p:val>
                                        </p:tav>
                                        <p:tav tm="100000">
                                          <p:val>
                                            <p:strVal val="#ppt_h"/>
                                          </p:val>
                                        </p:tav>
                                      </p:tavLst>
                                    </p:anim>
                                    <p:animEffect transition="in" filter="fade">
                                      <p:cBhvr>
                                        <p:cTn id="70" dur="1000"/>
                                        <p:tgtEl>
                                          <p:spTgt spid="68"/>
                                        </p:tgtEl>
                                      </p:cBhvr>
                                    </p:animEffect>
                                    <p:anim calcmode="lin" valueType="num">
                                      <p:cBhvr>
                                        <p:cTn id="71" dur="1000" fill="hold"/>
                                        <p:tgtEl>
                                          <p:spTgt spid="68"/>
                                        </p:tgtEl>
                                        <p:attrNameLst>
                                          <p:attrName>ppt_x</p:attrName>
                                        </p:attrNameLst>
                                      </p:cBhvr>
                                      <p:tavLst>
                                        <p:tav tm="0">
                                          <p:val>
                                            <p:fltVal val="0.5"/>
                                          </p:val>
                                        </p:tav>
                                        <p:tav tm="100000">
                                          <p:val>
                                            <p:strVal val="#ppt_x"/>
                                          </p:val>
                                        </p:tav>
                                      </p:tavLst>
                                    </p:anim>
                                    <p:anim calcmode="lin" valueType="num">
                                      <p:cBhvr>
                                        <p:cTn id="72" dur="1000" fill="hold"/>
                                        <p:tgtEl>
                                          <p:spTgt spid="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25"/>
          <p:cNvSpPr/>
          <p:nvPr/>
        </p:nvSpPr>
        <p:spPr>
          <a:xfrm>
            <a:off x="2387181" y="4943622"/>
            <a:ext cx="7429500" cy="533102"/>
          </a:xfrm>
          <a:prstGeom prst="roundRect">
            <a:avLst>
              <a:gd name="adj" fmla="val 23381"/>
            </a:avLst>
          </a:prstGeom>
          <a:solidFill>
            <a:srgbClr val="000711">
              <a:alpha val="56000"/>
            </a:srgbClr>
          </a:solidFill>
        </p:spPr>
        <p:txBody>
          <a:bodyPr wrap="square" anchor="ctr">
            <a:spAutoFit/>
          </a:bodyPr>
          <a:lstStyle/>
          <a:p>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Achievement</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Wisdom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guide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to  growth</a:t>
            </a:r>
            <a:endParaRPr lang="en-US" altLang="zh-CN" sz="24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51" name="图片 50"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图片 51"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图片 52"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图片 53"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图片 54"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图片 55"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6" cstate="print"/>
          <a:stretch>
            <a:fillRect/>
          </a:stretch>
        </p:blipFill>
        <p:spPr>
          <a:xfrm>
            <a:off x="-4101109" y="1534507"/>
            <a:ext cx="3718882" cy="3712786"/>
          </a:xfrm>
          <a:prstGeom prst="rect">
            <a:avLst/>
          </a:prstGeom>
        </p:spPr>
      </p:pic>
      <p:pic>
        <p:nvPicPr>
          <p:cNvPr id="3" name="图片 2"/>
          <p:cNvPicPr>
            <a:picLocks noChangeAspect="1"/>
          </p:cNvPicPr>
          <p:nvPr/>
        </p:nvPicPr>
        <p:blipFill>
          <a:blip r:embed="rId7" cstate="print"/>
          <a:stretch>
            <a:fillRect/>
          </a:stretch>
        </p:blipFill>
        <p:spPr>
          <a:xfrm>
            <a:off x="12645797" y="1534507"/>
            <a:ext cx="3712786" cy="3712786"/>
          </a:xfrm>
          <a:prstGeom prst="rect">
            <a:avLst/>
          </a:prstGeom>
        </p:spPr>
      </p:pic>
      <p:grpSp>
        <p:nvGrpSpPr>
          <p:cNvPr id="4" name="组合 3"/>
          <p:cNvGrpSpPr/>
          <p:nvPr/>
        </p:nvGrpSpPr>
        <p:grpSpPr>
          <a:xfrm>
            <a:off x="4383723" y="1649412"/>
            <a:ext cx="3446952" cy="2173697"/>
            <a:chOff x="4383723" y="1649412"/>
            <a:chExt cx="3446952" cy="2173697"/>
          </a:xfrm>
        </p:grpSpPr>
        <p:grpSp>
          <p:nvGrpSpPr>
            <p:cNvPr id="12" name="组合 11"/>
            <p:cNvGrpSpPr/>
            <p:nvPr/>
          </p:nvGrpSpPr>
          <p:grpSpPr>
            <a:xfrm>
              <a:off x="4383723" y="1649412"/>
              <a:ext cx="1558925" cy="2127251"/>
              <a:chOff x="4424363" y="1649412"/>
              <a:chExt cx="1558925" cy="2127251"/>
            </a:xfrm>
          </p:grpSpPr>
          <p:sp>
            <p:nvSpPr>
              <p:cNvPr id="13" name="Freeform 22"/>
              <p:cNvSpPr>
                <a:spLocks/>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3"/>
              <p:cNvSpPr>
                <a:spLocks/>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4"/>
              <p:cNvSpPr>
                <a:spLocks/>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5"/>
              <p:cNvSpPr>
                <a:spLocks/>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6"/>
              <p:cNvSpPr>
                <a:spLocks/>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9" name="组合 38"/>
            <p:cNvGrpSpPr/>
            <p:nvPr/>
          </p:nvGrpSpPr>
          <p:grpSpPr>
            <a:xfrm>
              <a:off x="6254869" y="1742667"/>
              <a:ext cx="1575806" cy="2080442"/>
              <a:chOff x="6538913" y="3395663"/>
              <a:chExt cx="525463" cy="693737"/>
            </a:xfrm>
          </p:grpSpPr>
          <p:sp>
            <p:nvSpPr>
              <p:cNvPr id="40" name="Freeform 82"/>
              <p:cNvSpPr>
                <a:spLocks/>
              </p:cNvSpPr>
              <p:nvPr/>
            </p:nvSpPr>
            <p:spPr bwMode="auto">
              <a:xfrm>
                <a:off x="6550025" y="3598863"/>
                <a:ext cx="203200" cy="322262"/>
              </a:xfrm>
              <a:custGeom>
                <a:avLst/>
                <a:gdLst>
                  <a:gd name="T0" fmla="*/ 1 w 53"/>
                  <a:gd name="T1" fmla="*/ 85 h 85"/>
                  <a:gd name="T2" fmla="*/ 1 w 53"/>
                  <a:gd name="T3" fmla="*/ 85 h 85"/>
                  <a:gd name="T4" fmla="*/ 1 w 53"/>
                  <a:gd name="T5" fmla="*/ 84 h 85"/>
                  <a:gd name="T6" fmla="*/ 51 w 53"/>
                  <a:gd name="T7" fmla="*/ 0 h 85"/>
                  <a:gd name="T8" fmla="*/ 52 w 53"/>
                  <a:gd name="T9" fmla="*/ 0 h 85"/>
                  <a:gd name="T10" fmla="*/ 53 w 53"/>
                  <a:gd name="T11" fmla="*/ 1 h 85"/>
                  <a:gd name="T12" fmla="*/ 2 w 53"/>
                  <a:gd name="T13" fmla="*/ 85 h 85"/>
                  <a:gd name="T14" fmla="*/ 1 w 53"/>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5">
                    <a:moveTo>
                      <a:pt x="1" y="85"/>
                    </a:moveTo>
                    <a:cubicBezTo>
                      <a:pt x="1" y="85"/>
                      <a:pt x="1" y="85"/>
                      <a:pt x="1" y="85"/>
                    </a:cubicBezTo>
                    <a:cubicBezTo>
                      <a:pt x="0" y="85"/>
                      <a:pt x="0" y="84"/>
                      <a:pt x="1" y="84"/>
                    </a:cubicBezTo>
                    <a:cubicBezTo>
                      <a:pt x="51" y="0"/>
                      <a:pt x="51" y="0"/>
                      <a:pt x="51" y="0"/>
                    </a:cubicBezTo>
                    <a:cubicBezTo>
                      <a:pt x="51" y="0"/>
                      <a:pt x="52" y="0"/>
                      <a:pt x="52" y="0"/>
                    </a:cubicBezTo>
                    <a:cubicBezTo>
                      <a:pt x="53" y="0"/>
                      <a:pt x="53" y="1"/>
                      <a:pt x="53" y="1"/>
                    </a:cubicBezTo>
                    <a:cubicBezTo>
                      <a:pt x="2" y="85"/>
                      <a:pt x="2" y="85"/>
                      <a:pt x="2" y="85"/>
                    </a:cubicBezTo>
                    <a:cubicBezTo>
                      <a:pt x="2" y="85"/>
                      <a:pt x="2" y="85"/>
                      <a:pt x="1" y="8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3"/>
              <p:cNvSpPr>
                <a:spLocks/>
              </p:cNvSpPr>
              <p:nvPr/>
            </p:nvSpPr>
            <p:spPr bwMode="auto">
              <a:xfrm>
                <a:off x="6619875" y="3408363"/>
                <a:ext cx="133350" cy="196850"/>
              </a:xfrm>
              <a:custGeom>
                <a:avLst/>
                <a:gdLst>
                  <a:gd name="T0" fmla="*/ 34 w 35"/>
                  <a:gd name="T1" fmla="*/ 52 h 52"/>
                  <a:gd name="T2" fmla="*/ 33 w 35"/>
                  <a:gd name="T3" fmla="*/ 51 h 52"/>
                  <a:gd name="T4" fmla="*/ 0 w 35"/>
                  <a:gd name="T5" fmla="*/ 1 h 52"/>
                  <a:gd name="T6" fmla="*/ 1 w 35"/>
                  <a:gd name="T7" fmla="*/ 0 h 52"/>
                  <a:gd name="T8" fmla="*/ 2 w 35"/>
                  <a:gd name="T9" fmla="*/ 0 h 52"/>
                  <a:gd name="T10" fmla="*/ 35 w 35"/>
                  <a:gd name="T11" fmla="*/ 50 h 52"/>
                  <a:gd name="T12" fmla="*/ 34 w 35"/>
                  <a:gd name="T13" fmla="*/ 52 h 52"/>
                  <a:gd name="T14" fmla="*/ 34 w 35"/>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34" y="52"/>
                    </a:moveTo>
                    <a:cubicBezTo>
                      <a:pt x="33" y="52"/>
                      <a:pt x="33" y="52"/>
                      <a:pt x="33" y="51"/>
                    </a:cubicBezTo>
                    <a:cubicBezTo>
                      <a:pt x="0" y="1"/>
                      <a:pt x="0" y="1"/>
                      <a:pt x="0" y="1"/>
                    </a:cubicBezTo>
                    <a:cubicBezTo>
                      <a:pt x="0" y="1"/>
                      <a:pt x="0" y="0"/>
                      <a:pt x="1" y="0"/>
                    </a:cubicBezTo>
                    <a:cubicBezTo>
                      <a:pt x="1" y="0"/>
                      <a:pt x="2" y="0"/>
                      <a:pt x="2" y="0"/>
                    </a:cubicBezTo>
                    <a:cubicBezTo>
                      <a:pt x="35" y="50"/>
                      <a:pt x="35" y="50"/>
                      <a:pt x="35" y="50"/>
                    </a:cubicBezTo>
                    <a:cubicBezTo>
                      <a:pt x="35" y="51"/>
                      <a:pt x="35" y="51"/>
                      <a:pt x="34" y="52"/>
                    </a:cubicBezTo>
                    <a:cubicBezTo>
                      <a:pt x="34" y="52"/>
                      <a:pt x="34" y="52"/>
                      <a:pt x="34" y="5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84"/>
              <p:cNvSpPr>
                <a:spLocks/>
              </p:cNvSpPr>
              <p:nvPr/>
            </p:nvSpPr>
            <p:spPr bwMode="auto">
              <a:xfrm>
                <a:off x="6619875" y="3408363"/>
                <a:ext cx="7938" cy="403225"/>
              </a:xfrm>
              <a:custGeom>
                <a:avLst/>
                <a:gdLst>
                  <a:gd name="T0" fmla="*/ 1 w 2"/>
                  <a:gd name="T1" fmla="*/ 106 h 106"/>
                  <a:gd name="T2" fmla="*/ 0 w 2"/>
                  <a:gd name="T3" fmla="*/ 105 h 106"/>
                  <a:gd name="T4" fmla="*/ 0 w 2"/>
                  <a:gd name="T5" fmla="*/ 1 h 106"/>
                  <a:gd name="T6" fmla="*/ 1 w 2"/>
                  <a:gd name="T7" fmla="*/ 0 h 106"/>
                  <a:gd name="T8" fmla="*/ 2 w 2"/>
                  <a:gd name="T9" fmla="*/ 1 h 106"/>
                  <a:gd name="T10" fmla="*/ 2 w 2"/>
                  <a:gd name="T11" fmla="*/ 105 h 106"/>
                  <a:gd name="T12" fmla="*/ 1 w 2"/>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 h="106">
                    <a:moveTo>
                      <a:pt x="1" y="106"/>
                    </a:moveTo>
                    <a:cubicBezTo>
                      <a:pt x="1" y="106"/>
                      <a:pt x="0" y="105"/>
                      <a:pt x="0" y="105"/>
                    </a:cubicBezTo>
                    <a:cubicBezTo>
                      <a:pt x="0" y="1"/>
                      <a:pt x="0" y="1"/>
                      <a:pt x="0" y="1"/>
                    </a:cubicBezTo>
                    <a:cubicBezTo>
                      <a:pt x="0" y="0"/>
                      <a:pt x="1" y="0"/>
                      <a:pt x="1" y="0"/>
                    </a:cubicBezTo>
                    <a:cubicBezTo>
                      <a:pt x="2" y="0"/>
                      <a:pt x="2" y="0"/>
                      <a:pt x="2" y="1"/>
                    </a:cubicBezTo>
                    <a:cubicBezTo>
                      <a:pt x="2" y="105"/>
                      <a:pt x="2" y="105"/>
                      <a:pt x="2" y="105"/>
                    </a:cubicBezTo>
                    <a:cubicBezTo>
                      <a:pt x="2" y="105"/>
                      <a:pt x="2" y="106"/>
                      <a:pt x="1" y="10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85"/>
              <p:cNvSpPr>
                <a:spLocks/>
              </p:cNvSpPr>
              <p:nvPr/>
            </p:nvSpPr>
            <p:spPr bwMode="auto">
              <a:xfrm>
                <a:off x="6619875" y="3408363"/>
                <a:ext cx="379413" cy="120650"/>
              </a:xfrm>
              <a:custGeom>
                <a:avLst/>
                <a:gdLst>
                  <a:gd name="T0" fmla="*/ 98 w 99"/>
                  <a:gd name="T1" fmla="*/ 32 h 32"/>
                  <a:gd name="T2" fmla="*/ 97 w 99"/>
                  <a:gd name="T3" fmla="*/ 32 h 32"/>
                  <a:gd name="T4" fmla="*/ 1 w 99"/>
                  <a:gd name="T5" fmla="*/ 2 h 32"/>
                  <a:gd name="T6" fmla="*/ 0 w 99"/>
                  <a:gd name="T7" fmla="*/ 1 h 32"/>
                  <a:gd name="T8" fmla="*/ 2 w 99"/>
                  <a:gd name="T9" fmla="*/ 0 h 32"/>
                  <a:gd name="T10" fmla="*/ 98 w 99"/>
                  <a:gd name="T11" fmla="*/ 30 h 32"/>
                  <a:gd name="T12" fmla="*/ 98 w 99"/>
                  <a:gd name="T13" fmla="*/ 32 h 32"/>
                  <a:gd name="T14" fmla="*/ 98 w 9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32">
                    <a:moveTo>
                      <a:pt x="98" y="32"/>
                    </a:moveTo>
                    <a:cubicBezTo>
                      <a:pt x="97" y="32"/>
                      <a:pt x="97" y="32"/>
                      <a:pt x="97" y="32"/>
                    </a:cubicBezTo>
                    <a:cubicBezTo>
                      <a:pt x="1" y="2"/>
                      <a:pt x="1" y="2"/>
                      <a:pt x="1" y="2"/>
                    </a:cubicBezTo>
                    <a:cubicBezTo>
                      <a:pt x="0" y="2"/>
                      <a:pt x="0" y="1"/>
                      <a:pt x="0" y="1"/>
                    </a:cubicBezTo>
                    <a:cubicBezTo>
                      <a:pt x="1" y="0"/>
                      <a:pt x="1" y="0"/>
                      <a:pt x="2" y="0"/>
                    </a:cubicBezTo>
                    <a:cubicBezTo>
                      <a:pt x="98" y="30"/>
                      <a:pt x="98" y="30"/>
                      <a:pt x="98" y="30"/>
                    </a:cubicBezTo>
                    <a:cubicBezTo>
                      <a:pt x="98" y="30"/>
                      <a:pt x="99" y="31"/>
                      <a:pt x="98" y="32"/>
                    </a:cubicBezTo>
                    <a:cubicBezTo>
                      <a:pt x="98" y="32"/>
                      <a:pt x="98" y="32"/>
                      <a:pt x="98" y="3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86"/>
              <p:cNvSpPr>
                <a:spLocks/>
              </p:cNvSpPr>
              <p:nvPr/>
            </p:nvSpPr>
            <p:spPr bwMode="auto">
              <a:xfrm>
                <a:off x="6746875" y="3598863"/>
                <a:ext cx="252413" cy="392112"/>
              </a:xfrm>
              <a:custGeom>
                <a:avLst/>
                <a:gdLst>
                  <a:gd name="T0" fmla="*/ 65 w 66"/>
                  <a:gd name="T1" fmla="*/ 103 h 103"/>
                  <a:gd name="T2" fmla="*/ 64 w 66"/>
                  <a:gd name="T3" fmla="*/ 102 h 103"/>
                  <a:gd name="T4" fmla="*/ 0 w 66"/>
                  <a:gd name="T5" fmla="*/ 1 h 103"/>
                  <a:gd name="T6" fmla="*/ 0 w 66"/>
                  <a:gd name="T7" fmla="*/ 0 h 103"/>
                  <a:gd name="T8" fmla="*/ 2 w 66"/>
                  <a:gd name="T9" fmla="*/ 0 h 103"/>
                  <a:gd name="T10" fmla="*/ 65 w 66"/>
                  <a:gd name="T11" fmla="*/ 101 h 103"/>
                  <a:gd name="T12" fmla="*/ 65 w 66"/>
                  <a:gd name="T13" fmla="*/ 102 h 103"/>
                  <a:gd name="T14" fmla="*/ 65 w 66"/>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3">
                    <a:moveTo>
                      <a:pt x="65" y="103"/>
                    </a:moveTo>
                    <a:cubicBezTo>
                      <a:pt x="64" y="103"/>
                      <a:pt x="64" y="102"/>
                      <a:pt x="64" y="102"/>
                    </a:cubicBezTo>
                    <a:cubicBezTo>
                      <a:pt x="0" y="1"/>
                      <a:pt x="0" y="1"/>
                      <a:pt x="0" y="1"/>
                    </a:cubicBezTo>
                    <a:cubicBezTo>
                      <a:pt x="0" y="1"/>
                      <a:pt x="0" y="0"/>
                      <a:pt x="0" y="0"/>
                    </a:cubicBezTo>
                    <a:cubicBezTo>
                      <a:pt x="1" y="0"/>
                      <a:pt x="1" y="0"/>
                      <a:pt x="2" y="0"/>
                    </a:cubicBezTo>
                    <a:cubicBezTo>
                      <a:pt x="65" y="101"/>
                      <a:pt x="65" y="101"/>
                      <a:pt x="65" y="101"/>
                    </a:cubicBezTo>
                    <a:cubicBezTo>
                      <a:pt x="66" y="102"/>
                      <a:pt x="65" y="102"/>
                      <a:pt x="65" y="102"/>
                    </a:cubicBezTo>
                    <a:cubicBezTo>
                      <a:pt x="65" y="103"/>
                      <a:pt x="65" y="103"/>
                      <a:pt x="65" y="10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87"/>
              <p:cNvSpPr>
                <a:spLocks/>
              </p:cNvSpPr>
              <p:nvPr/>
            </p:nvSpPr>
            <p:spPr bwMode="auto">
              <a:xfrm>
                <a:off x="6619875" y="3803650"/>
                <a:ext cx="379413" cy="187325"/>
              </a:xfrm>
              <a:custGeom>
                <a:avLst/>
                <a:gdLst>
                  <a:gd name="T0" fmla="*/ 98 w 99"/>
                  <a:gd name="T1" fmla="*/ 49 h 49"/>
                  <a:gd name="T2" fmla="*/ 97 w 99"/>
                  <a:gd name="T3" fmla="*/ 48 h 49"/>
                  <a:gd name="T4" fmla="*/ 1 w 99"/>
                  <a:gd name="T5" fmla="*/ 1 h 49"/>
                  <a:gd name="T6" fmla="*/ 0 w 99"/>
                  <a:gd name="T7" fmla="*/ 0 h 49"/>
                  <a:gd name="T8" fmla="*/ 2 w 99"/>
                  <a:gd name="T9" fmla="*/ 0 h 49"/>
                  <a:gd name="T10" fmla="*/ 98 w 99"/>
                  <a:gd name="T11" fmla="*/ 47 h 49"/>
                  <a:gd name="T12" fmla="*/ 98 w 99"/>
                  <a:gd name="T13" fmla="*/ 48 h 49"/>
                  <a:gd name="T14" fmla="*/ 98 w 9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98" y="49"/>
                    </a:moveTo>
                    <a:cubicBezTo>
                      <a:pt x="97" y="49"/>
                      <a:pt x="97" y="49"/>
                      <a:pt x="97" y="48"/>
                    </a:cubicBezTo>
                    <a:cubicBezTo>
                      <a:pt x="1" y="1"/>
                      <a:pt x="1" y="1"/>
                      <a:pt x="1" y="1"/>
                    </a:cubicBezTo>
                    <a:cubicBezTo>
                      <a:pt x="0" y="1"/>
                      <a:pt x="0" y="1"/>
                      <a:pt x="0" y="0"/>
                    </a:cubicBezTo>
                    <a:cubicBezTo>
                      <a:pt x="1" y="0"/>
                      <a:pt x="1" y="0"/>
                      <a:pt x="2" y="0"/>
                    </a:cubicBezTo>
                    <a:cubicBezTo>
                      <a:pt x="98" y="47"/>
                      <a:pt x="98" y="47"/>
                      <a:pt x="98" y="47"/>
                    </a:cubicBezTo>
                    <a:cubicBezTo>
                      <a:pt x="98" y="47"/>
                      <a:pt x="99" y="48"/>
                      <a:pt x="98" y="48"/>
                    </a:cubicBezTo>
                    <a:cubicBezTo>
                      <a:pt x="98" y="48"/>
                      <a:pt x="98" y="49"/>
                      <a:pt x="98" y="4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88"/>
              <p:cNvSpPr>
                <a:spLocks/>
              </p:cNvSpPr>
              <p:nvPr/>
            </p:nvSpPr>
            <p:spPr bwMode="auto">
              <a:xfrm>
                <a:off x="6550025" y="3914775"/>
                <a:ext cx="449263" cy="76200"/>
              </a:xfrm>
              <a:custGeom>
                <a:avLst/>
                <a:gdLst>
                  <a:gd name="T0" fmla="*/ 116 w 117"/>
                  <a:gd name="T1" fmla="*/ 20 h 20"/>
                  <a:gd name="T2" fmla="*/ 115 w 117"/>
                  <a:gd name="T3" fmla="*/ 20 h 20"/>
                  <a:gd name="T4" fmla="*/ 1 w 117"/>
                  <a:gd name="T5" fmla="*/ 2 h 20"/>
                  <a:gd name="T6" fmla="*/ 0 w 117"/>
                  <a:gd name="T7" fmla="*/ 1 h 20"/>
                  <a:gd name="T8" fmla="*/ 2 w 117"/>
                  <a:gd name="T9" fmla="*/ 0 h 20"/>
                  <a:gd name="T10" fmla="*/ 116 w 117"/>
                  <a:gd name="T11" fmla="*/ 18 h 20"/>
                  <a:gd name="T12" fmla="*/ 116 w 117"/>
                  <a:gd name="T13" fmla="*/ 19 h 20"/>
                  <a:gd name="T14" fmla="*/ 116 w 1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0">
                    <a:moveTo>
                      <a:pt x="116" y="20"/>
                    </a:moveTo>
                    <a:cubicBezTo>
                      <a:pt x="115" y="20"/>
                      <a:pt x="115" y="20"/>
                      <a:pt x="115" y="20"/>
                    </a:cubicBezTo>
                    <a:cubicBezTo>
                      <a:pt x="1" y="2"/>
                      <a:pt x="1" y="2"/>
                      <a:pt x="1" y="2"/>
                    </a:cubicBezTo>
                    <a:cubicBezTo>
                      <a:pt x="1" y="2"/>
                      <a:pt x="0" y="2"/>
                      <a:pt x="0" y="1"/>
                    </a:cubicBezTo>
                    <a:cubicBezTo>
                      <a:pt x="1" y="1"/>
                      <a:pt x="1" y="0"/>
                      <a:pt x="2" y="0"/>
                    </a:cubicBezTo>
                    <a:cubicBezTo>
                      <a:pt x="116" y="18"/>
                      <a:pt x="116" y="18"/>
                      <a:pt x="116" y="18"/>
                    </a:cubicBezTo>
                    <a:cubicBezTo>
                      <a:pt x="116" y="18"/>
                      <a:pt x="117" y="18"/>
                      <a:pt x="116" y="19"/>
                    </a:cubicBezTo>
                    <a:cubicBezTo>
                      <a:pt x="116" y="19"/>
                      <a:pt x="116" y="20"/>
                      <a:pt x="116" y="2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89"/>
              <p:cNvSpPr>
                <a:spLocks/>
              </p:cNvSpPr>
              <p:nvPr/>
            </p:nvSpPr>
            <p:spPr bwMode="auto">
              <a:xfrm>
                <a:off x="6550025" y="3408363"/>
                <a:ext cx="77788" cy="512762"/>
              </a:xfrm>
              <a:custGeom>
                <a:avLst/>
                <a:gdLst>
                  <a:gd name="T0" fmla="*/ 1 w 20"/>
                  <a:gd name="T1" fmla="*/ 135 h 135"/>
                  <a:gd name="T2" fmla="*/ 1 w 20"/>
                  <a:gd name="T3" fmla="*/ 135 h 135"/>
                  <a:gd name="T4" fmla="*/ 0 w 20"/>
                  <a:gd name="T5" fmla="*/ 134 h 135"/>
                  <a:gd name="T6" fmla="*/ 18 w 20"/>
                  <a:gd name="T7" fmla="*/ 1 h 135"/>
                  <a:gd name="T8" fmla="*/ 19 w 20"/>
                  <a:gd name="T9" fmla="*/ 0 h 135"/>
                  <a:gd name="T10" fmla="*/ 20 w 20"/>
                  <a:gd name="T11" fmla="*/ 1 h 135"/>
                  <a:gd name="T12" fmla="*/ 2 w 20"/>
                  <a:gd name="T13" fmla="*/ 134 h 135"/>
                  <a:gd name="T14" fmla="*/ 1 w 20"/>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5">
                    <a:moveTo>
                      <a:pt x="1" y="135"/>
                    </a:moveTo>
                    <a:cubicBezTo>
                      <a:pt x="1" y="135"/>
                      <a:pt x="1" y="135"/>
                      <a:pt x="1" y="135"/>
                    </a:cubicBezTo>
                    <a:cubicBezTo>
                      <a:pt x="1" y="135"/>
                      <a:pt x="0" y="135"/>
                      <a:pt x="0" y="134"/>
                    </a:cubicBezTo>
                    <a:cubicBezTo>
                      <a:pt x="18" y="1"/>
                      <a:pt x="18" y="1"/>
                      <a:pt x="18" y="1"/>
                    </a:cubicBezTo>
                    <a:cubicBezTo>
                      <a:pt x="18" y="0"/>
                      <a:pt x="19" y="0"/>
                      <a:pt x="19" y="0"/>
                    </a:cubicBezTo>
                    <a:cubicBezTo>
                      <a:pt x="20" y="0"/>
                      <a:pt x="20" y="1"/>
                      <a:pt x="20" y="1"/>
                    </a:cubicBezTo>
                    <a:cubicBezTo>
                      <a:pt x="2" y="134"/>
                      <a:pt x="2" y="134"/>
                      <a:pt x="2" y="134"/>
                    </a:cubicBezTo>
                    <a:cubicBezTo>
                      <a:pt x="2" y="135"/>
                      <a:pt x="2" y="135"/>
                      <a:pt x="1" y="13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90"/>
              <p:cNvSpPr>
                <a:spLocks/>
              </p:cNvSpPr>
              <p:nvPr/>
            </p:nvSpPr>
            <p:spPr bwMode="auto">
              <a:xfrm>
                <a:off x="6538913" y="3395663"/>
                <a:ext cx="525463" cy="693737"/>
              </a:xfrm>
              <a:custGeom>
                <a:avLst/>
                <a:gdLst>
                  <a:gd name="T0" fmla="*/ 66 w 137"/>
                  <a:gd name="T1" fmla="*/ 182 h 182"/>
                  <a:gd name="T2" fmla="*/ 31 w 137"/>
                  <a:gd name="T3" fmla="*/ 172 h 182"/>
                  <a:gd name="T4" fmla="*/ 1 w 137"/>
                  <a:gd name="T5" fmla="*/ 139 h 182"/>
                  <a:gd name="T6" fmla="*/ 3 w 137"/>
                  <a:gd name="T7" fmla="*/ 134 h 182"/>
                  <a:gd name="T8" fmla="*/ 8 w 137"/>
                  <a:gd name="T9" fmla="*/ 135 h 182"/>
                  <a:gd name="T10" fmla="*/ 35 w 137"/>
                  <a:gd name="T11" fmla="*/ 166 h 182"/>
                  <a:gd name="T12" fmla="*/ 66 w 137"/>
                  <a:gd name="T13" fmla="*/ 175 h 182"/>
                  <a:gd name="T14" fmla="*/ 91 w 137"/>
                  <a:gd name="T15" fmla="*/ 170 h 182"/>
                  <a:gd name="T16" fmla="*/ 111 w 137"/>
                  <a:gd name="T17" fmla="*/ 158 h 182"/>
                  <a:gd name="T18" fmla="*/ 124 w 137"/>
                  <a:gd name="T19" fmla="*/ 138 h 182"/>
                  <a:gd name="T20" fmla="*/ 129 w 137"/>
                  <a:gd name="T21" fmla="*/ 114 h 182"/>
                  <a:gd name="T22" fmla="*/ 125 w 137"/>
                  <a:gd name="T23" fmla="*/ 92 h 182"/>
                  <a:gd name="T24" fmla="*/ 112 w 137"/>
                  <a:gd name="T25" fmla="*/ 73 h 182"/>
                  <a:gd name="T26" fmla="*/ 93 w 137"/>
                  <a:gd name="T27" fmla="*/ 60 h 182"/>
                  <a:gd name="T28" fmla="*/ 69 w 137"/>
                  <a:gd name="T29" fmla="*/ 56 h 182"/>
                  <a:gd name="T30" fmla="*/ 56 w 137"/>
                  <a:gd name="T31" fmla="*/ 57 h 182"/>
                  <a:gd name="T32" fmla="*/ 52 w 137"/>
                  <a:gd name="T33" fmla="*/ 57 h 182"/>
                  <a:gd name="T34" fmla="*/ 51 w 137"/>
                  <a:gd name="T35" fmla="*/ 54 h 182"/>
                  <a:gd name="T36" fmla="*/ 51 w 137"/>
                  <a:gd name="T37" fmla="*/ 34 h 182"/>
                  <a:gd name="T38" fmla="*/ 55 w 137"/>
                  <a:gd name="T39" fmla="*/ 31 h 182"/>
                  <a:gd name="T40" fmla="*/ 115 w 137"/>
                  <a:gd name="T41" fmla="*/ 31 h 182"/>
                  <a:gd name="T42" fmla="*/ 115 w 137"/>
                  <a:gd name="T43" fmla="*/ 8 h 182"/>
                  <a:gd name="T44" fmla="*/ 22 w 137"/>
                  <a:gd name="T45" fmla="*/ 8 h 182"/>
                  <a:gd name="T46" fmla="*/ 19 w 137"/>
                  <a:gd name="T47" fmla="*/ 4 h 182"/>
                  <a:gd name="T48" fmla="*/ 22 w 137"/>
                  <a:gd name="T49" fmla="*/ 0 h 182"/>
                  <a:gd name="T50" fmla="*/ 119 w 137"/>
                  <a:gd name="T51" fmla="*/ 0 h 182"/>
                  <a:gd name="T52" fmla="*/ 122 w 137"/>
                  <a:gd name="T53" fmla="*/ 4 h 182"/>
                  <a:gd name="T54" fmla="*/ 122 w 137"/>
                  <a:gd name="T55" fmla="*/ 34 h 182"/>
                  <a:gd name="T56" fmla="*/ 119 w 137"/>
                  <a:gd name="T57" fmla="*/ 38 h 182"/>
                  <a:gd name="T58" fmla="*/ 58 w 137"/>
                  <a:gd name="T59" fmla="*/ 38 h 182"/>
                  <a:gd name="T60" fmla="*/ 58 w 137"/>
                  <a:gd name="T61" fmla="*/ 49 h 182"/>
                  <a:gd name="T62" fmla="*/ 69 w 137"/>
                  <a:gd name="T63" fmla="*/ 48 h 182"/>
                  <a:gd name="T64" fmla="*/ 96 w 137"/>
                  <a:gd name="T65" fmla="*/ 54 h 182"/>
                  <a:gd name="T66" fmla="*/ 117 w 137"/>
                  <a:gd name="T67" fmla="*/ 68 h 182"/>
                  <a:gd name="T68" fmla="*/ 132 w 137"/>
                  <a:gd name="T69" fmla="*/ 89 h 182"/>
                  <a:gd name="T70" fmla="*/ 137 w 137"/>
                  <a:gd name="T71" fmla="*/ 114 h 182"/>
                  <a:gd name="T72" fmla="*/ 131 w 137"/>
                  <a:gd name="T73" fmla="*/ 141 h 182"/>
                  <a:gd name="T74" fmla="*/ 116 w 137"/>
                  <a:gd name="T75" fmla="*/ 163 h 182"/>
                  <a:gd name="T76" fmla="*/ 93 w 137"/>
                  <a:gd name="T77" fmla="*/ 177 h 182"/>
                  <a:gd name="T78" fmla="*/ 66 w 137"/>
                  <a:gd name="T7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82">
                    <a:moveTo>
                      <a:pt x="66" y="182"/>
                    </a:moveTo>
                    <a:cubicBezTo>
                      <a:pt x="54" y="182"/>
                      <a:pt x="43" y="179"/>
                      <a:pt x="31" y="172"/>
                    </a:cubicBezTo>
                    <a:cubicBezTo>
                      <a:pt x="20" y="166"/>
                      <a:pt x="10" y="155"/>
                      <a:pt x="1" y="139"/>
                    </a:cubicBezTo>
                    <a:cubicBezTo>
                      <a:pt x="0" y="137"/>
                      <a:pt x="1" y="135"/>
                      <a:pt x="3" y="134"/>
                    </a:cubicBezTo>
                    <a:cubicBezTo>
                      <a:pt x="4" y="133"/>
                      <a:pt x="7" y="134"/>
                      <a:pt x="8" y="135"/>
                    </a:cubicBezTo>
                    <a:cubicBezTo>
                      <a:pt x="16" y="150"/>
                      <a:pt x="25" y="160"/>
                      <a:pt x="35" y="166"/>
                    </a:cubicBezTo>
                    <a:cubicBezTo>
                      <a:pt x="45" y="172"/>
                      <a:pt x="56" y="175"/>
                      <a:pt x="66" y="175"/>
                    </a:cubicBezTo>
                    <a:cubicBezTo>
                      <a:pt x="75" y="175"/>
                      <a:pt x="83" y="173"/>
                      <a:pt x="91" y="170"/>
                    </a:cubicBezTo>
                    <a:cubicBezTo>
                      <a:pt x="98" y="167"/>
                      <a:pt x="105" y="163"/>
                      <a:pt x="111" y="158"/>
                    </a:cubicBezTo>
                    <a:cubicBezTo>
                      <a:pt x="116" y="152"/>
                      <a:pt x="121" y="146"/>
                      <a:pt x="124" y="138"/>
                    </a:cubicBezTo>
                    <a:cubicBezTo>
                      <a:pt x="128" y="131"/>
                      <a:pt x="129" y="123"/>
                      <a:pt x="129" y="114"/>
                    </a:cubicBezTo>
                    <a:cubicBezTo>
                      <a:pt x="129" y="106"/>
                      <a:pt x="128" y="99"/>
                      <a:pt x="125" y="92"/>
                    </a:cubicBezTo>
                    <a:cubicBezTo>
                      <a:pt x="122" y="85"/>
                      <a:pt x="118" y="78"/>
                      <a:pt x="112" y="73"/>
                    </a:cubicBezTo>
                    <a:cubicBezTo>
                      <a:pt x="107" y="68"/>
                      <a:pt x="100" y="63"/>
                      <a:pt x="93" y="60"/>
                    </a:cubicBezTo>
                    <a:cubicBezTo>
                      <a:pt x="86" y="57"/>
                      <a:pt x="78" y="56"/>
                      <a:pt x="69" y="56"/>
                    </a:cubicBezTo>
                    <a:cubicBezTo>
                      <a:pt x="65" y="56"/>
                      <a:pt x="61" y="56"/>
                      <a:pt x="56" y="57"/>
                    </a:cubicBezTo>
                    <a:cubicBezTo>
                      <a:pt x="54" y="58"/>
                      <a:pt x="53" y="57"/>
                      <a:pt x="52" y="57"/>
                    </a:cubicBezTo>
                    <a:cubicBezTo>
                      <a:pt x="52" y="56"/>
                      <a:pt x="51" y="55"/>
                      <a:pt x="51" y="54"/>
                    </a:cubicBezTo>
                    <a:cubicBezTo>
                      <a:pt x="51" y="34"/>
                      <a:pt x="51" y="34"/>
                      <a:pt x="51" y="34"/>
                    </a:cubicBezTo>
                    <a:cubicBezTo>
                      <a:pt x="51" y="32"/>
                      <a:pt x="53" y="31"/>
                      <a:pt x="55" y="31"/>
                    </a:cubicBezTo>
                    <a:cubicBezTo>
                      <a:pt x="115" y="31"/>
                      <a:pt x="115" y="31"/>
                      <a:pt x="115" y="31"/>
                    </a:cubicBezTo>
                    <a:cubicBezTo>
                      <a:pt x="115" y="8"/>
                      <a:pt x="115" y="8"/>
                      <a:pt x="115" y="8"/>
                    </a:cubicBezTo>
                    <a:cubicBezTo>
                      <a:pt x="22" y="8"/>
                      <a:pt x="22" y="8"/>
                      <a:pt x="22" y="8"/>
                    </a:cubicBezTo>
                    <a:cubicBezTo>
                      <a:pt x="20" y="8"/>
                      <a:pt x="19" y="6"/>
                      <a:pt x="19" y="4"/>
                    </a:cubicBezTo>
                    <a:cubicBezTo>
                      <a:pt x="19" y="2"/>
                      <a:pt x="20" y="0"/>
                      <a:pt x="22" y="0"/>
                    </a:cubicBezTo>
                    <a:cubicBezTo>
                      <a:pt x="119" y="0"/>
                      <a:pt x="119" y="0"/>
                      <a:pt x="119" y="0"/>
                    </a:cubicBezTo>
                    <a:cubicBezTo>
                      <a:pt x="121" y="0"/>
                      <a:pt x="122" y="2"/>
                      <a:pt x="122" y="4"/>
                    </a:cubicBezTo>
                    <a:cubicBezTo>
                      <a:pt x="122" y="34"/>
                      <a:pt x="122" y="34"/>
                      <a:pt x="122" y="34"/>
                    </a:cubicBezTo>
                    <a:cubicBezTo>
                      <a:pt x="122" y="36"/>
                      <a:pt x="121" y="38"/>
                      <a:pt x="119" y="38"/>
                    </a:cubicBezTo>
                    <a:cubicBezTo>
                      <a:pt x="58" y="38"/>
                      <a:pt x="58" y="38"/>
                      <a:pt x="58" y="38"/>
                    </a:cubicBezTo>
                    <a:cubicBezTo>
                      <a:pt x="58" y="49"/>
                      <a:pt x="58" y="49"/>
                      <a:pt x="58" y="49"/>
                    </a:cubicBezTo>
                    <a:cubicBezTo>
                      <a:pt x="62" y="49"/>
                      <a:pt x="66" y="48"/>
                      <a:pt x="69" y="48"/>
                    </a:cubicBezTo>
                    <a:cubicBezTo>
                      <a:pt x="79" y="48"/>
                      <a:pt x="88" y="50"/>
                      <a:pt x="96" y="54"/>
                    </a:cubicBezTo>
                    <a:cubicBezTo>
                      <a:pt x="104" y="57"/>
                      <a:pt x="111" y="62"/>
                      <a:pt x="117" y="68"/>
                    </a:cubicBezTo>
                    <a:cubicBezTo>
                      <a:pt x="123" y="74"/>
                      <a:pt x="128" y="81"/>
                      <a:pt x="132" y="89"/>
                    </a:cubicBezTo>
                    <a:cubicBezTo>
                      <a:pt x="135" y="97"/>
                      <a:pt x="137" y="105"/>
                      <a:pt x="137" y="114"/>
                    </a:cubicBezTo>
                    <a:cubicBezTo>
                      <a:pt x="137" y="124"/>
                      <a:pt x="135" y="133"/>
                      <a:pt x="131" y="141"/>
                    </a:cubicBezTo>
                    <a:cubicBezTo>
                      <a:pt x="127" y="150"/>
                      <a:pt x="122" y="157"/>
                      <a:pt x="116" y="163"/>
                    </a:cubicBezTo>
                    <a:cubicBezTo>
                      <a:pt x="109" y="169"/>
                      <a:pt x="102" y="174"/>
                      <a:pt x="93" y="177"/>
                    </a:cubicBezTo>
                    <a:cubicBezTo>
                      <a:pt x="85" y="180"/>
                      <a:pt x="76" y="182"/>
                      <a:pt x="66" y="1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Oval 91"/>
              <p:cNvSpPr>
                <a:spLocks noChangeArrowheads="1"/>
              </p:cNvSpPr>
              <p:nvPr/>
            </p:nvSpPr>
            <p:spPr bwMode="auto">
              <a:xfrm>
                <a:off x="6604000" y="3789363"/>
                <a:ext cx="38100"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Oval 92"/>
              <p:cNvSpPr>
                <a:spLocks noChangeArrowheads="1"/>
              </p:cNvSpPr>
              <p:nvPr/>
            </p:nvSpPr>
            <p:spPr bwMode="auto">
              <a:xfrm>
                <a:off x="6791325" y="3940175"/>
                <a:ext cx="34925" cy="349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Oval 93"/>
              <p:cNvSpPr>
                <a:spLocks noChangeArrowheads="1"/>
              </p:cNvSpPr>
              <p:nvPr/>
            </p:nvSpPr>
            <p:spPr bwMode="auto">
              <a:xfrm>
                <a:off x="6738938" y="3430588"/>
                <a:ext cx="33338"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Oval 94"/>
              <p:cNvSpPr>
                <a:spLocks noChangeArrowheads="1"/>
              </p:cNvSpPr>
              <p:nvPr/>
            </p:nvSpPr>
            <p:spPr bwMode="auto">
              <a:xfrm>
                <a:off x="6807200" y="3713163"/>
                <a:ext cx="38100" cy="3333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pic>
        <p:nvPicPr>
          <p:cNvPr id="59" name="图片 58"/>
          <p:cNvPicPr>
            <a:picLocks noChangeAspect="1"/>
          </p:cNvPicPr>
          <p:nvPr/>
        </p:nvPicPr>
        <p:blipFill>
          <a:blip r:embed="rId8"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22309069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4.16667E-6 -4.44444E-6 L 0.6901 -4.44444E-6 " pathEditMode="relative" rAng="0" ptsTypes="AA">
                                      <p:cBhvr>
                                        <p:cTn id="6" dur="1250" fill="hold"/>
                                        <p:tgtEl>
                                          <p:spTgt spid="2"/>
                                        </p:tgtEl>
                                        <p:attrNameLst>
                                          <p:attrName>ppt_x</p:attrName>
                                          <p:attrName>ppt_y</p:attrName>
                                        </p:attrNameLst>
                                      </p:cBhvr>
                                      <p:rCtr x="34505" y="0"/>
                                    </p:animMotion>
                                  </p:childTnLst>
                                </p:cTn>
                              </p:par>
                              <p:par>
                                <p:cTn id="7" presetID="35" presetClass="path" presetSubtype="0" decel="50000" fill="hold" nodeType="withEffect">
                                  <p:stCondLst>
                                    <p:cond delay="0"/>
                                  </p:stCondLst>
                                  <p:childTnLst>
                                    <p:animMotion origin="layout" path="M -3.125E-6 -4.44444E-6 L -0.70117 -4.44444E-6 " pathEditMode="relative" rAng="0" ptsTypes="AA">
                                      <p:cBhvr>
                                        <p:cTn id="8" dur="1250" fill="hold"/>
                                        <p:tgtEl>
                                          <p:spTgt spid="3"/>
                                        </p:tgtEl>
                                        <p:attrNameLst>
                                          <p:attrName>ppt_x</p:attrName>
                                          <p:attrName>ppt_y</p:attrName>
                                        </p:attrNameLst>
                                      </p:cBhvr>
                                      <p:rCtr x="-35065" y="0"/>
                                    </p:animMotion>
                                  </p:childTnLst>
                                </p:cTn>
                              </p:par>
                            </p:childTnLst>
                          </p:cTn>
                        </p:par>
                        <p:par>
                          <p:cTn id="9" fill="hold">
                            <p:stCondLst>
                              <p:cond delay="1250"/>
                            </p:stCondLst>
                            <p:childTnLst>
                              <p:par>
                                <p:cTn id="10" presetID="6" presetClass="emph" presetSubtype="0" repeatCount="10000" fill="hold" nodeType="afterEffect">
                                  <p:stCondLst>
                                    <p:cond delay="0"/>
                                  </p:stCondLst>
                                  <p:childTnLst>
                                    <p:animScale>
                                      <p:cBhvr>
                                        <p:cTn id="11" dur="20" fill="hold"/>
                                        <p:tgtEl>
                                          <p:spTgt spid="2"/>
                                        </p:tgtEl>
                                      </p:cBhvr>
                                      <p:by x="150000" y="150000"/>
                                    </p:animScale>
                                  </p:childTnLst>
                                </p:cTn>
                              </p:par>
                              <p:par>
                                <p:cTn id="12" presetID="6" presetClass="emph" presetSubtype="0" repeatCount="10000" fill="hold" nodeType="withEffect">
                                  <p:stCondLst>
                                    <p:cond delay="0"/>
                                  </p:stCondLst>
                                  <p:childTnLst>
                                    <p:animScale>
                                      <p:cBhvr>
                                        <p:cTn id="13" dur="20" fill="hold"/>
                                        <p:tgtEl>
                                          <p:spTgt spid="3"/>
                                        </p:tgtEl>
                                      </p:cBhvr>
                                      <p:by x="150000" y="150000"/>
                                    </p:animScale>
                                  </p:childTnLst>
                                </p:cTn>
                              </p:par>
                            </p:childTnLst>
                          </p:cTn>
                        </p:par>
                        <p:par>
                          <p:cTn id="14" fill="hold">
                            <p:stCondLst>
                              <p:cond delay="1450"/>
                            </p:stCondLst>
                            <p:childTnLst>
                              <p:par>
                                <p:cTn id="15" presetID="6" presetClass="emph" presetSubtype="0" decel="50000" fill="hold" nodeType="afterEffect">
                                  <p:stCondLst>
                                    <p:cond delay="0"/>
                                  </p:stCondLst>
                                  <p:childTnLst>
                                    <p:animScale>
                                      <p:cBhvr>
                                        <p:cTn id="16" dur="1000" fill="hold"/>
                                        <p:tgtEl>
                                          <p:spTgt spid="2"/>
                                        </p:tgtEl>
                                      </p:cBhvr>
                                      <p:by x="1000000" y="1000000"/>
                                    </p:animScale>
                                  </p:childTnLst>
                                </p:cTn>
                              </p:par>
                              <p:par>
                                <p:cTn id="17" presetID="10" presetClass="exit" presetSubtype="0" fill="hold" nodeType="withEffect">
                                  <p:stCondLst>
                                    <p:cond delay="0"/>
                                  </p:stCondLst>
                                  <p:childTnLst>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6" presetClass="emph" presetSubtype="0" decel="50000" fill="hold" nodeType="withEffect">
                                  <p:stCondLst>
                                    <p:cond delay="0"/>
                                  </p:stCondLst>
                                  <p:childTnLst>
                                    <p:animScale>
                                      <p:cBhvr>
                                        <p:cTn id="21" dur="1000" fill="hold"/>
                                        <p:tgtEl>
                                          <p:spTgt spid="3"/>
                                        </p:tgtEl>
                                      </p:cBhvr>
                                      <p:by x="1000000" y="1000000"/>
                                    </p:animScale>
                                  </p:childTnLst>
                                </p:cTn>
                              </p:par>
                              <p:par>
                                <p:cTn id="22" presetID="10" presetClass="exit" presetSubtype="0" fill="hold" nodeType="withEffect">
                                  <p:stCondLst>
                                    <p:cond delay="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par>
                                <p:cTn id="30" presetID="53" presetClass="entr" presetSubtype="52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fltVal val="0.5"/>
                                          </p:val>
                                        </p:tav>
                                        <p:tav tm="100000">
                                          <p:val>
                                            <p:strVal val="#ppt_x"/>
                                          </p:val>
                                        </p:tav>
                                      </p:tavLst>
                                    </p:anim>
                                    <p:anim calcmode="lin" valueType="num">
                                      <p:cBhvr>
                                        <p:cTn id="36" dur="10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10" presetClass="entr" presetSubtype="0" repeatCount="300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200"/>
                                        <p:tgtEl>
                                          <p:spTgt spid="53"/>
                                        </p:tgtEl>
                                      </p:cBhvr>
                                    </p:animEffect>
                                  </p:childTnLst>
                                </p:cTn>
                              </p:par>
                              <p:par>
                                <p:cTn id="41" presetID="10" presetClass="entr" presetSubtype="0" repeatCount="3000" fill="hold" nodeType="withEffect">
                                  <p:stCondLst>
                                    <p:cond delay="10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200"/>
                                        <p:tgtEl>
                                          <p:spTgt spid="52"/>
                                        </p:tgtEl>
                                      </p:cBhvr>
                                    </p:animEffect>
                                  </p:childTnLst>
                                </p:cTn>
                              </p:par>
                              <p:par>
                                <p:cTn id="44" presetID="10" presetClass="entr" presetSubtype="0" repeatCount="3000" fill="hold" nodeType="withEffect">
                                  <p:stCondLst>
                                    <p:cond delay="20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00"/>
                                        <p:tgtEl>
                                          <p:spTgt spid="51"/>
                                        </p:tgtEl>
                                      </p:cBhvr>
                                    </p:animEffect>
                                  </p:childTnLst>
                                </p:cTn>
                              </p:par>
                              <p:par>
                                <p:cTn id="47" presetID="10" presetClass="entr" presetSubtype="0" repeatCount="3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200"/>
                                        <p:tgtEl>
                                          <p:spTgt spid="56"/>
                                        </p:tgtEl>
                                      </p:cBhvr>
                                    </p:animEffect>
                                  </p:childTnLst>
                                </p:cTn>
                              </p:par>
                              <p:par>
                                <p:cTn id="50" presetID="10" presetClass="entr" presetSubtype="0" repeatCount="3000" fill="hold" nodeType="withEffect">
                                  <p:stCondLst>
                                    <p:cond delay="1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200"/>
                                        <p:tgtEl>
                                          <p:spTgt spid="55"/>
                                        </p:tgtEl>
                                      </p:cBhvr>
                                    </p:animEffect>
                                  </p:childTnLst>
                                </p:cTn>
                              </p:par>
                              <p:par>
                                <p:cTn id="53" presetID="10" presetClass="entr" presetSubtype="0" repeatCount="3000" fill="hold" nodeType="withEffect">
                                  <p:stCondLst>
                                    <p:cond delay="2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图片 20" descr="图片1.jpg"/>
          <p:cNvPicPr>
            <a:picLocks noChangeAspect="1"/>
          </p:cNvPicPr>
          <p:nvPr/>
        </p:nvPicPr>
        <p:blipFill>
          <a:blip r:embed="rId3" cstate="print">
            <a:duotone>
              <a:prstClr val="black"/>
              <a:schemeClr val="accent1">
                <a:tint val="45000"/>
                <a:satMod val="400000"/>
              </a:schemeClr>
            </a:duotone>
          </a:blip>
          <a:stretch>
            <a:fillRect/>
          </a:stretch>
        </p:blipFill>
        <p:spPr>
          <a:xfrm>
            <a:off x="0" y="0"/>
            <a:ext cx="12192000" cy="6846277"/>
          </a:xfrm>
          <a:prstGeom prst="rect">
            <a:avLst/>
          </a:prstGeom>
        </p:spPr>
      </p:pic>
      <p:pic>
        <p:nvPicPr>
          <p:cNvPr id="499" name="图片 498"/>
          <p:cNvPicPr>
            <a:picLocks noChangeAspect="1"/>
          </p:cNvPicPr>
          <p:nvPr/>
        </p:nvPicPr>
        <p:blipFill rotWithShape="1">
          <a:blip r:embed="rId4" cstate="print"/>
          <a:srcRect b="46489"/>
          <a:stretch/>
        </p:blipFill>
        <p:spPr>
          <a:xfrm>
            <a:off x="208750" y="314659"/>
            <a:ext cx="877900" cy="580691"/>
          </a:xfrm>
          <a:prstGeom prst="rect">
            <a:avLst/>
          </a:prstGeom>
        </p:spPr>
      </p:pic>
      <p:cxnSp>
        <p:nvCxnSpPr>
          <p:cNvPr id="4" name="直接连接符 3"/>
          <p:cNvCxnSpPr/>
          <p:nvPr/>
        </p:nvCxnSpPr>
        <p:spPr>
          <a:xfrm>
            <a:off x="3544888" y="2344738"/>
            <a:ext cx="0" cy="3600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5400000">
            <a:off x="3750943" y="2110737"/>
            <a:ext cx="0" cy="46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706813" y="3421062"/>
            <a:ext cx="0" cy="14763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3748623" y="5732362"/>
            <a:ext cx="0" cy="432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55688" y="3041650"/>
            <a:ext cx="2193925" cy="2193925"/>
          </a:xfrm>
          <a:prstGeom prst="ellipse">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grpSp>
        <p:nvGrpSpPr>
          <p:cNvPr id="2" name="组合 8"/>
          <p:cNvGrpSpPr/>
          <p:nvPr/>
        </p:nvGrpSpPr>
        <p:grpSpPr>
          <a:xfrm>
            <a:off x="3952875" y="1970088"/>
            <a:ext cx="6400800" cy="773112"/>
            <a:chOff x="3952875" y="1970088"/>
            <a:chExt cx="6400800" cy="773112"/>
          </a:xfrm>
        </p:grpSpPr>
        <p:sp>
          <p:nvSpPr>
            <p:cNvPr id="10" name="圆角矩形 9"/>
            <p:cNvSpPr/>
            <p:nvPr/>
          </p:nvSpPr>
          <p:spPr>
            <a:xfrm>
              <a:off x="3952875" y="1970088"/>
              <a:ext cx="6400800" cy="773112"/>
            </a:xfrm>
            <a:prstGeom prst="roundRect">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1" name="文本框 1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15156" y="2151063"/>
              <a:ext cx="5463547" cy="425758"/>
            </a:xfrm>
            <a:prstGeom prst="rect">
              <a:avLst/>
            </a:prstGeom>
            <a:noFill/>
            <a:effectLst/>
          </p:spPr>
          <p:txBody>
            <a:bodyPr wrap="none" rtlCol="0">
              <a:spAutoFit/>
            </a:bodyPr>
            <a:lstStyle/>
            <a:p>
              <a:pPr fontAlgn="auto">
                <a:lnSpc>
                  <a:spcPts val="2600"/>
                </a:lnSpc>
                <a:spcBef>
                  <a:spcPts val="0"/>
                </a:spcBef>
                <a:spcAft>
                  <a:spcPts val="0"/>
                </a:spcAft>
                <a:defRPr/>
              </a:pPr>
              <a:r>
                <a:rPr lang="en-US" altLang="zh-CN" sz="2400" dirty="0" smtClean="0">
                  <a:solidFill>
                    <a:schemeClr val="bg1"/>
                  </a:solidFill>
                </a:rPr>
                <a:t>Depend on the platform to improve</a:t>
              </a:r>
              <a:endParaRPr lang="zh-CN" altLang="en-US" sz="2400" b="1" dirty="0">
                <a:solidFill>
                  <a:schemeClr val="bg1"/>
                </a:solidFill>
                <a:cs typeface="+mn-ea"/>
                <a:sym typeface="+mn-lt"/>
              </a:endParaRPr>
            </a:p>
          </p:txBody>
        </p:sp>
      </p:grpSp>
      <p:grpSp>
        <p:nvGrpSpPr>
          <p:cNvPr id="3" name="组合 11"/>
          <p:cNvGrpSpPr/>
          <p:nvPr/>
        </p:nvGrpSpPr>
        <p:grpSpPr>
          <a:xfrm>
            <a:off x="3952875" y="3751263"/>
            <a:ext cx="6486525" cy="774700"/>
            <a:chOff x="3952875" y="3751263"/>
            <a:chExt cx="6486525" cy="774700"/>
          </a:xfrm>
        </p:grpSpPr>
        <p:sp>
          <p:nvSpPr>
            <p:cNvPr id="13" name="圆角矩形 12"/>
            <p:cNvSpPr/>
            <p:nvPr/>
          </p:nvSpPr>
          <p:spPr>
            <a:xfrm>
              <a:off x="3952875" y="3751263"/>
              <a:ext cx="6486525" cy="774700"/>
            </a:xfrm>
            <a:prstGeom prst="roundRect">
              <a:avLst/>
            </a:prstGeom>
            <a:solidFill>
              <a:schemeClr val="bg1"/>
            </a:solidFill>
            <a:ln>
              <a:noFill/>
            </a:ln>
            <a:effectLst>
              <a:outerShdw blurRad="508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4" name="文本框 1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362755" y="3959225"/>
              <a:ext cx="5997860" cy="403444"/>
            </a:xfrm>
            <a:prstGeom prst="rect">
              <a:avLst/>
            </a:prstGeom>
            <a:noFill/>
            <a:effectLst/>
          </p:spPr>
          <p:txBody>
            <a:bodyPr wrap="none" rtlCol="0">
              <a:spAutoFit/>
            </a:bodyPr>
            <a:lstStyle/>
            <a:p>
              <a:pPr>
                <a:lnSpc>
                  <a:spcPts val="2600"/>
                </a:lnSpc>
              </a:pPr>
              <a:r>
                <a:rPr lang="en-US" altLang="zh-CN" sz="2000" dirty="0" smtClean="0">
                  <a:solidFill>
                    <a:schemeClr val="accent1">
                      <a:lumMod val="50000"/>
                    </a:schemeClr>
                  </a:solidFill>
                </a:rPr>
                <a:t>Developed by driving of the backbone teachers</a:t>
              </a:r>
              <a:endParaRPr lang="en-US" altLang="zh-CN"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9" name="组合 14"/>
          <p:cNvGrpSpPr/>
          <p:nvPr/>
        </p:nvGrpSpPr>
        <p:grpSpPr>
          <a:xfrm>
            <a:off x="3952875" y="5532438"/>
            <a:ext cx="6553200" cy="774700"/>
            <a:chOff x="3952875" y="5532438"/>
            <a:chExt cx="6419850" cy="774700"/>
          </a:xfrm>
        </p:grpSpPr>
        <p:sp>
          <p:nvSpPr>
            <p:cNvPr id="16" name="圆角矩形 15"/>
            <p:cNvSpPr/>
            <p:nvPr/>
          </p:nvSpPr>
          <p:spPr>
            <a:xfrm>
              <a:off x="3952875" y="5532438"/>
              <a:ext cx="6419850" cy="774700"/>
            </a:xfrm>
            <a:prstGeom prst="roundRect">
              <a:avLst/>
            </a:prstGeom>
            <a:solidFill>
              <a:schemeClr val="bg1">
                <a:alpha val="30000"/>
              </a:schemeClr>
            </a:solidFill>
            <a:ln>
              <a:noFill/>
            </a:ln>
            <a:effectLst>
              <a:outerShdw blurRad="88900" dist="63500" dir="270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7" name="文本框 1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48480" y="5680977"/>
              <a:ext cx="5746253" cy="461665"/>
            </a:xfrm>
            <a:prstGeom prst="rect">
              <a:avLst/>
            </a:prstGeom>
            <a:noFill/>
            <a:effectLst/>
          </p:spPr>
          <p:txBody>
            <a:bodyPr wrap="none" rtlCol="0">
              <a:spAutoFit/>
            </a:bodyPr>
            <a:lstStyle/>
            <a:p>
              <a:r>
                <a:rPr lang="en-US" altLang="zh-CN" sz="2400" dirty="0" smtClean="0">
                  <a:solidFill>
                    <a:schemeClr val="bg1"/>
                  </a:solidFill>
                </a:rPr>
                <a:t>The teaching quality improves quickly</a:t>
              </a:r>
              <a:endParaRPr lang="en-US" altLang="zh-CN" sz="2400" b="1" dirty="0">
                <a:solidFill>
                  <a:schemeClr val="bg1"/>
                </a:solidFill>
                <a:cs typeface="+mn-ea"/>
                <a:sym typeface="+mn-lt"/>
              </a:endParaRPr>
            </a:p>
          </p:txBody>
        </p:sp>
      </p:grpSp>
      <p:pic>
        <p:nvPicPr>
          <p:cNvPr id="23" name="图片 22"/>
          <p:cNvPicPr>
            <a:picLocks noChangeAspect="1"/>
          </p:cNvPicPr>
          <p:nvPr/>
        </p:nvPicPr>
        <p:blipFill>
          <a:blip r:embed="rId6" cstate="print"/>
          <a:stretch>
            <a:fillRect/>
          </a:stretch>
        </p:blipFill>
        <p:spPr>
          <a:xfrm>
            <a:off x="0" y="0"/>
            <a:ext cx="1560046" cy="1040235"/>
          </a:xfrm>
          <a:prstGeom prst="rect">
            <a:avLst/>
          </a:prstGeom>
        </p:spPr>
      </p:pic>
      <p:sp>
        <p:nvSpPr>
          <p:cNvPr id="20" name="圆角矩形 19"/>
          <p:cNvSpPr/>
          <p:nvPr/>
        </p:nvSpPr>
        <p:spPr>
          <a:xfrm>
            <a:off x="1560076" y="354441"/>
            <a:ext cx="7183873" cy="675263"/>
          </a:xfrm>
          <a:prstGeom prst="roundRect">
            <a:avLst>
              <a:gd name="adj" fmla="val 23381"/>
            </a:avLst>
          </a:prstGeom>
          <a:noFill/>
        </p:spPr>
        <p:txBody>
          <a:bodyPr wrap="square" anchor="ctr">
            <a:spAutoFit/>
          </a:bodyPr>
          <a:lstStyle/>
          <a:p>
            <a:pPr algn="ctr"/>
            <a:r>
              <a:rPr lang="en-US" altLang="zh-CN" sz="32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Wisdom guide to development</a:t>
            </a:r>
            <a:endParaRPr lang="en-US" altLang="zh-CN" sz="32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xmlns="" val="1767331988"/>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4*#ppt_w"/>
                                          </p:val>
                                        </p:tav>
                                        <p:tav tm="100000">
                                          <p:val>
                                            <p:strVal val="#ppt_w"/>
                                          </p:val>
                                        </p:tav>
                                      </p:tavLst>
                                    </p:anim>
                                    <p:anim calcmode="lin" valueType="num">
                                      <p:cBhvr>
                                        <p:cTn id="8" dur="750" fill="hold"/>
                                        <p:tgtEl>
                                          <p:spTgt spid="8"/>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250"/>
                            </p:stCondLst>
                            <p:childTnLst>
                              <p:par>
                                <p:cTn id="14" presetID="16" presetClass="entr" presetSubtype="4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Horizontal)">
                                      <p:cBhvr>
                                        <p:cTn id="16" dur="500"/>
                                        <p:tgtEl>
                                          <p:spTgt spid="4"/>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250"/>
                            </p:stCondLst>
                            <p:childTnLst>
                              <p:par>
                                <p:cTn id="25" presetID="2" presetClass="entr" presetSubtype="2" decel="2800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1+#ppt_w/2"/>
                                          </p:val>
                                        </p:tav>
                                        <p:tav tm="100000">
                                          <p:val>
                                            <p:strVal val="#ppt_x"/>
                                          </p:val>
                                        </p:tav>
                                      </p:tavLst>
                                    </p:anim>
                                    <p:anim calcmode="lin" valueType="num">
                                      <p:cBhvr additive="base">
                                        <p:cTn id="28" dur="75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28000" fill="hold" nodeType="with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750" fill="hold"/>
                                        <p:tgtEl>
                                          <p:spTgt spid="3"/>
                                        </p:tgtEl>
                                        <p:attrNameLst>
                                          <p:attrName>ppt_x</p:attrName>
                                        </p:attrNameLst>
                                      </p:cBhvr>
                                      <p:tavLst>
                                        <p:tav tm="0">
                                          <p:val>
                                            <p:strVal val="1+#ppt_w/2"/>
                                          </p:val>
                                        </p:tav>
                                        <p:tav tm="100000">
                                          <p:val>
                                            <p:strVal val="#ppt_x"/>
                                          </p:val>
                                        </p:tav>
                                      </p:tavLst>
                                    </p:anim>
                                    <p:anim calcmode="lin" valueType="num">
                                      <p:cBhvr additive="base">
                                        <p:cTn id="32" dur="75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2" decel="28000" fill="hold"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1+#ppt_w/2"/>
                                          </p:val>
                                        </p:tav>
                                        <p:tav tm="100000">
                                          <p:val>
                                            <p:strVal val="#ppt_x"/>
                                          </p:val>
                                        </p:tav>
                                      </p:tavLst>
                                    </p:anim>
                                    <p:anim calcmode="lin" valueType="num">
                                      <p:cBhvr additive="base">
                                        <p:cTn id="3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pic>
        <p:nvPicPr>
          <p:cNvPr id="16" name="图片 15"/>
          <p:cNvPicPr>
            <a:picLocks noChangeAspect="1"/>
          </p:cNvPicPr>
          <p:nvPr/>
        </p:nvPicPr>
        <p:blipFill>
          <a:blip r:embed="rId4" cstate="print"/>
          <a:stretch>
            <a:fillRect/>
          </a:stretch>
        </p:blipFill>
        <p:spPr>
          <a:xfrm>
            <a:off x="0" y="0"/>
            <a:ext cx="1560046" cy="1040235"/>
          </a:xfrm>
          <a:prstGeom prst="rect">
            <a:avLst/>
          </a:prstGeom>
        </p:spPr>
      </p:pic>
      <p:sp>
        <p:nvSpPr>
          <p:cNvPr id="17" name="圆角矩形 16"/>
          <p:cNvSpPr/>
          <p:nvPr/>
        </p:nvSpPr>
        <p:spPr>
          <a:xfrm>
            <a:off x="950476" y="189071"/>
            <a:ext cx="9326999" cy="675263"/>
          </a:xfrm>
          <a:prstGeom prst="roundRect">
            <a:avLst>
              <a:gd name="adj" fmla="val 23381"/>
            </a:avLst>
          </a:prstGeom>
          <a:noFill/>
        </p:spPr>
        <p:txBody>
          <a:bodyPr wrap="square" anchor="ctr">
            <a:spAutoFit/>
          </a:bodyPr>
          <a:lstStyle/>
          <a:p>
            <a:pPr algn="ctr"/>
            <a:r>
              <a:rPr lang="en-US" altLang="zh-CN" sz="32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Wisdom class can be carried forward</a:t>
            </a:r>
            <a:endParaRPr lang="en-US" altLang="zh-CN" sz="32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18" name="Picture 3" descr="C:\Users\Administrator\Desktop\672710708495980706.jpg"/>
          <p:cNvPicPr>
            <a:picLocks noChangeAspect="1" noChangeArrowheads="1"/>
          </p:cNvPicPr>
          <p:nvPr/>
        </p:nvPicPr>
        <p:blipFill>
          <a:blip r:embed="rId5" cstate="print"/>
          <a:srcRect/>
          <a:stretch>
            <a:fillRect/>
          </a:stretch>
        </p:blipFill>
        <p:spPr bwMode="auto">
          <a:xfrm>
            <a:off x="315594" y="1207770"/>
            <a:ext cx="4749193" cy="3030856"/>
          </a:xfrm>
          <a:prstGeom prst="rect">
            <a:avLst/>
          </a:prstGeom>
          <a:noFill/>
        </p:spPr>
      </p:pic>
      <p:pic>
        <p:nvPicPr>
          <p:cNvPr id="19" name="Picture 4" descr="F:\DCIM\112LEICA\L1120868.JPG"/>
          <p:cNvPicPr>
            <a:picLocks noChangeAspect="1" noChangeArrowheads="1"/>
          </p:cNvPicPr>
          <p:nvPr/>
        </p:nvPicPr>
        <p:blipFill>
          <a:blip r:embed="rId6" cstate="print"/>
          <a:srcRect/>
          <a:stretch>
            <a:fillRect/>
          </a:stretch>
        </p:blipFill>
        <p:spPr bwMode="auto">
          <a:xfrm>
            <a:off x="3838575" y="3446780"/>
            <a:ext cx="4572486" cy="2943731"/>
          </a:xfrm>
          <a:prstGeom prst="rect">
            <a:avLst/>
          </a:prstGeom>
          <a:noFill/>
        </p:spPr>
      </p:pic>
      <p:pic>
        <p:nvPicPr>
          <p:cNvPr id="20" name="Picture 2" descr="C:\Users\Administrator\Desktop\600352376702803193.jpg"/>
          <p:cNvPicPr>
            <a:picLocks noChangeAspect="1" noChangeArrowheads="1"/>
          </p:cNvPicPr>
          <p:nvPr/>
        </p:nvPicPr>
        <p:blipFill>
          <a:blip r:embed="rId7" cstate="print"/>
          <a:srcRect/>
          <a:stretch>
            <a:fillRect/>
          </a:stretch>
        </p:blipFill>
        <p:spPr bwMode="auto">
          <a:xfrm>
            <a:off x="7381875" y="1188720"/>
            <a:ext cx="4480387" cy="2783205"/>
          </a:xfrm>
          <a:prstGeom prst="rect">
            <a:avLst/>
          </a:prstGeom>
          <a:noFill/>
        </p:spPr>
      </p:pic>
      <p:sp>
        <p:nvSpPr>
          <p:cNvPr id="21" name="矩形 47"/>
          <p:cNvSpPr>
            <a:spLocks noChangeArrowheads="1"/>
          </p:cNvSpPr>
          <p:nvPr/>
        </p:nvSpPr>
        <p:spPr bwMode="auto">
          <a:xfrm>
            <a:off x="794470" y="4664819"/>
            <a:ext cx="3619500" cy="1754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3600" dirty="0" smtClean="0">
                <a:solidFill>
                  <a:schemeClr val="bg1"/>
                </a:solidFill>
              </a:rPr>
              <a:t>Chinese Teacher’s Daily</a:t>
            </a:r>
            <a:endParaRPr lang="zh-CN" altLang="zh-CN" sz="3600" dirty="0" smtClean="0">
              <a:solidFill>
                <a:schemeClr val="bg1"/>
              </a:solidFill>
              <a:latin typeface="+mn-lt"/>
              <a:ea typeface="+mn-ea"/>
              <a:cs typeface="+mn-ea"/>
              <a:sym typeface="+mn-lt"/>
            </a:endParaRPr>
          </a:p>
        </p:txBody>
      </p:sp>
      <p:sp>
        <p:nvSpPr>
          <p:cNvPr id="22" name="矩形 47"/>
          <p:cNvSpPr>
            <a:spLocks noChangeArrowheads="1"/>
          </p:cNvSpPr>
          <p:nvPr/>
        </p:nvSpPr>
        <p:spPr bwMode="auto">
          <a:xfrm>
            <a:off x="5522218" y="1417985"/>
            <a:ext cx="1488182" cy="163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bg1"/>
                </a:solidFill>
              </a:rPr>
              <a:t>Experts speak highly of Bilingual school</a:t>
            </a:r>
            <a:endParaRPr lang="zh-CN" altLang="zh-CN" sz="2000" dirty="0" smtClean="0">
              <a:solidFill>
                <a:schemeClr val="bg1"/>
              </a:solidFill>
              <a:sym typeface="+mn-lt"/>
            </a:endParaRPr>
          </a:p>
        </p:txBody>
      </p:sp>
      <p:sp>
        <p:nvSpPr>
          <p:cNvPr id="23" name="矩形 47"/>
          <p:cNvSpPr>
            <a:spLocks noChangeArrowheads="1"/>
          </p:cNvSpPr>
          <p:nvPr/>
        </p:nvSpPr>
        <p:spPr bwMode="auto">
          <a:xfrm>
            <a:off x="9048328" y="4427835"/>
            <a:ext cx="2592288" cy="1754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3600" dirty="0" smtClean="0">
                <a:solidFill>
                  <a:schemeClr val="bg1"/>
                </a:solidFill>
              </a:rPr>
              <a:t>Teachers win awards</a:t>
            </a:r>
            <a:endParaRPr lang="zh-CN" altLang="zh-CN" sz="3600" dirty="0" smtClean="0">
              <a:solidFill>
                <a:schemeClr val="bg1"/>
              </a:solidFill>
              <a:sym typeface="+mn-lt"/>
            </a:endParaRPr>
          </a:p>
        </p:txBody>
      </p:sp>
    </p:spTree>
    <p:extLst>
      <p:ext uri="{BB962C8B-B14F-4D97-AF65-F5344CB8AC3E}">
        <p14:creationId xmlns:p14="http://schemas.microsoft.com/office/powerpoint/2010/main" xmlns="" val="1000284342"/>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descr="图片1.jpg"/>
          <p:cNvPicPr>
            <a:picLocks noChangeAspect="1"/>
          </p:cNvPicPr>
          <p:nvPr/>
        </p:nvPicPr>
        <p:blipFill>
          <a:blip r:embed="rId3" cstate="print">
            <a:duotone>
              <a:prstClr val="black"/>
              <a:schemeClr val="accent1">
                <a:tint val="45000"/>
                <a:satMod val="400000"/>
              </a:schemeClr>
            </a:duotone>
          </a:blip>
          <a:stretch>
            <a:fillRect/>
          </a:stretch>
        </p:blipFill>
        <p:spPr>
          <a:xfrm>
            <a:off x="0" y="11723"/>
            <a:ext cx="12192000" cy="6846277"/>
          </a:xfrm>
          <a:prstGeom prst="rect">
            <a:avLst/>
          </a:prstGeom>
        </p:spPr>
      </p:pic>
      <p:pic>
        <p:nvPicPr>
          <p:cNvPr id="20" name="图片 19"/>
          <p:cNvPicPr>
            <a:picLocks noChangeAspect="1"/>
          </p:cNvPicPr>
          <p:nvPr/>
        </p:nvPicPr>
        <p:blipFill>
          <a:blip r:embed="rId4" cstate="print"/>
          <a:stretch>
            <a:fillRect/>
          </a:stretch>
        </p:blipFill>
        <p:spPr>
          <a:xfrm>
            <a:off x="0" y="0"/>
            <a:ext cx="1560046" cy="1040235"/>
          </a:xfrm>
          <a:prstGeom prst="rect">
            <a:avLst/>
          </a:prstGeom>
        </p:spPr>
      </p:pic>
      <p:sp>
        <p:nvSpPr>
          <p:cNvPr id="21" name="圆角矩形 20"/>
          <p:cNvSpPr/>
          <p:nvPr/>
        </p:nvSpPr>
        <p:spPr>
          <a:xfrm>
            <a:off x="1483877" y="188111"/>
            <a:ext cx="5105400" cy="817424"/>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智慧课堂大有可为</a:t>
            </a:r>
            <a:endPar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17" name="Picture 3" descr="C:\Users\Administrator\Desktop\双语中学中双教育杯智慧好课堂站队.JPG"/>
          <p:cNvPicPr>
            <a:picLocks noChangeAspect="1" noChangeArrowheads="1"/>
          </p:cNvPicPr>
          <p:nvPr/>
        </p:nvPicPr>
        <p:blipFill>
          <a:blip r:embed="rId5" cstate="print"/>
          <a:srcRect/>
          <a:stretch>
            <a:fillRect/>
          </a:stretch>
        </p:blipFill>
        <p:spPr bwMode="auto">
          <a:xfrm>
            <a:off x="365125" y="3415890"/>
            <a:ext cx="4606925" cy="2946002"/>
          </a:xfrm>
          <a:prstGeom prst="rect">
            <a:avLst/>
          </a:prstGeom>
          <a:noFill/>
        </p:spPr>
      </p:pic>
      <p:sp>
        <p:nvSpPr>
          <p:cNvPr id="18" name="矩形 47"/>
          <p:cNvSpPr>
            <a:spLocks noChangeArrowheads="1"/>
          </p:cNvSpPr>
          <p:nvPr/>
        </p:nvSpPr>
        <p:spPr bwMode="auto">
          <a:xfrm>
            <a:off x="380703" y="1888133"/>
            <a:ext cx="3914041" cy="1077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smtClean="0">
                <a:solidFill>
                  <a:schemeClr val="bg1"/>
                </a:solidFill>
              </a:rPr>
              <a:t>The first prize of team total points</a:t>
            </a:r>
            <a:endParaRPr lang="zh-CN" altLang="zh-CN" dirty="0" smtClean="0">
              <a:solidFill>
                <a:schemeClr val="bg1"/>
              </a:solidFill>
              <a:latin typeface="+mn-lt"/>
              <a:ea typeface="+mn-ea"/>
              <a:cs typeface="+mn-ea"/>
              <a:sym typeface="+mn-lt"/>
            </a:endParaRPr>
          </a:p>
        </p:txBody>
      </p:sp>
      <p:sp>
        <p:nvSpPr>
          <p:cNvPr id="22" name="矩形 47"/>
          <p:cNvSpPr>
            <a:spLocks noChangeArrowheads="1"/>
          </p:cNvSpPr>
          <p:nvPr/>
        </p:nvSpPr>
        <p:spPr bwMode="auto">
          <a:xfrm>
            <a:off x="5398021" y="4395837"/>
            <a:ext cx="2088629" cy="1569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smtClean="0">
                <a:solidFill>
                  <a:schemeClr val="bg1"/>
                </a:solidFill>
              </a:rPr>
              <a:t>Teachers win awards</a:t>
            </a:r>
            <a:endParaRPr lang="zh-CN" altLang="zh-CN" dirty="0" smtClean="0">
              <a:solidFill>
                <a:schemeClr val="bg1"/>
              </a:solidFill>
              <a:sym typeface="+mn-lt"/>
            </a:endParaRPr>
          </a:p>
        </p:txBody>
      </p:sp>
      <p:pic>
        <p:nvPicPr>
          <p:cNvPr id="23" name="图片 22"/>
          <p:cNvPicPr>
            <a:picLocks noChangeAspect="1"/>
          </p:cNvPicPr>
          <p:nvPr/>
        </p:nvPicPr>
        <p:blipFill>
          <a:blip r:embed="rId6" cstate="print"/>
          <a:stretch>
            <a:fillRect/>
          </a:stretch>
        </p:blipFill>
        <p:spPr>
          <a:xfrm>
            <a:off x="4189095" y="1040129"/>
            <a:ext cx="4569445" cy="2960371"/>
          </a:xfrm>
          <a:prstGeom prst="rect">
            <a:avLst/>
          </a:prstGeom>
        </p:spPr>
      </p:pic>
      <p:pic>
        <p:nvPicPr>
          <p:cNvPr id="24" name="Picture 4" descr="C:\Users\Administrator\Desktop\L1120762.JPG"/>
          <p:cNvPicPr>
            <a:picLocks noChangeAspect="1" noChangeArrowheads="1"/>
          </p:cNvPicPr>
          <p:nvPr/>
        </p:nvPicPr>
        <p:blipFill>
          <a:blip r:embed="rId7" cstate="print"/>
          <a:srcRect/>
          <a:stretch>
            <a:fillRect/>
          </a:stretch>
        </p:blipFill>
        <p:spPr bwMode="auto">
          <a:xfrm>
            <a:off x="7808595" y="3725545"/>
            <a:ext cx="3897630" cy="2445232"/>
          </a:xfrm>
          <a:prstGeom prst="rect">
            <a:avLst/>
          </a:prstGeom>
          <a:noFill/>
        </p:spPr>
      </p:pic>
      <p:sp>
        <p:nvSpPr>
          <p:cNvPr id="25" name="矩形 47"/>
          <p:cNvSpPr>
            <a:spLocks noChangeArrowheads="1"/>
          </p:cNvSpPr>
          <p:nvPr/>
        </p:nvSpPr>
        <p:spPr bwMode="auto">
          <a:xfrm>
            <a:off x="8986337" y="1897658"/>
            <a:ext cx="2891338" cy="120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dirty="0" smtClean="0">
                <a:solidFill>
                  <a:schemeClr val="bg1"/>
                </a:solidFill>
              </a:rPr>
              <a:t>The establishment of wisdom class experimental base</a:t>
            </a:r>
            <a:endParaRPr lang="zh-CN" altLang="zh-CN" sz="2400" dirty="0" smtClean="0">
              <a:solidFill>
                <a:schemeClr val="bg1"/>
              </a:solidFill>
              <a:sym typeface="+mn-lt"/>
            </a:endParaRPr>
          </a:p>
        </p:txBody>
      </p:sp>
    </p:spTree>
    <p:extLst>
      <p:ext uri="{BB962C8B-B14F-4D97-AF65-F5344CB8AC3E}">
        <p14:creationId xmlns:p14="http://schemas.microsoft.com/office/powerpoint/2010/main" xmlns="" val="1000284342"/>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sp>
        <p:nvSpPr>
          <p:cNvPr id="500" name="圆角矩形 499"/>
          <p:cNvSpPr/>
          <p:nvPr/>
        </p:nvSpPr>
        <p:spPr>
          <a:xfrm>
            <a:off x="1825479" y="298795"/>
            <a:ext cx="2650921" cy="817424"/>
          </a:xfrm>
          <a:prstGeom prst="roundRect">
            <a:avLst>
              <a:gd name="adj" fmla="val 23381"/>
            </a:avLst>
          </a:prstGeom>
          <a:noFill/>
        </p:spPr>
        <p:txBody>
          <a:bodyPr wrap="square" anchor="ctr">
            <a:spAutoFit/>
          </a:bodyPr>
          <a:lstStyle/>
          <a:p>
            <a:pPr algn="ct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Epilogue</a:t>
            </a:r>
            <a:endPar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sp>
        <p:nvSpPr>
          <p:cNvPr id="24" name="圆角矩形 23"/>
          <p:cNvSpPr/>
          <p:nvPr/>
        </p:nvSpPr>
        <p:spPr>
          <a:xfrm>
            <a:off x="1270913" y="2036220"/>
            <a:ext cx="9791218" cy="1953986"/>
          </a:xfrm>
          <a:prstGeom prst="roundRect">
            <a:avLst>
              <a:gd name="adj" fmla="val 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
        <p:nvSpPr>
          <p:cNvPr id="25" name="矩形 93"/>
          <p:cNvSpPr/>
          <p:nvPr/>
        </p:nvSpPr>
        <p:spPr>
          <a:xfrm>
            <a:off x="1220705" y="1976819"/>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
        <p:nvSpPr>
          <p:cNvPr id="26" name="矩形 93"/>
          <p:cNvSpPr/>
          <p:nvPr/>
        </p:nvSpPr>
        <p:spPr>
          <a:xfrm rot="10800000">
            <a:off x="10731075" y="3703486"/>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
        <p:nvSpPr>
          <p:cNvPr id="27" name="矩形 26"/>
          <p:cNvSpPr/>
          <p:nvPr/>
        </p:nvSpPr>
        <p:spPr>
          <a:xfrm>
            <a:off x="1525410" y="2107416"/>
            <a:ext cx="9397627" cy="1705403"/>
          </a:xfrm>
          <a:prstGeom prst="rect">
            <a:avLst/>
          </a:prstGeom>
        </p:spPr>
        <p:txBody>
          <a:bodyPr wrap="square">
            <a:spAutoFit/>
          </a:bodyPr>
          <a:lstStyle/>
          <a:p>
            <a:pPr latinLnBrk="1">
              <a:lnSpc>
                <a:spcPct val="150000"/>
              </a:lnSpc>
            </a:pPr>
            <a:r>
              <a:rPr lang="en-US" altLang="zh-CN" dirty="0" smtClean="0">
                <a:solidFill>
                  <a:schemeClr val="bg1"/>
                </a:solidFill>
              </a:rPr>
              <a:t>        The class is limited, while the development is limitless. Because of the wisdom class, humdrum class becomes more interesting. Wisdom teaching modle is updating and optimizing day by day. We have already set foot in the wisdom territory. We will gain the harvest more, we will be on the way of success forever.</a:t>
            </a:r>
            <a:endParaRPr lang="zh-CN" altLang="en-US" sz="1600" dirty="0">
              <a:solidFill>
                <a:schemeClr val="bg1"/>
              </a:solidFill>
              <a:cs typeface="+mn-ea"/>
              <a:sym typeface="+mn-lt"/>
            </a:endParaRPr>
          </a:p>
        </p:txBody>
      </p:sp>
      <p:grpSp>
        <p:nvGrpSpPr>
          <p:cNvPr id="28" name="组合 27"/>
          <p:cNvGrpSpPr/>
          <p:nvPr/>
        </p:nvGrpSpPr>
        <p:grpSpPr>
          <a:xfrm>
            <a:off x="3247415" y="4530038"/>
            <a:ext cx="1270664" cy="1165539"/>
            <a:chOff x="3247415" y="4530038"/>
            <a:chExt cx="1270664" cy="1165539"/>
          </a:xfrm>
        </p:grpSpPr>
        <p:sp>
          <p:nvSpPr>
            <p:cNvPr id="29" name="矩形 10"/>
            <p:cNvSpPr>
              <a:spLocks noChangeAspect="1"/>
            </p:cNvSpPr>
            <p:nvPr/>
          </p:nvSpPr>
          <p:spPr>
            <a:xfrm rot="5400000">
              <a:off x="3299977" y="4477476"/>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alpha val="30000"/>
              </a:schemeClr>
            </a:solidFill>
            <a:ln w="15875">
              <a:noFill/>
            </a:ln>
            <a:effectLst>
              <a:outerShdw blurRad="2540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0" name="矩形 29"/>
            <p:cNvSpPr/>
            <p:nvPr/>
          </p:nvSpPr>
          <p:spPr>
            <a:xfrm>
              <a:off x="3334094" y="4825610"/>
              <a:ext cx="1160881" cy="584775"/>
            </a:xfrm>
            <a:prstGeom prst="rect">
              <a:avLst/>
            </a:prstGeom>
          </p:spPr>
          <p:txBody>
            <a:bodyPr wrap="square">
              <a:spAutoFit/>
            </a:bodyPr>
            <a:lstStyle/>
            <a:p>
              <a:r>
                <a:rPr lang="en-US" altLang="zh-CN" sz="1600" dirty="0" smtClean="0">
                  <a:solidFill>
                    <a:srgbClr val="FDFDFD"/>
                  </a:solidFill>
                  <a:cs typeface="+mn-ea"/>
                  <a:sym typeface="+mn-lt"/>
                </a:rPr>
                <a:t>Combust passion</a:t>
              </a:r>
              <a:endParaRPr lang="zh-CN" altLang="en-US" sz="1600" dirty="0">
                <a:solidFill>
                  <a:srgbClr val="FDFDFD"/>
                </a:solidFill>
                <a:cs typeface="+mn-ea"/>
                <a:sym typeface="+mn-lt"/>
              </a:endParaRPr>
            </a:p>
          </p:txBody>
        </p:sp>
      </p:grpSp>
      <p:grpSp>
        <p:nvGrpSpPr>
          <p:cNvPr id="31" name="组合 30"/>
          <p:cNvGrpSpPr/>
          <p:nvPr/>
        </p:nvGrpSpPr>
        <p:grpSpPr>
          <a:xfrm>
            <a:off x="4359545" y="5133912"/>
            <a:ext cx="1270664" cy="1165539"/>
            <a:chOff x="4359545" y="5133912"/>
            <a:chExt cx="1270664" cy="1165539"/>
          </a:xfrm>
        </p:grpSpPr>
        <p:sp>
          <p:nvSpPr>
            <p:cNvPr id="32" name="矩形 10"/>
            <p:cNvSpPr>
              <a:spLocks noChangeAspect="1"/>
            </p:cNvSpPr>
            <p:nvPr/>
          </p:nvSpPr>
          <p:spPr>
            <a:xfrm rot="5400000">
              <a:off x="4412107" y="5081350"/>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3" name="矩形 32"/>
            <p:cNvSpPr/>
            <p:nvPr/>
          </p:nvSpPr>
          <p:spPr>
            <a:xfrm>
              <a:off x="4497646" y="5353247"/>
              <a:ext cx="1084409" cy="646331"/>
            </a:xfrm>
            <a:prstGeom prst="rect">
              <a:avLst/>
            </a:prstGeom>
          </p:spPr>
          <p:txBody>
            <a:bodyPr wrap="square">
              <a:spAutoFit/>
            </a:bodyPr>
            <a:lstStyle/>
            <a:p>
              <a:r>
                <a:rPr lang="en-US" altLang="zh-CN" dirty="0" smtClean="0">
                  <a:solidFill>
                    <a:srgbClr val="020B14"/>
                  </a:solidFill>
                  <a:cs typeface="+mn-ea"/>
                  <a:sym typeface="+mn-lt"/>
                </a:rPr>
                <a:t>Fly ideality</a:t>
              </a:r>
              <a:endParaRPr lang="zh-CN" altLang="en-US" dirty="0">
                <a:solidFill>
                  <a:srgbClr val="020B14"/>
                </a:solidFill>
                <a:cs typeface="+mn-ea"/>
                <a:sym typeface="+mn-lt"/>
              </a:endParaRPr>
            </a:p>
          </p:txBody>
        </p:sp>
      </p:grpSp>
      <p:grpSp>
        <p:nvGrpSpPr>
          <p:cNvPr id="34" name="组合 33"/>
          <p:cNvGrpSpPr/>
          <p:nvPr/>
        </p:nvGrpSpPr>
        <p:grpSpPr>
          <a:xfrm>
            <a:off x="5478179" y="4520446"/>
            <a:ext cx="1270664" cy="1165539"/>
            <a:chOff x="5478179" y="4520446"/>
            <a:chExt cx="1270664" cy="1165539"/>
          </a:xfrm>
        </p:grpSpPr>
        <p:sp>
          <p:nvSpPr>
            <p:cNvPr id="35" name="矩形 10"/>
            <p:cNvSpPr>
              <a:spLocks noChangeAspect="1"/>
            </p:cNvSpPr>
            <p:nvPr/>
          </p:nvSpPr>
          <p:spPr>
            <a:xfrm rot="5400000">
              <a:off x="5530741" y="4467884"/>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alpha val="3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6" name="矩形 35"/>
            <p:cNvSpPr/>
            <p:nvPr/>
          </p:nvSpPr>
          <p:spPr>
            <a:xfrm>
              <a:off x="5681440" y="4823317"/>
              <a:ext cx="1000275" cy="646331"/>
            </a:xfrm>
            <a:prstGeom prst="rect">
              <a:avLst/>
            </a:prstGeom>
          </p:spPr>
          <p:txBody>
            <a:bodyPr wrap="square">
              <a:spAutoFit/>
            </a:bodyPr>
            <a:lstStyle/>
            <a:p>
              <a:r>
                <a:rPr lang="en-US" altLang="zh-CN" dirty="0" smtClean="0">
                  <a:solidFill>
                    <a:srgbClr val="FDFDFD"/>
                  </a:solidFill>
                  <a:cs typeface="+mn-ea"/>
                  <a:sym typeface="+mn-lt"/>
                </a:rPr>
                <a:t>Study hard</a:t>
              </a:r>
              <a:endParaRPr lang="zh-CN" altLang="en-US" dirty="0">
                <a:solidFill>
                  <a:srgbClr val="FDFDFD"/>
                </a:solidFill>
                <a:cs typeface="+mn-ea"/>
                <a:sym typeface="+mn-lt"/>
              </a:endParaRPr>
            </a:p>
          </p:txBody>
        </p:sp>
      </p:grpSp>
      <p:grpSp>
        <p:nvGrpSpPr>
          <p:cNvPr id="37" name="组合 36"/>
          <p:cNvGrpSpPr/>
          <p:nvPr/>
        </p:nvGrpSpPr>
        <p:grpSpPr>
          <a:xfrm>
            <a:off x="6590309" y="5124320"/>
            <a:ext cx="1270664" cy="1165539"/>
            <a:chOff x="6590309" y="5124320"/>
            <a:chExt cx="1270664" cy="1165539"/>
          </a:xfrm>
        </p:grpSpPr>
        <p:sp>
          <p:nvSpPr>
            <p:cNvPr id="38" name="矩形 10"/>
            <p:cNvSpPr>
              <a:spLocks noChangeAspect="1"/>
            </p:cNvSpPr>
            <p:nvPr/>
          </p:nvSpPr>
          <p:spPr>
            <a:xfrm rot="5400000">
              <a:off x="6642871" y="5071758"/>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 name="矩形 38"/>
            <p:cNvSpPr/>
            <p:nvPr/>
          </p:nvSpPr>
          <p:spPr>
            <a:xfrm>
              <a:off x="6740472" y="5363773"/>
              <a:ext cx="1000275" cy="646331"/>
            </a:xfrm>
            <a:prstGeom prst="rect">
              <a:avLst/>
            </a:prstGeom>
          </p:spPr>
          <p:txBody>
            <a:bodyPr wrap="square">
              <a:spAutoFit/>
            </a:bodyPr>
            <a:lstStyle/>
            <a:p>
              <a:r>
                <a:rPr lang="en-US" altLang="zh-CN" dirty="0" smtClean="0">
                  <a:solidFill>
                    <a:srgbClr val="010B14"/>
                  </a:solidFill>
                  <a:cs typeface="+mn-ea"/>
                  <a:sym typeface="+mn-lt"/>
                </a:rPr>
                <a:t>United striving</a:t>
              </a:r>
              <a:endParaRPr lang="zh-CN" altLang="en-US" dirty="0">
                <a:solidFill>
                  <a:srgbClr val="010B14"/>
                </a:solidFill>
                <a:cs typeface="+mn-ea"/>
                <a:sym typeface="+mn-lt"/>
              </a:endParaRPr>
            </a:p>
          </p:txBody>
        </p:sp>
      </p:grpSp>
      <p:grpSp>
        <p:nvGrpSpPr>
          <p:cNvPr id="40" name="组合 39"/>
          <p:cNvGrpSpPr/>
          <p:nvPr/>
        </p:nvGrpSpPr>
        <p:grpSpPr>
          <a:xfrm>
            <a:off x="7705870" y="4507059"/>
            <a:ext cx="1370022" cy="1165539"/>
            <a:chOff x="7705870" y="4507059"/>
            <a:chExt cx="1370022" cy="1165539"/>
          </a:xfrm>
        </p:grpSpPr>
        <p:sp>
          <p:nvSpPr>
            <p:cNvPr id="41" name="矩形 10"/>
            <p:cNvSpPr>
              <a:spLocks noChangeAspect="1"/>
            </p:cNvSpPr>
            <p:nvPr/>
          </p:nvSpPr>
          <p:spPr>
            <a:xfrm rot="5400000">
              <a:off x="7758432" y="4454497"/>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alpha val="3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42" name="矩形 41"/>
            <p:cNvSpPr/>
            <p:nvPr/>
          </p:nvSpPr>
          <p:spPr>
            <a:xfrm>
              <a:off x="7871782" y="4750760"/>
              <a:ext cx="1204110" cy="646331"/>
            </a:xfrm>
            <a:prstGeom prst="rect">
              <a:avLst/>
            </a:prstGeom>
          </p:spPr>
          <p:txBody>
            <a:bodyPr wrap="square">
              <a:spAutoFit/>
            </a:bodyPr>
            <a:lstStyle/>
            <a:p>
              <a:r>
                <a:rPr lang="en-US" altLang="zh-CN" dirty="0" smtClean="0">
                  <a:solidFill>
                    <a:srgbClr val="FDFDFD"/>
                  </a:solidFill>
                  <a:cs typeface="+mn-ea"/>
                  <a:sym typeface="+mn-lt"/>
                </a:rPr>
                <a:t>Create future</a:t>
              </a:r>
              <a:endParaRPr lang="zh-CN" altLang="en-US" dirty="0">
                <a:solidFill>
                  <a:srgbClr val="FDFDFD"/>
                </a:solidFill>
                <a:cs typeface="+mn-ea"/>
                <a:sym typeface="+mn-lt"/>
              </a:endParaRPr>
            </a:p>
          </p:txBody>
        </p:sp>
      </p:grpSp>
      <p:pic>
        <p:nvPicPr>
          <p:cNvPr id="23" name="图片 22"/>
          <p:cNvPicPr>
            <a:picLocks noChangeAspect="1"/>
          </p:cNvPicPr>
          <p:nvPr/>
        </p:nvPicPr>
        <p:blipFill>
          <a:blip r:embed="rId4"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2023005567"/>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1000"/>
                                        <p:tgtEl>
                                          <p:spTgt spid="27"/>
                                        </p:tgtEl>
                                      </p:cBhvr>
                                    </p:animEffect>
                                  </p:childTnLst>
                                </p:cTn>
                              </p:par>
                            </p:childTnLst>
                          </p:cTn>
                        </p:par>
                        <p:par>
                          <p:cTn id="26" fill="hold">
                            <p:stCondLst>
                              <p:cond delay="1500"/>
                            </p:stCondLst>
                            <p:childTnLst>
                              <p:par>
                                <p:cTn id="27" presetID="25"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32" dur="1000" fill="hold"/>
                                        <p:tgtEl>
                                          <p:spTgt spid="2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8"/>
                                        </p:tgtEl>
                                      </p:cBhvr>
                                    </p:animEffect>
                                  </p:childTnLst>
                                </p:cTn>
                              </p:par>
                              <p:par>
                                <p:cTn id="37" presetID="25" presetClass="entr" presetSubtype="0" fill="hold" nodeType="withEffect">
                                  <p:stCondLst>
                                    <p:cond delay="25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42" dur="1000" fill="hold"/>
                                        <p:tgtEl>
                                          <p:spTgt spid="3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1"/>
                                        </p:tgtEl>
                                      </p:cBhvr>
                                    </p:animEffect>
                                  </p:childTnLst>
                                </p:cTn>
                              </p:par>
                              <p:par>
                                <p:cTn id="47" presetID="25" presetClass="entr" presetSubtype="0" fill="hold" nodeType="withEffect">
                                  <p:stCondLst>
                                    <p:cond delay="5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52" dur="1000" fill="hold"/>
                                        <p:tgtEl>
                                          <p:spTgt spid="3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4"/>
                                        </p:tgtEl>
                                      </p:cBhvr>
                                    </p:animEffect>
                                  </p:childTnLst>
                                </p:cTn>
                              </p:par>
                              <p:par>
                                <p:cTn id="57" presetID="25" presetClass="entr" presetSubtype="0" fill="hold" nodeType="withEffect">
                                  <p:stCondLst>
                                    <p:cond delay="75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62" dur="1000" fill="hold"/>
                                        <p:tgtEl>
                                          <p:spTgt spid="37"/>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7"/>
                                        </p:tgtEl>
                                      </p:cBhvr>
                                    </p:animEffect>
                                  </p:childTnLst>
                                </p:cTn>
                              </p:par>
                              <p:par>
                                <p:cTn id="67" presetID="25" presetClass="entr" presetSubtype="0" fill="hold" nodeType="withEffect">
                                  <p:stCondLst>
                                    <p:cond delay="100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72" dur="1000" fill="hold"/>
                                        <p:tgtEl>
                                          <p:spTgt spid="40"/>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7" name="组合 146"/>
          <p:cNvGrpSpPr/>
          <p:nvPr/>
        </p:nvGrpSpPr>
        <p:grpSpPr>
          <a:xfrm>
            <a:off x="5285478" y="1097486"/>
            <a:ext cx="5805466" cy="707886"/>
            <a:chOff x="4995192" y="1335950"/>
            <a:chExt cx="5805466" cy="707886"/>
          </a:xfrm>
        </p:grpSpPr>
        <p:grpSp>
          <p:nvGrpSpPr>
            <p:cNvPr id="83" name="组合 82"/>
            <p:cNvGrpSpPr/>
            <p:nvPr/>
          </p:nvGrpSpPr>
          <p:grpSpPr>
            <a:xfrm>
              <a:off x="4995192" y="1387025"/>
              <a:ext cx="5805466" cy="651419"/>
              <a:chOff x="5125821" y="2110925"/>
              <a:chExt cx="5805466" cy="651419"/>
            </a:xfrm>
          </p:grpSpPr>
          <p:grpSp>
            <p:nvGrpSpPr>
              <p:cNvPr id="25" name="Group 6"/>
              <p:cNvGrpSpPr>
                <a:grpSpLocks/>
              </p:cNvGrpSpPr>
              <p:nvPr/>
            </p:nvGrpSpPr>
            <p:grpSpPr bwMode="auto">
              <a:xfrm>
                <a:off x="5125821" y="2110925"/>
                <a:ext cx="5805466" cy="651419"/>
                <a:chOff x="0" y="0"/>
                <a:chExt cx="3039" cy="341"/>
              </a:xfrm>
            </p:grpSpPr>
            <p:sp>
              <p:nvSpPr>
                <p:cNvPr id="26" name="未知"/>
                <p:cNvSpPr>
                  <a:spLocks/>
                </p:cNvSpPr>
                <p:nvPr/>
              </p:nvSpPr>
              <p:spPr bwMode="auto">
                <a:xfrm>
                  <a:off x="0" y="2"/>
                  <a:ext cx="348" cy="339"/>
                </a:xfrm>
                <a:custGeom>
                  <a:avLst/>
                  <a:gdLst>
                    <a:gd name="T0" fmla="*/ 12 w 138"/>
                    <a:gd name="T1" fmla="*/ 134 h 134"/>
                    <a:gd name="T2" fmla="*/ 0 w 138"/>
                    <a:gd name="T3" fmla="*/ 123 h 134"/>
                    <a:gd name="T4" fmla="*/ 0 w 138"/>
                    <a:gd name="T5" fmla="*/ 11 h 134"/>
                    <a:gd name="T6" fmla="*/ 12 w 138"/>
                    <a:gd name="T7" fmla="*/ 0 h 134"/>
                    <a:gd name="T8" fmla="*/ 127 w 138"/>
                    <a:gd name="T9" fmla="*/ 0 h 134"/>
                    <a:gd name="T10" fmla="*/ 138 w 138"/>
                    <a:gd name="T11" fmla="*/ 11 h 134"/>
                    <a:gd name="T12" fmla="*/ 138 w 138"/>
                    <a:gd name="T13" fmla="*/ 123 h 134"/>
                    <a:gd name="T14" fmla="*/ 127 w 138"/>
                    <a:gd name="T15" fmla="*/ 134 h 134"/>
                    <a:gd name="T16" fmla="*/ 12 w 138"/>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4">
                      <a:moveTo>
                        <a:pt x="12" y="134"/>
                      </a:moveTo>
                      <a:cubicBezTo>
                        <a:pt x="6" y="134"/>
                        <a:pt x="0" y="129"/>
                        <a:pt x="0" y="123"/>
                      </a:cubicBezTo>
                      <a:cubicBezTo>
                        <a:pt x="0" y="11"/>
                        <a:pt x="0" y="11"/>
                        <a:pt x="0" y="11"/>
                      </a:cubicBezTo>
                      <a:cubicBezTo>
                        <a:pt x="0" y="5"/>
                        <a:pt x="6" y="0"/>
                        <a:pt x="12" y="0"/>
                      </a:cubicBezTo>
                      <a:cubicBezTo>
                        <a:pt x="127" y="0"/>
                        <a:pt x="127" y="0"/>
                        <a:pt x="127" y="0"/>
                      </a:cubicBezTo>
                      <a:cubicBezTo>
                        <a:pt x="133" y="0"/>
                        <a:pt x="138" y="5"/>
                        <a:pt x="138" y="11"/>
                      </a:cubicBezTo>
                      <a:cubicBezTo>
                        <a:pt x="138" y="123"/>
                        <a:pt x="138" y="123"/>
                        <a:pt x="138" y="123"/>
                      </a:cubicBezTo>
                      <a:cubicBezTo>
                        <a:pt x="138" y="129"/>
                        <a:pt x="133" y="134"/>
                        <a:pt x="127"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dirty="0">
                    <a:cs typeface="+mn-ea"/>
                    <a:sym typeface="+mn-lt"/>
                  </a:endParaRPr>
                </a:p>
              </p:txBody>
            </p:sp>
            <p:sp>
              <p:nvSpPr>
                <p:cNvPr id="27" name="未知"/>
                <p:cNvSpPr>
                  <a:spLocks/>
                </p:cNvSpPr>
                <p:nvPr/>
              </p:nvSpPr>
              <p:spPr bwMode="auto">
                <a:xfrm>
                  <a:off x="363" y="0"/>
                  <a:ext cx="2676" cy="339"/>
                </a:xfrm>
                <a:custGeom>
                  <a:avLst/>
                  <a:gdLst>
                    <a:gd name="T0" fmla="*/ 12 w 772"/>
                    <a:gd name="T1" fmla="*/ 134 h 134"/>
                    <a:gd name="T2" fmla="*/ 0 w 772"/>
                    <a:gd name="T3" fmla="*/ 123 h 134"/>
                    <a:gd name="T4" fmla="*/ 0 w 772"/>
                    <a:gd name="T5" fmla="*/ 11 h 134"/>
                    <a:gd name="T6" fmla="*/ 12 w 772"/>
                    <a:gd name="T7" fmla="*/ 0 h 134"/>
                    <a:gd name="T8" fmla="*/ 761 w 772"/>
                    <a:gd name="T9" fmla="*/ 0 h 134"/>
                    <a:gd name="T10" fmla="*/ 772 w 772"/>
                    <a:gd name="T11" fmla="*/ 11 h 134"/>
                    <a:gd name="T12" fmla="*/ 772 w 772"/>
                    <a:gd name="T13" fmla="*/ 123 h 134"/>
                    <a:gd name="T14" fmla="*/ 761 w 772"/>
                    <a:gd name="T15" fmla="*/ 134 h 134"/>
                    <a:gd name="T16" fmla="*/ 12 w 772"/>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134">
                      <a:moveTo>
                        <a:pt x="12" y="134"/>
                      </a:moveTo>
                      <a:cubicBezTo>
                        <a:pt x="5" y="134"/>
                        <a:pt x="0" y="129"/>
                        <a:pt x="0" y="123"/>
                      </a:cubicBezTo>
                      <a:cubicBezTo>
                        <a:pt x="0" y="11"/>
                        <a:pt x="0" y="11"/>
                        <a:pt x="0" y="11"/>
                      </a:cubicBezTo>
                      <a:cubicBezTo>
                        <a:pt x="0" y="5"/>
                        <a:pt x="5" y="0"/>
                        <a:pt x="12" y="0"/>
                      </a:cubicBezTo>
                      <a:cubicBezTo>
                        <a:pt x="761" y="0"/>
                        <a:pt x="761" y="0"/>
                        <a:pt x="761" y="0"/>
                      </a:cubicBezTo>
                      <a:cubicBezTo>
                        <a:pt x="767" y="0"/>
                        <a:pt x="772" y="5"/>
                        <a:pt x="772" y="11"/>
                      </a:cubicBezTo>
                      <a:cubicBezTo>
                        <a:pt x="772" y="123"/>
                        <a:pt x="772" y="123"/>
                        <a:pt x="772" y="123"/>
                      </a:cubicBezTo>
                      <a:cubicBezTo>
                        <a:pt x="772" y="129"/>
                        <a:pt x="767" y="134"/>
                        <a:pt x="761"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28" name="未知"/>
                <p:cNvSpPr>
                  <a:spLocks/>
                </p:cNvSpPr>
                <p:nvPr/>
              </p:nvSpPr>
              <p:spPr bwMode="auto">
                <a:xfrm>
                  <a:off x="393"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4"/>
                      </a:cubicBez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29" name="未知"/>
                <p:cNvSpPr>
                  <a:spLocks/>
                </p:cNvSpPr>
                <p:nvPr/>
              </p:nvSpPr>
              <p:spPr bwMode="auto">
                <a:xfrm>
                  <a:off x="393"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5"/>
                      </a:cubicBezTo>
                      <a:cubicBezTo>
                        <a:pt x="0" y="5"/>
                        <a:pt x="0" y="5"/>
                        <a:pt x="0" y="5"/>
                      </a:cubicBezTo>
                      <a:cubicBezTo>
                        <a:pt x="0" y="2"/>
                        <a:pt x="2"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30" name="未知"/>
                <p:cNvSpPr>
                  <a:spLocks/>
                </p:cNvSpPr>
                <p:nvPr/>
              </p:nvSpPr>
              <p:spPr bwMode="auto">
                <a:xfrm>
                  <a:off x="300"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4"/>
                      </a:cubicBezTo>
                      <a:cubicBezTo>
                        <a:pt x="0" y="4"/>
                        <a:pt x="0" y="4"/>
                        <a:pt x="0" y="4"/>
                      </a:cubicBezTo>
                      <a:cubicBezTo>
                        <a:pt x="0" y="2"/>
                        <a:pt x="3"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31" name="未知"/>
                <p:cNvSpPr>
                  <a:spLocks/>
                </p:cNvSpPr>
                <p:nvPr/>
              </p:nvSpPr>
              <p:spPr bwMode="auto">
                <a:xfrm>
                  <a:off x="300"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5"/>
                      </a:cubicBezTo>
                      <a:cubicBezTo>
                        <a:pt x="0" y="5"/>
                        <a:pt x="0" y="5"/>
                        <a:pt x="0" y="5"/>
                      </a:cubicBezTo>
                      <a:cubicBezTo>
                        <a:pt x="0" y="2"/>
                        <a:pt x="3"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32" name="未知"/>
                <p:cNvSpPr>
                  <a:spLocks/>
                </p:cNvSpPr>
                <p:nvPr/>
              </p:nvSpPr>
              <p:spPr bwMode="auto">
                <a:xfrm>
                  <a:off x="312" y="45"/>
                  <a:ext cx="94" cy="13"/>
                </a:xfrm>
                <a:custGeom>
                  <a:avLst/>
                  <a:gdLst>
                    <a:gd name="T0" fmla="*/ 3 w 37"/>
                    <a:gd name="T1" fmla="*/ 5 h 5"/>
                    <a:gd name="T2" fmla="*/ 0 w 37"/>
                    <a:gd name="T3" fmla="*/ 2 h 5"/>
                    <a:gd name="T4" fmla="*/ 0 w 37"/>
                    <a:gd name="T5" fmla="*/ 2 h 5"/>
                    <a:gd name="T6" fmla="*/ 3 w 37"/>
                    <a:gd name="T7" fmla="*/ 0 h 5"/>
                    <a:gd name="T8" fmla="*/ 34 w 37"/>
                    <a:gd name="T9" fmla="*/ 0 h 5"/>
                    <a:gd name="T10" fmla="*/ 37 w 37"/>
                    <a:gd name="T11" fmla="*/ 2 h 5"/>
                    <a:gd name="T12" fmla="*/ 37 w 37"/>
                    <a:gd name="T13" fmla="*/ 2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2"/>
                      </a:cubicBezTo>
                      <a:cubicBezTo>
                        <a:pt x="0" y="2"/>
                        <a:pt x="0" y="2"/>
                        <a:pt x="0" y="2"/>
                      </a:cubicBezTo>
                      <a:cubicBezTo>
                        <a:pt x="0" y="1"/>
                        <a:pt x="1" y="0"/>
                        <a:pt x="3" y="0"/>
                      </a:cubicBezTo>
                      <a:cubicBezTo>
                        <a:pt x="34" y="0"/>
                        <a:pt x="34" y="0"/>
                        <a:pt x="34" y="0"/>
                      </a:cubicBezTo>
                      <a:cubicBezTo>
                        <a:pt x="35" y="0"/>
                        <a:pt x="37" y="1"/>
                        <a:pt x="37" y="2"/>
                      </a:cubicBezTo>
                      <a:cubicBezTo>
                        <a:pt x="37" y="2"/>
                        <a:pt x="37" y="2"/>
                        <a:pt x="37" y="2"/>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33" name="未知"/>
                <p:cNvSpPr>
                  <a:spLocks/>
                </p:cNvSpPr>
                <p:nvPr/>
              </p:nvSpPr>
              <p:spPr bwMode="auto">
                <a:xfrm>
                  <a:off x="312" y="285"/>
                  <a:ext cx="94" cy="13"/>
                </a:xfrm>
                <a:custGeom>
                  <a:avLst/>
                  <a:gdLst>
                    <a:gd name="T0" fmla="*/ 3 w 37"/>
                    <a:gd name="T1" fmla="*/ 5 h 5"/>
                    <a:gd name="T2" fmla="*/ 0 w 37"/>
                    <a:gd name="T3" fmla="*/ 3 h 5"/>
                    <a:gd name="T4" fmla="*/ 0 w 37"/>
                    <a:gd name="T5" fmla="*/ 3 h 5"/>
                    <a:gd name="T6" fmla="*/ 3 w 37"/>
                    <a:gd name="T7" fmla="*/ 0 h 5"/>
                    <a:gd name="T8" fmla="*/ 34 w 37"/>
                    <a:gd name="T9" fmla="*/ 0 h 5"/>
                    <a:gd name="T10" fmla="*/ 37 w 37"/>
                    <a:gd name="T11" fmla="*/ 3 h 5"/>
                    <a:gd name="T12" fmla="*/ 37 w 37"/>
                    <a:gd name="T13" fmla="*/ 3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3"/>
                      </a:cubicBezTo>
                      <a:cubicBezTo>
                        <a:pt x="0" y="3"/>
                        <a:pt x="0" y="3"/>
                        <a:pt x="0" y="3"/>
                      </a:cubicBezTo>
                      <a:cubicBezTo>
                        <a:pt x="0" y="1"/>
                        <a:pt x="1" y="0"/>
                        <a:pt x="3" y="0"/>
                      </a:cubicBezTo>
                      <a:cubicBezTo>
                        <a:pt x="34" y="0"/>
                        <a:pt x="34" y="0"/>
                        <a:pt x="34" y="0"/>
                      </a:cubicBezTo>
                      <a:cubicBezTo>
                        <a:pt x="35" y="0"/>
                        <a:pt x="37" y="1"/>
                        <a:pt x="37" y="3"/>
                      </a:cubicBezTo>
                      <a:cubicBezTo>
                        <a:pt x="37" y="3"/>
                        <a:pt x="37" y="3"/>
                        <a:pt x="37" y="3"/>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grpSp>
          <p:sp>
            <p:nvSpPr>
              <p:cNvPr id="70" name="Text Box 5"/>
              <p:cNvSpPr txBox="1">
                <a:spLocks noChangeArrowheads="1"/>
              </p:cNvSpPr>
              <p:nvPr/>
            </p:nvSpPr>
            <p:spPr bwMode="auto">
              <a:xfrm>
                <a:off x="5174027" y="2185878"/>
                <a:ext cx="6046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01</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sp>
          <p:nvSpPr>
            <p:cNvPr id="142" name="矩形 141"/>
            <p:cNvSpPr/>
            <p:nvPr/>
          </p:nvSpPr>
          <p:spPr>
            <a:xfrm>
              <a:off x="6719577" y="1335950"/>
              <a:ext cx="2741328" cy="707886"/>
            </a:xfrm>
            <a:prstGeom prst="rect">
              <a:avLst/>
            </a:prstGeom>
          </p:spPr>
          <p:txBody>
            <a:bodyPr wrap="none">
              <a:spAutoFit/>
            </a:bodyPr>
            <a:lstStyle/>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General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situation:</a:t>
              </a:r>
            </a:p>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Low start  high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leap</a:t>
              </a:r>
              <a:endParaRPr lang="en-US" altLang="zh-CN" sz="20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grpSp>
      <p:grpSp>
        <p:nvGrpSpPr>
          <p:cNvPr id="148" name="组合 147"/>
          <p:cNvGrpSpPr/>
          <p:nvPr/>
        </p:nvGrpSpPr>
        <p:grpSpPr>
          <a:xfrm>
            <a:off x="5285478" y="2094819"/>
            <a:ext cx="6163572" cy="707886"/>
            <a:chOff x="4995192" y="2225391"/>
            <a:chExt cx="6163572" cy="707886"/>
          </a:xfrm>
        </p:grpSpPr>
        <p:grpSp>
          <p:nvGrpSpPr>
            <p:cNvPr id="84" name="组合 83"/>
            <p:cNvGrpSpPr/>
            <p:nvPr/>
          </p:nvGrpSpPr>
          <p:grpSpPr>
            <a:xfrm>
              <a:off x="4995192" y="2256498"/>
              <a:ext cx="5805466" cy="651419"/>
              <a:chOff x="5125821" y="2951467"/>
              <a:chExt cx="5805466" cy="651419"/>
            </a:xfrm>
          </p:grpSpPr>
          <p:grpSp>
            <p:nvGrpSpPr>
              <p:cNvPr id="36" name="Group 17"/>
              <p:cNvGrpSpPr>
                <a:grpSpLocks/>
              </p:cNvGrpSpPr>
              <p:nvPr/>
            </p:nvGrpSpPr>
            <p:grpSpPr bwMode="auto">
              <a:xfrm>
                <a:off x="5125821" y="2951467"/>
                <a:ext cx="5805466" cy="651419"/>
                <a:chOff x="0" y="0"/>
                <a:chExt cx="3039" cy="341"/>
              </a:xfrm>
            </p:grpSpPr>
            <p:sp>
              <p:nvSpPr>
                <p:cNvPr id="37" name="未知"/>
                <p:cNvSpPr>
                  <a:spLocks/>
                </p:cNvSpPr>
                <p:nvPr/>
              </p:nvSpPr>
              <p:spPr bwMode="auto">
                <a:xfrm>
                  <a:off x="0" y="2"/>
                  <a:ext cx="348" cy="339"/>
                </a:xfrm>
                <a:custGeom>
                  <a:avLst/>
                  <a:gdLst>
                    <a:gd name="T0" fmla="*/ 12 w 138"/>
                    <a:gd name="T1" fmla="*/ 134 h 134"/>
                    <a:gd name="T2" fmla="*/ 0 w 138"/>
                    <a:gd name="T3" fmla="*/ 123 h 134"/>
                    <a:gd name="T4" fmla="*/ 0 w 138"/>
                    <a:gd name="T5" fmla="*/ 11 h 134"/>
                    <a:gd name="T6" fmla="*/ 12 w 138"/>
                    <a:gd name="T7" fmla="*/ 0 h 134"/>
                    <a:gd name="T8" fmla="*/ 127 w 138"/>
                    <a:gd name="T9" fmla="*/ 0 h 134"/>
                    <a:gd name="T10" fmla="*/ 138 w 138"/>
                    <a:gd name="T11" fmla="*/ 11 h 134"/>
                    <a:gd name="T12" fmla="*/ 138 w 138"/>
                    <a:gd name="T13" fmla="*/ 123 h 134"/>
                    <a:gd name="T14" fmla="*/ 127 w 138"/>
                    <a:gd name="T15" fmla="*/ 134 h 134"/>
                    <a:gd name="T16" fmla="*/ 12 w 138"/>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4">
                      <a:moveTo>
                        <a:pt x="12" y="134"/>
                      </a:moveTo>
                      <a:cubicBezTo>
                        <a:pt x="6" y="134"/>
                        <a:pt x="0" y="129"/>
                        <a:pt x="0" y="123"/>
                      </a:cubicBezTo>
                      <a:cubicBezTo>
                        <a:pt x="0" y="11"/>
                        <a:pt x="0" y="11"/>
                        <a:pt x="0" y="11"/>
                      </a:cubicBezTo>
                      <a:cubicBezTo>
                        <a:pt x="0" y="5"/>
                        <a:pt x="6" y="0"/>
                        <a:pt x="12" y="0"/>
                      </a:cubicBezTo>
                      <a:cubicBezTo>
                        <a:pt x="127" y="0"/>
                        <a:pt x="127" y="0"/>
                        <a:pt x="127" y="0"/>
                      </a:cubicBezTo>
                      <a:cubicBezTo>
                        <a:pt x="133" y="0"/>
                        <a:pt x="138" y="5"/>
                        <a:pt x="138" y="11"/>
                      </a:cubicBezTo>
                      <a:cubicBezTo>
                        <a:pt x="138" y="123"/>
                        <a:pt x="138" y="123"/>
                        <a:pt x="138" y="123"/>
                      </a:cubicBezTo>
                      <a:cubicBezTo>
                        <a:pt x="138" y="129"/>
                        <a:pt x="133" y="134"/>
                        <a:pt x="127"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38" name="未知"/>
                <p:cNvSpPr>
                  <a:spLocks/>
                </p:cNvSpPr>
                <p:nvPr/>
              </p:nvSpPr>
              <p:spPr bwMode="auto">
                <a:xfrm>
                  <a:off x="363" y="0"/>
                  <a:ext cx="2676" cy="339"/>
                </a:xfrm>
                <a:custGeom>
                  <a:avLst/>
                  <a:gdLst>
                    <a:gd name="T0" fmla="*/ 12 w 772"/>
                    <a:gd name="T1" fmla="*/ 134 h 134"/>
                    <a:gd name="T2" fmla="*/ 0 w 772"/>
                    <a:gd name="T3" fmla="*/ 123 h 134"/>
                    <a:gd name="T4" fmla="*/ 0 w 772"/>
                    <a:gd name="T5" fmla="*/ 11 h 134"/>
                    <a:gd name="T6" fmla="*/ 12 w 772"/>
                    <a:gd name="T7" fmla="*/ 0 h 134"/>
                    <a:gd name="T8" fmla="*/ 761 w 772"/>
                    <a:gd name="T9" fmla="*/ 0 h 134"/>
                    <a:gd name="T10" fmla="*/ 772 w 772"/>
                    <a:gd name="T11" fmla="*/ 11 h 134"/>
                    <a:gd name="T12" fmla="*/ 772 w 772"/>
                    <a:gd name="T13" fmla="*/ 123 h 134"/>
                    <a:gd name="T14" fmla="*/ 761 w 772"/>
                    <a:gd name="T15" fmla="*/ 134 h 134"/>
                    <a:gd name="T16" fmla="*/ 12 w 772"/>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134">
                      <a:moveTo>
                        <a:pt x="12" y="134"/>
                      </a:moveTo>
                      <a:cubicBezTo>
                        <a:pt x="5" y="134"/>
                        <a:pt x="0" y="129"/>
                        <a:pt x="0" y="123"/>
                      </a:cubicBezTo>
                      <a:cubicBezTo>
                        <a:pt x="0" y="11"/>
                        <a:pt x="0" y="11"/>
                        <a:pt x="0" y="11"/>
                      </a:cubicBezTo>
                      <a:cubicBezTo>
                        <a:pt x="0" y="5"/>
                        <a:pt x="5" y="0"/>
                        <a:pt x="12" y="0"/>
                      </a:cubicBezTo>
                      <a:cubicBezTo>
                        <a:pt x="761" y="0"/>
                        <a:pt x="761" y="0"/>
                        <a:pt x="761" y="0"/>
                      </a:cubicBezTo>
                      <a:cubicBezTo>
                        <a:pt x="767" y="0"/>
                        <a:pt x="772" y="5"/>
                        <a:pt x="772" y="11"/>
                      </a:cubicBezTo>
                      <a:cubicBezTo>
                        <a:pt x="772" y="123"/>
                        <a:pt x="772" y="123"/>
                        <a:pt x="772" y="123"/>
                      </a:cubicBezTo>
                      <a:cubicBezTo>
                        <a:pt x="772" y="129"/>
                        <a:pt x="767" y="134"/>
                        <a:pt x="761"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39" name="未知"/>
                <p:cNvSpPr>
                  <a:spLocks/>
                </p:cNvSpPr>
                <p:nvPr/>
              </p:nvSpPr>
              <p:spPr bwMode="auto">
                <a:xfrm>
                  <a:off x="393"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4"/>
                      </a:cubicBez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40" name="未知"/>
                <p:cNvSpPr>
                  <a:spLocks/>
                </p:cNvSpPr>
                <p:nvPr/>
              </p:nvSpPr>
              <p:spPr bwMode="auto">
                <a:xfrm>
                  <a:off x="393"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5"/>
                      </a:cubicBezTo>
                      <a:cubicBezTo>
                        <a:pt x="0" y="5"/>
                        <a:pt x="0" y="5"/>
                        <a:pt x="0" y="5"/>
                      </a:cubicBezTo>
                      <a:cubicBezTo>
                        <a:pt x="0" y="2"/>
                        <a:pt x="2"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41" name="未知"/>
                <p:cNvSpPr>
                  <a:spLocks/>
                </p:cNvSpPr>
                <p:nvPr/>
              </p:nvSpPr>
              <p:spPr bwMode="auto">
                <a:xfrm>
                  <a:off x="300"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4"/>
                      </a:cubicBezTo>
                      <a:cubicBezTo>
                        <a:pt x="0" y="4"/>
                        <a:pt x="0" y="4"/>
                        <a:pt x="0" y="4"/>
                      </a:cubicBezTo>
                      <a:cubicBezTo>
                        <a:pt x="0" y="2"/>
                        <a:pt x="3"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42" name="未知"/>
                <p:cNvSpPr>
                  <a:spLocks/>
                </p:cNvSpPr>
                <p:nvPr/>
              </p:nvSpPr>
              <p:spPr bwMode="auto">
                <a:xfrm>
                  <a:off x="300"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5"/>
                      </a:cubicBezTo>
                      <a:cubicBezTo>
                        <a:pt x="0" y="5"/>
                        <a:pt x="0" y="5"/>
                        <a:pt x="0" y="5"/>
                      </a:cubicBezTo>
                      <a:cubicBezTo>
                        <a:pt x="0" y="2"/>
                        <a:pt x="3"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43" name="未知"/>
                <p:cNvSpPr>
                  <a:spLocks/>
                </p:cNvSpPr>
                <p:nvPr/>
              </p:nvSpPr>
              <p:spPr bwMode="auto">
                <a:xfrm>
                  <a:off x="312" y="45"/>
                  <a:ext cx="94" cy="13"/>
                </a:xfrm>
                <a:custGeom>
                  <a:avLst/>
                  <a:gdLst>
                    <a:gd name="T0" fmla="*/ 3 w 37"/>
                    <a:gd name="T1" fmla="*/ 5 h 5"/>
                    <a:gd name="T2" fmla="*/ 0 w 37"/>
                    <a:gd name="T3" fmla="*/ 2 h 5"/>
                    <a:gd name="T4" fmla="*/ 0 w 37"/>
                    <a:gd name="T5" fmla="*/ 2 h 5"/>
                    <a:gd name="T6" fmla="*/ 3 w 37"/>
                    <a:gd name="T7" fmla="*/ 0 h 5"/>
                    <a:gd name="T8" fmla="*/ 34 w 37"/>
                    <a:gd name="T9" fmla="*/ 0 h 5"/>
                    <a:gd name="T10" fmla="*/ 37 w 37"/>
                    <a:gd name="T11" fmla="*/ 2 h 5"/>
                    <a:gd name="T12" fmla="*/ 37 w 37"/>
                    <a:gd name="T13" fmla="*/ 2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2"/>
                      </a:cubicBezTo>
                      <a:cubicBezTo>
                        <a:pt x="0" y="2"/>
                        <a:pt x="0" y="2"/>
                        <a:pt x="0" y="2"/>
                      </a:cubicBezTo>
                      <a:cubicBezTo>
                        <a:pt x="0" y="1"/>
                        <a:pt x="1" y="0"/>
                        <a:pt x="3" y="0"/>
                      </a:cubicBezTo>
                      <a:cubicBezTo>
                        <a:pt x="34" y="0"/>
                        <a:pt x="34" y="0"/>
                        <a:pt x="34" y="0"/>
                      </a:cubicBezTo>
                      <a:cubicBezTo>
                        <a:pt x="35" y="0"/>
                        <a:pt x="37" y="1"/>
                        <a:pt x="37" y="2"/>
                      </a:cubicBezTo>
                      <a:cubicBezTo>
                        <a:pt x="37" y="2"/>
                        <a:pt x="37" y="2"/>
                        <a:pt x="37" y="2"/>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44" name="未知"/>
                <p:cNvSpPr>
                  <a:spLocks/>
                </p:cNvSpPr>
                <p:nvPr/>
              </p:nvSpPr>
              <p:spPr bwMode="auto">
                <a:xfrm>
                  <a:off x="312" y="285"/>
                  <a:ext cx="94" cy="13"/>
                </a:xfrm>
                <a:custGeom>
                  <a:avLst/>
                  <a:gdLst>
                    <a:gd name="T0" fmla="*/ 3 w 37"/>
                    <a:gd name="T1" fmla="*/ 5 h 5"/>
                    <a:gd name="T2" fmla="*/ 0 w 37"/>
                    <a:gd name="T3" fmla="*/ 3 h 5"/>
                    <a:gd name="T4" fmla="*/ 0 w 37"/>
                    <a:gd name="T5" fmla="*/ 3 h 5"/>
                    <a:gd name="T6" fmla="*/ 3 w 37"/>
                    <a:gd name="T7" fmla="*/ 0 h 5"/>
                    <a:gd name="T8" fmla="*/ 34 w 37"/>
                    <a:gd name="T9" fmla="*/ 0 h 5"/>
                    <a:gd name="T10" fmla="*/ 37 w 37"/>
                    <a:gd name="T11" fmla="*/ 3 h 5"/>
                    <a:gd name="T12" fmla="*/ 37 w 37"/>
                    <a:gd name="T13" fmla="*/ 3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3"/>
                      </a:cubicBezTo>
                      <a:cubicBezTo>
                        <a:pt x="0" y="3"/>
                        <a:pt x="0" y="3"/>
                        <a:pt x="0" y="3"/>
                      </a:cubicBezTo>
                      <a:cubicBezTo>
                        <a:pt x="0" y="1"/>
                        <a:pt x="1" y="0"/>
                        <a:pt x="3" y="0"/>
                      </a:cubicBezTo>
                      <a:cubicBezTo>
                        <a:pt x="34" y="0"/>
                        <a:pt x="34" y="0"/>
                        <a:pt x="34" y="0"/>
                      </a:cubicBezTo>
                      <a:cubicBezTo>
                        <a:pt x="35" y="0"/>
                        <a:pt x="37" y="1"/>
                        <a:pt x="37" y="3"/>
                      </a:cubicBezTo>
                      <a:cubicBezTo>
                        <a:pt x="37" y="3"/>
                        <a:pt x="37" y="3"/>
                        <a:pt x="37" y="3"/>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grpSp>
          <p:sp>
            <p:nvSpPr>
              <p:cNvPr id="71" name="Text Box 5"/>
              <p:cNvSpPr txBox="1">
                <a:spLocks noChangeArrowheads="1"/>
              </p:cNvSpPr>
              <p:nvPr/>
            </p:nvSpPr>
            <p:spPr bwMode="auto">
              <a:xfrm>
                <a:off x="5174027" y="3027338"/>
                <a:ext cx="6046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02</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sp>
          <p:nvSpPr>
            <p:cNvPr id="143" name="矩形 142"/>
            <p:cNvSpPr/>
            <p:nvPr/>
          </p:nvSpPr>
          <p:spPr>
            <a:xfrm>
              <a:off x="6319089" y="2225391"/>
              <a:ext cx="4839675" cy="707886"/>
            </a:xfrm>
            <a:prstGeom prst="rect">
              <a:avLst/>
            </a:prstGeom>
          </p:spPr>
          <p:txBody>
            <a:bodyPr wrap="square">
              <a:spAutoFit/>
            </a:bodyPr>
            <a:lstStyle/>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Focus</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Establish  wisdom </a:t>
              </a:r>
            </a:p>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educational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environment</a:t>
              </a:r>
              <a:endPar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grpSp>
      <p:grpSp>
        <p:nvGrpSpPr>
          <p:cNvPr id="149" name="组合 148"/>
          <p:cNvGrpSpPr/>
          <p:nvPr/>
        </p:nvGrpSpPr>
        <p:grpSpPr>
          <a:xfrm>
            <a:off x="5285478" y="3032613"/>
            <a:ext cx="5805466" cy="707886"/>
            <a:chOff x="4995192" y="3102918"/>
            <a:chExt cx="5805466" cy="707886"/>
          </a:xfrm>
        </p:grpSpPr>
        <p:grpSp>
          <p:nvGrpSpPr>
            <p:cNvPr id="85" name="组合 84"/>
            <p:cNvGrpSpPr/>
            <p:nvPr/>
          </p:nvGrpSpPr>
          <p:grpSpPr>
            <a:xfrm>
              <a:off x="4995192" y="3125971"/>
              <a:ext cx="5805466" cy="651419"/>
              <a:chOff x="5125821" y="3792009"/>
              <a:chExt cx="5805466" cy="651419"/>
            </a:xfrm>
          </p:grpSpPr>
          <p:grpSp>
            <p:nvGrpSpPr>
              <p:cNvPr id="47" name="Group 28"/>
              <p:cNvGrpSpPr>
                <a:grpSpLocks/>
              </p:cNvGrpSpPr>
              <p:nvPr/>
            </p:nvGrpSpPr>
            <p:grpSpPr bwMode="auto">
              <a:xfrm>
                <a:off x="5125821" y="3792009"/>
                <a:ext cx="5805466" cy="651419"/>
                <a:chOff x="0" y="0"/>
                <a:chExt cx="3039" cy="341"/>
              </a:xfrm>
            </p:grpSpPr>
            <p:sp>
              <p:nvSpPr>
                <p:cNvPr id="48" name="未知"/>
                <p:cNvSpPr>
                  <a:spLocks/>
                </p:cNvSpPr>
                <p:nvPr/>
              </p:nvSpPr>
              <p:spPr bwMode="auto">
                <a:xfrm>
                  <a:off x="0" y="2"/>
                  <a:ext cx="348" cy="339"/>
                </a:xfrm>
                <a:custGeom>
                  <a:avLst/>
                  <a:gdLst>
                    <a:gd name="T0" fmla="*/ 12 w 138"/>
                    <a:gd name="T1" fmla="*/ 134 h 134"/>
                    <a:gd name="T2" fmla="*/ 0 w 138"/>
                    <a:gd name="T3" fmla="*/ 123 h 134"/>
                    <a:gd name="T4" fmla="*/ 0 w 138"/>
                    <a:gd name="T5" fmla="*/ 11 h 134"/>
                    <a:gd name="T6" fmla="*/ 12 w 138"/>
                    <a:gd name="T7" fmla="*/ 0 h 134"/>
                    <a:gd name="T8" fmla="*/ 127 w 138"/>
                    <a:gd name="T9" fmla="*/ 0 h 134"/>
                    <a:gd name="T10" fmla="*/ 138 w 138"/>
                    <a:gd name="T11" fmla="*/ 11 h 134"/>
                    <a:gd name="T12" fmla="*/ 138 w 138"/>
                    <a:gd name="T13" fmla="*/ 123 h 134"/>
                    <a:gd name="T14" fmla="*/ 127 w 138"/>
                    <a:gd name="T15" fmla="*/ 134 h 134"/>
                    <a:gd name="T16" fmla="*/ 12 w 138"/>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4">
                      <a:moveTo>
                        <a:pt x="12" y="134"/>
                      </a:moveTo>
                      <a:cubicBezTo>
                        <a:pt x="6" y="134"/>
                        <a:pt x="0" y="129"/>
                        <a:pt x="0" y="123"/>
                      </a:cubicBezTo>
                      <a:cubicBezTo>
                        <a:pt x="0" y="11"/>
                        <a:pt x="0" y="11"/>
                        <a:pt x="0" y="11"/>
                      </a:cubicBezTo>
                      <a:cubicBezTo>
                        <a:pt x="0" y="5"/>
                        <a:pt x="6" y="0"/>
                        <a:pt x="12" y="0"/>
                      </a:cubicBezTo>
                      <a:cubicBezTo>
                        <a:pt x="127" y="0"/>
                        <a:pt x="127" y="0"/>
                        <a:pt x="127" y="0"/>
                      </a:cubicBezTo>
                      <a:cubicBezTo>
                        <a:pt x="133" y="0"/>
                        <a:pt x="138" y="5"/>
                        <a:pt x="138" y="11"/>
                      </a:cubicBezTo>
                      <a:cubicBezTo>
                        <a:pt x="138" y="123"/>
                        <a:pt x="138" y="123"/>
                        <a:pt x="138" y="123"/>
                      </a:cubicBezTo>
                      <a:cubicBezTo>
                        <a:pt x="138" y="129"/>
                        <a:pt x="133" y="134"/>
                        <a:pt x="127"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49" name="未知"/>
                <p:cNvSpPr>
                  <a:spLocks/>
                </p:cNvSpPr>
                <p:nvPr/>
              </p:nvSpPr>
              <p:spPr bwMode="auto">
                <a:xfrm>
                  <a:off x="363" y="0"/>
                  <a:ext cx="2676" cy="339"/>
                </a:xfrm>
                <a:custGeom>
                  <a:avLst/>
                  <a:gdLst>
                    <a:gd name="T0" fmla="*/ 12 w 772"/>
                    <a:gd name="T1" fmla="*/ 134 h 134"/>
                    <a:gd name="T2" fmla="*/ 0 w 772"/>
                    <a:gd name="T3" fmla="*/ 123 h 134"/>
                    <a:gd name="T4" fmla="*/ 0 w 772"/>
                    <a:gd name="T5" fmla="*/ 11 h 134"/>
                    <a:gd name="T6" fmla="*/ 12 w 772"/>
                    <a:gd name="T7" fmla="*/ 0 h 134"/>
                    <a:gd name="T8" fmla="*/ 761 w 772"/>
                    <a:gd name="T9" fmla="*/ 0 h 134"/>
                    <a:gd name="T10" fmla="*/ 772 w 772"/>
                    <a:gd name="T11" fmla="*/ 11 h 134"/>
                    <a:gd name="T12" fmla="*/ 772 w 772"/>
                    <a:gd name="T13" fmla="*/ 123 h 134"/>
                    <a:gd name="T14" fmla="*/ 761 w 772"/>
                    <a:gd name="T15" fmla="*/ 134 h 134"/>
                    <a:gd name="T16" fmla="*/ 12 w 772"/>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134">
                      <a:moveTo>
                        <a:pt x="12" y="134"/>
                      </a:moveTo>
                      <a:cubicBezTo>
                        <a:pt x="5" y="134"/>
                        <a:pt x="0" y="129"/>
                        <a:pt x="0" y="123"/>
                      </a:cubicBezTo>
                      <a:cubicBezTo>
                        <a:pt x="0" y="11"/>
                        <a:pt x="0" y="11"/>
                        <a:pt x="0" y="11"/>
                      </a:cubicBezTo>
                      <a:cubicBezTo>
                        <a:pt x="0" y="5"/>
                        <a:pt x="5" y="0"/>
                        <a:pt x="12" y="0"/>
                      </a:cubicBezTo>
                      <a:cubicBezTo>
                        <a:pt x="761" y="0"/>
                        <a:pt x="761" y="0"/>
                        <a:pt x="761" y="0"/>
                      </a:cubicBezTo>
                      <a:cubicBezTo>
                        <a:pt x="767" y="0"/>
                        <a:pt x="772" y="5"/>
                        <a:pt x="772" y="11"/>
                      </a:cubicBezTo>
                      <a:cubicBezTo>
                        <a:pt x="772" y="123"/>
                        <a:pt x="772" y="123"/>
                        <a:pt x="772" y="123"/>
                      </a:cubicBezTo>
                      <a:cubicBezTo>
                        <a:pt x="772" y="129"/>
                        <a:pt x="767" y="134"/>
                        <a:pt x="761"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50" name="未知"/>
                <p:cNvSpPr>
                  <a:spLocks/>
                </p:cNvSpPr>
                <p:nvPr/>
              </p:nvSpPr>
              <p:spPr bwMode="auto">
                <a:xfrm>
                  <a:off x="393"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4"/>
                      </a:cubicBez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51" name="未知"/>
                <p:cNvSpPr>
                  <a:spLocks/>
                </p:cNvSpPr>
                <p:nvPr/>
              </p:nvSpPr>
              <p:spPr bwMode="auto">
                <a:xfrm>
                  <a:off x="393"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5"/>
                      </a:cubicBezTo>
                      <a:cubicBezTo>
                        <a:pt x="0" y="5"/>
                        <a:pt x="0" y="5"/>
                        <a:pt x="0" y="5"/>
                      </a:cubicBezTo>
                      <a:cubicBezTo>
                        <a:pt x="0" y="2"/>
                        <a:pt x="2"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52" name="未知"/>
                <p:cNvSpPr>
                  <a:spLocks/>
                </p:cNvSpPr>
                <p:nvPr/>
              </p:nvSpPr>
              <p:spPr bwMode="auto">
                <a:xfrm>
                  <a:off x="300"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4"/>
                      </a:cubicBezTo>
                      <a:cubicBezTo>
                        <a:pt x="0" y="4"/>
                        <a:pt x="0" y="4"/>
                        <a:pt x="0" y="4"/>
                      </a:cubicBezTo>
                      <a:cubicBezTo>
                        <a:pt x="0" y="2"/>
                        <a:pt x="3"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53" name="未知"/>
                <p:cNvSpPr>
                  <a:spLocks/>
                </p:cNvSpPr>
                <p:nvPr/>
              </p:nvSpPr>
              <p:spPr bwMode="auto">
                <a:xfrm>
                  <a:off x="300"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5"/>
                      </a:cubicBezTo>
                      <a:cubicBezTo>
                        <a:pt x="0" y="5"/>
                        <a:pt x="0" y="5"/>
                        <a:pt x="0" y="5"/>
                      </a:cubicBezTo>
                      <a:cubicBezTo>
                        <a:pt x="0" y="2"/>
                        <a:pt x="3"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54" name="未知"/>
                <p:cNvSpPr>
                  <a:spLocks/>
                </p:cNvSpPr>
                <p:nvPr/>
              </p:nvSpPr>
              <p:spPr bwMode="auto">
                <a:xfrm>
                  <a:off x="312" y="45"/>
                  <a:ext cx="94" cy="13"/>
                </a:xfrm>
                <a:custGeom>
                  <a:avLst/>
                  <a:gdLst>
                    <a:gd name="T0" fmla="*/ 3 w 37"/>
                    <a:gd name="T1" fmla="*/ 5 h 5"/>
                    <a:gd name="T2" fmla="*/ 0 w 37"/>
                    <a:gd name="T3" fmla="*/ 2 h 5"/>
                    <a:gd name="T4" fmla="*/ 0 w 37"/>
                    <a:gd name="T5" fmla="*/ 2 h 5"/>
                    <a:gd name="T6" fmla="*/ 3 w 37"/>
                    <a:gd name="T7" fmla="*/ 0 h 5"/>
                    <a:gd name="T8" fmla="*/ 34 w 37"/>
                    <a:gd name="T9" fmla="*/ 0 h 5"/>
                    <a:gd name="T10" fmla="*/ 37 w 37"/>
                    <a:gd name="T11" fmla="*/ 2 h 5"/>
                    <a:gd name="T12" fmla="*/ 37 w 37"/>
                    <a:gd name="T13" fmla="*/ 2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2"/>
                      </a:cubicBezTo>
                      <a:cubicBezTo>
                        <a:pt x="0" y="2"/>
                        <a:pt x="0" y="2"/>
                        <a:pt x="0" y="2"/>
                      </a:cubicBezTo>
                      <a:cubicBezTo>
                        <a:pt x="0" y="1"/>
                        <a:pt x="1" y="0"/>
                        <a:pt x="3" y="0"/>
                      </a:cubicBezTo>
                      <a:cubicBezTo>
                        <a:pt x="34" y="0"/>
                        <a:pt x="34" y="0"/>
                        <a:pt x="34" y="0"/>
                      </a:cubicBezTo>
                      <a:cubicBezTo>
                        <a:pt x="35" y="0"/>
                        <a:pt x="37" y="1"/>
                        <a:pt x="37" y="2"/>
                      </a:cubicBezTo>
                      <a:cubicBezTo>
                        <a:pt x="37" y="2"/>
                        <a:pt x="37" y="2"/>
                        <a:pt x="37" y="2"/>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55" name="未知"/>
                <p:cNvSpPr>
                  <a:spLocks/>
                </p:cNvSpPr>
                <p:nvPr/>
              </p:nvSpPr>
              <p:spPr bwMode="auto">
                <a:xfrm>
                  <a:off x="312" y="285"/>
                  <a:ext cx="94" cy="13"/>
                </a:xfrm>
                <a:custGeom>
                  <a:avLst/>
                  <a:gdLst>
                    <a:gd name="T0" fmla="*/ 3 w 37"/>
                    <a:gd name="T1" fmla="*/ 5 h 5"/>
                    <a:gd name="T2" fmla="*/ 0 w 37"/>
                    <a:gd name="T3" fmla="*/ 3 h 5"/>
                    <a:gd name="T4" fmla="*/ 0 w 37"/>
                    <a:gd name="T5" fmla="*/ 3 h 5"/>
                    <a:gd name="T6" fmla="*/ 3 w 37"/>
                    <a:gd name="T7" fmla="*/ 0 h 5"/>
                    <a:gd name="T8" fmla="*/ 34 w 37"/>
                    <a:gd name="T9" fmla="*/ 0 h 5"/>
                    <a:gd name="T10" fmla="*/ 37 w 37"/>
                    <a:gd name="T11" fmla="*/ 3 h 5"/>
                    <a:gd name="T12" fmla="*/ 37 w 37"/>
                    <a:gd name="T13" fmla="*/ 3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3"/>
                      </a:cubicBezTo>
                      <a:cubicBezTo>
                        <a:pt x="0" y="3"/>
                        <a:pt x="0" y="3"/>
                        <a:pt x="0" y="3"/>
                      </a:cubicBezTo>
                      <a:cubicBezTo>
                        <a:pt x="0" y="1"/>
                        <a:pt x="1" y="0"/>
                        <a:pt x="3" y="0"/>
                      </a:cubicBezTo>
                      <a:cubicBezTo>
                        <a:pt x="34" y="0"/>
                        <a:pt x="34" y="0"/>
                        <a:pt x="34" y="0"/>
                      </a:cubicBezTo>
                      <a:cubicBezTo>
                        <a:pt x="35" y="0"/>
                        <a:pt x="37" y="1"/>
                        <a:pt x="37" y="3"/>
                      </a:cubicBezTo>
                      <a:cubicBezTo>
                        <a:pt x="37" y="3"/>
                        <a:pt x="37" y="3"/>
                        <a:pt x="37" y="3"/>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grpSp>
          <p:sp>
            <p:nvSpPr>
              <p:cNvPr id="81" name="Text Box 5"/>
              <p:cNvSpPr txBox="1">
                <a:spLocks noChangeArrowheads="1"/>
              </p:cNvSpPr>
              <p:nvPr/>
            </p:nvSpPr>
            <p:spPr bwMode="auto">
              <a:xfrm>
                <a:off x="5174027" y="3868012"/>
                <a:ext cx="6046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03</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sp>
          <p:nvSpPr>
            <p:cNvPr id="144" name="矩形 143"/>
            <p:cNvSpPr/>
            <p:nvPr/>
          </p:nvSpPr>
          <p:spPr>
            <a:xfrm>
              <a:off x="6614364" y="3102918"/>
              <a:ext cx="3035318" cy="707886"/>
            </a:xfrm>
            <a:prstGeom prst="rect">
              <a:avLst/>
            </a:prstGeom>
          </p:spPr>
          <p:txBody>
            <a:bodyPr wrap="none">
              <a:spAutoFit/>
            </a:bodyPr>
            <a:lstStyle/>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Core: Tamp  teachers</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a:t>
              </a:r>
              <a:endPar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professional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literacy</a:t>
              </a:r>
              <a:endParaRPr lang="en-US" altLang="zh-CN" sz="20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grpSp>
      <p:grpSp>
        <p:nvGrpSpPr>
          <p:cNvPr id="150" name="组合 149"/>
          <p:cNvGrpSpPr/>
          <p:nvPr/>
        </p:nvGrpSpPr>
        <p:grpSpPr>
          <a:xfrm>
            <a:off x="5285478" y="4080656"/>
            <a:ext cx="5805466" cy="658692"/>
            <a:chOff x="4995192" y="3995444"/>
            <a:chExt cx="5805466" cy="658692"/>
          </a:xfrm>
        </p:grpSpPr>
        <p:grpSp>
          <p:nvGrpSpPr>
            <p:cNvPr id="86" name="组合 85"/>
            <p:cNvGrpSpPr/>
            <p:nvPr/>
          </p:nvGrpSpPr>
          <p:grpSpPr>
            <a:xfrm>
              <a:off x="4995192" y="3995444"/>
              <a:ext cx="5805466" cy="651419"/>
              <a:chOff x="5125821" y="4617268"/>
              <a:chExt cx="5805466" cy="651419"/>
            </a:xfrm>
          </p:grpSpPr>
          <p:grpSp>
            <p:nvGrpSpPr>
              <p:cNvPr id="58" name="Group 39"/>
              <p:cNvGrpSpPr>
                <a:grpSpLocks/>
              </p:cNvGrpSpPr>
              <p:nvPr/>
            </p:nvGrpSpPr>
            <p:grpSpPr bwMode="auto">
              <a:xfrm>
                <a:off x="5125821" y="4617268"/>
                <a:ext cx="5805466" cy="651419"/>
                <a:chOff x="0" y="0"/>
                <a:chExt cx="3039" cy="341"/>
              </a:xfrm>
            </p:grpSpPr>
            <p:sp>
              <p:nvSpPr>
                <p:cNvPr id="59" name="未知"/>
                <p:cNvSpPr>
                  <a:spLocks/>
                </p:cNvSpPr>
                <p:nvPr/>
              </p:nvSpPr>
              <p:spPr bwMode="auto">
                <a:xfrm>
                  <a:off x="0" y="2"/>
                  <a:ext cx="348" cy="339"/>
                </a:xfrm>
                <a:custGeom>
                  <a:avLst/>
                  <a:gdLst>
                    <a:gd name="T0" fmla="*/ 12 w 138"/>
                    <a:gd name="T1" fmla="*/ 134 h 134"/>
                    <a:gd name="T2" fmla="*/ 0 w 138"/>
                    <a:gd name="T3" fmla="*/ 123 h 134"/>
                    <a:gd name="T4" fmla="*/ 0 w 138"/>
                    <a:gd name="T5" fmla="*/ 11 h 134"/>
                    <a:gd name="T6" fmla="*/ 12 w 138"/>
                    <a:gd name="T7" fmla="*/ 0 h 134"/>
                    <a:gd name="T8" fmla="*/ 127 w 138"/>
                    <a:gd name="T9" fmla="*/ 0 h 134"/>
                    <a:gd name="T10" fmla="*/ 138 w 138"/>
                    <a:gd name="T11" fmla="*/ 11 h 134"/>
                    <a:gd name="T12" fmla="*/ 138 w 138"/>
                    <a:gd name="T13" fmla="*/ 123 h 134"/>
                    <a:gd name="T14" fmla="*/ 127 w 138"/>
                    <a:gd name="T15" fmla="*/ 134 h 134"/>
                    <a:gd name="T16" fmla="*/ 12 w 138"/>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4">
                      <a:moveTo>
                        <a:pt x="12" y="134"/>
                      </a:moveTo>
                      <a:cubicBezTo>
                        <a:pt x="6" y="134"/>
                        <a:pt x="0" y="129"/>
                        <a:pt x="0" y="123"/>
                      </a:cubicBezTo>
                      <a:cubicBezTo>
                        <a:pt x="0" y="11"/>
                        <a:pt x="0" y="11"/>
                        <a:pt x="0" y="11"/>
                      </a:cubicBezTo>
                      <a:cubicBezTo>
                        <a:pt x="0" y="5"/>
                        <a:pt x="6" y="0"/>
                        <a:pt x="12" y="0"/>
                      </a:cubicBezTo>
                      <a:cubicBezTo>
                        <a:pt x="127" y="0"/>
                        <a:pt x="127" y="0"/>
                        <a:pt x="127" y="0"/>
                      </a:cubicBezTo>
                      <a:cubicBezTo>
                        <a:pt x="133" y="0"/>
                        <a:pt x="138" y="5"/>
                        <a:pt x="138" y="11"/>
                      </a:cubicBezTo>
                      <a:cubicBezTo>
                        <a:pt x="138" y="123"/>
                        <a:pt x="138" y="123"/>
                        <a:pt x="138" y="123"/>
                      </a:cubicBezTo>
                      <a:cubicBezTo>
                        <a:pt x="138" y="129"/>
                        <a:pt x="133" y="134"/>
                        <a:pt x="127"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0" name="未知"/>
                <p:cNvSpPr>
                  <a:spLocks/>
                </p:cNvSpPr>
                <p:nvPr/>
              </p:nvSpPr>
              <p:spPr bwMode="auto">
                <a:xfrm>
                  <a:off x="363" y="0"/>
                  <a:ext cx="2676" cy="339"/>
                </a:xfrm>
                <a:custGeom>
                  <a:avLst/>
                  <a:gdLst>
                    <a:gd name="T0" fmla="*/ 12 w 772"/>
                    <a:gd name="T1" fmla="*/ 134 h 134"/>
                    <a:gd name="T2" fmla="*/ 0 w 772"/>
                    <a:gd name="T3" fmla="*/ 123 h 134"/>
                    <a:gd name="T4" fmla="*/ 0 w 772"/>
                    <a:gd name="T5" fmla="*/ 11 h 134"/>
                    <a:gd name="T6" fmla="*/ 12 w 772"/>
                    <a:gd name="T7" fmla="*/ 0 h 134"/>
                    <a:gd name="T8" fmla="*/ 761 w 772"/>
                    <a:gd name="T9" fmla="*/ 0 h 134"/>
                    <a:gd name="T10" fmla="*/ 772 w 772"/>
                    <a:gd name="T11" fmla="*/ 11 h 134"/>
                    <a:gd name="T12" fmla="*/ 772 w 772"/>
                    <a:gd name="T13" fmla="*/ 123 h 134"/>
                    <a:gd name="T14" fmla="*/ 761 w 772"/>
                    <a:gd name="T15" fmla="*/ 134 h 134"/>
                    <a:gd name="T16" fmla="*/ 12 w 772"/>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134">
                      <a:moveTo>
                        <a:pt x="12" y="134"/>
                      </a:moveTo>
                      <a:cubicBezTo>
                        <a:pt x="5" y="134"/>
                        <a:pt x="0" y="129"/>
                        <a:pt x="0" y="123"/>
                      </a:cubicBezTo>
                      <a:cubicBezTo>
                        <a:pt x="0" y="11"/>
                        <a:pt x="0" y="11"/>
                        <a:pt x="0" y="11"/>
                      </a:cubicBezTo>
                      <a:cubicBezTo>
                        <a:pt x="0" y="5"/>
                        <a:pt x="5" y="0"/>
                        <a:pt x="12" y="0"/>
                      </a:cubicBezTo>
                      <a:cubicBezTo>
                        <a:pt x="761" y="0"/>
                        <a:pt x="761" y="0"/>
                        <a:pt x="761" y="0"/>
                      </a:cubicBezTo>
                      <a:cubicBezTo>
                        <a:pt x="767" y="0"/>
                        <a:pt x="772" y="5"/>
                        <a:pt x="772" y="11"/>
                      </a:cubicBezTo>
                      <a:cubicBezTo>
                        <a:pt x="772" y="123"/>
                        <a:pt x="772" y="123"/>
                        <a:pt x="772" y="123"/>
                      </a:cubicBezTo>
                      <a:cubicBezTo>
                        <a:pt x="772" y="129"/>
                        <a:pt x="767" y="134"/>
                        <a:pt x="761"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1" name="未知"/>
                <p:cNvSpPr>
                  <a:spLocks/>
                </p:cNvSpPr>
                <p:nvPr/>
              </p:nvSpPr>
              <p:spPr bwMode="auto">
                <a:xfrm>
                  <a:off x="393"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4"/>
                      </a:cubicBez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2" name="未知"/>
                <p:cNvSpPr>
                  <a:spLocks/>
                </p:cNvSpPr>
                <p:nvPr/>
              </p:nvSpPr>
              <p:spPr bwMode="auto">
                <a:xfrm>
                  <a:off x="393"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5"/>
                      </a:cubicBezTo>
                      <a:cubicBezTo>
                        <a:pt x="0" y="5"/>
                        <a:pt x="0" y="5"/>
                        <a:pt x="0" y="5"/>
                      </a:cubicBezTo>
                      <a:cubicBezTo>
                        <a:pt x="0" y="2"/>
                        <a:pt x="2"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3" name="未知"/>
                <p:cNvSpPr>
                  <a:spLocks/>
                </p:cNvSpPr>
                <p:nvPr/>
              </p:nvSpPr>
              <p:spPr bwMode="auto">
                <a:xfrm>
                  <a:off x="300"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4"/>
                      </a:cubicBezTo>
                      <a:cubicBezTo>
                        <a:pt x="0" y="4"/>
                        <a:pt x="0" y="4"/>
                        <a:pt x="0" y="4"/>
                      </a:cubicBezTo>
                      <a:cubicBezTo>
                        <a:pt x="0" y="2"/>
                        <a:pt x="3"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4" name="未知"/>
                <p:cNvSpPr>
                  <a:spLocks/>
                </p:cNvSpPr>
                <p:nvPr/>
              </p:nvSpPr>
              <p:spPr bwMode="auto">
                <a:xfrm>
                  <a:off x="300"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5"/>
                      </a:cubicBezTo>
                      <a:cubicBezTo>
                        <a:pt x="0" y="5"/>
                        <a:pt x="0" y="5"/>
                        <a:pt x="0" y="5"/>
                      </a:cubicBezTo>
                      <a:cubicBezTo>
                        <a:pt x="0" y="2"/>
                        <a:pt x="3"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5" name="未知"/>
                <p:cNvSpPr>
                  <a:spLocks/>
                </p:cNvSpPr>
                <p:nvPr/>
              </p:nvSpPr>
              <p:spPr bwMode="auto">
                <a:xfrm>
                  <a:off x="312" y="45"/>
                  <a:ext cx="94" cy="13"/>
                </a:xfrm>
                <a:custGeom>
                  <a:avLst/>
                  <a:gdLst>
                    <a:gd name="T0" fmla="*/ 3 w 37"/>
                    <a:gd name="T1" fmla="*/ 5 h 5"/>
                    <a:gd name="T2" fmla="*/ 0 w 37"/>
                    <a:gd name="T3" fmla="*/ 2 h 5"/>
                    <a:gd name="T4" fmla="*/ 0 w 37"/>
                    <a:gd name="T5" fmla="*/ 2 h 5"/>
                    <a:gd name="T6" fmla="*/ 3 w 37"/>
                    <a:gd name="T7" fmla="*/ 0 h 5"/>
                    <a:gd name="T8" fmla="*/ 34 w 37"/>
                    <a:gd name="T9" fmla="*/ 0 h 5"/>
                    <a:gd name="T10" fmla="*/ 37 w 37"/>
                    <a:gd name="T11" fmla="*/ 2 h 5"/>
                    <a:gd name="T12" fmla="*/ 37 w 37"/>
                    <a:gd name="T13" fmla="*/ 2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2"/>
                      </a:cubicBezTo>
                      <a:cubicBezTo>
                        <a:pt x="0" y="2"/>
                        <a:pt x="0" y="2"/>
                        <a:pt x="0" y="2"/>
                      </a:cubicBezTo>
                      <a:cubicBezTo>
                        <a:pt x="0" y="1"/>
                        <a:pt x="1" y="0"/>
                        <a:pt x="3" y="0"/>
                      </a:cubicBezTo>
                      <a:cubicBezTo>
                        <a:pt x="34" y="0"/>
                        <a:pt x="34" y="0"/>
                        <a:pt x="34" y="0"/>
                      </a:cubicBezTo>
                      <a:cubicBezTo>
                        <a:pt x="35" y="0"/>
                        <a:pt x="37" y="1"/>
                        <a:pt x="37" y="2"/>
                      </a:cubicBezTo>
                      <a:cubicBezTo>
                        <a:pt x="37" y="2"/>
                        <a:pt x="37" y="2"/>
                        <a:pt x="37" y="2"/>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66" name="未知"/>
                <p:cNvSpPr>
                  <a:spLocks/>
                </p:cNvSpPr>
                <p:nvPr/>
              </p:nvSpPr>
              <p:spPr bwMode="auto">
                <a:xfrm>
                  <a:off x="312" y="285"/>
                  <a:ext cx="94" cy="13"/>
                </a:xfrm>
                <a:custGeom>
                  <a:avLst/>
                  <a:gdLst>
                    <a:gd name="T0" fmla="*/ 3 w 37"/>
                    <a:gd name="T1" fmla="*/ 5 h 5"/>
                    <a:gd name="T2" fmla="*/ 0 w 37"/>
                    <a:gd name="T3" fmla="*/ 3 h 5"/>
                    <a:gd name="T4" fmla="*/ 0 w 37"/>
                    <a:gd name="T5" fmla="*/ 3 h 5"/>
                    <a:gd name="T6" fmla="*/ 3 w 37"/>
                    <a:gd name="T7" fmla="*/ 0 h 5"/>
                    <a:gd name="T8" fmla="*/ 34 w 37"/>
                    <a:gd name="T9" fmla="*/ 0 h 5"/>
                    <a:gd name="T10" fmla="*/ 37 w 37"/>
                    <a:gd name="T11" fmla="*/ 3 h 5"/>
                    <a:gd name="T12" fmla="*/ 37 w 37"/>
                    <a:gd name="T13" fmla="*/ 3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3"/>
                      </a:cubicBezTo>
                      <a:cubicBezTo>
                        <a:pt x="0" y="3"/>
                        <a:pt x="0" y="3"/>
                        <a:pt x="0" y="3"/>
                      </a:cubicBezTo>
                      <a:cubicBezTo>
                        <a:pt x="0" y="1"/>
                        <a:pt x="1" y="0"/>
                        <a:pt x="3" y="0"/>
                      </a:cubicBezTo>
                      <a:cubicBezTo>
                        <a:pt x="34" y="0"/>
                        <a:pt x="34" y="0"/>
                        <a:pt x="34" y="0"/>
                      </a:cubicBezTo>
                      <a:cubicBezTo>
                        <a:pt x="35" y="0"/>
                        <a:pt x="37" y="1"/>
                        <a:pt x="37" y="3"/>
                      </a:cubicBezTo>
                      <a:cubicBezTo>
                        <a:pt x="37" y="3"/>
                        <a:pt x="37" y="3"/>
                        <a:pt x="37" y="3"/>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grpSp>
          <p:sp>
            <p:nvSpPr>
              <p:cNvPr id="82" name="Text Box 5"/>
              <p:cNvSpPr txBox="1">
                <a:spLocks noChangeArrowheads="1"/>
              </p:cNvSpPr>
              <p:nvPr/>
            </p:nvSpPr>
            <p:spPr bwMode="auto">
              <a:xfrm>
                <a:off x="5174027" y="4679457"/>
                <a:ext cx="6046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04</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sp>
          <p:nvSpPr>
            <p:cNvPr id="145" name="矩形 144"/>
            <p:cNvSpPr/>
            <p:nvPr/>
          </p:nvSpPr>
          <p:spPr>
            <a:xfrm>
              <a:off x="6328614" y="4007805"/>
              <a:ext cx="3926139" cy="646331"/>
            </a:xfrm>
            <a:prstGeom prst="rect">
              <a:avLst/>
            </a:prstGeom>
          </p:spPr>
          <p:txBody>
            <a:bodyPr wrap="none">
              <a:spAutoFit/>
            </a:bodyPr>
            <a:lstStyle/>
            <a:p>
              <a:r>
                <a:rPr lang="en-US" altLang="zh-CN"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Characteristic</a:t>
              </a:r>
              <a:r>
                <a:rPr lang="en-US" altLang="zh-CN"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Extract  school </a:t>
              </a:r>
            </a:p>
            <a:p>
              <a:r>
                <a:rPr lang="en-US" altLang="zh-CN"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essential  wisdom  class  </a:t>
              </a:r>
              <a:r>
                <a:rPr lang="en-US" altLang="zh-CN"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pattern</a:t>
              </a:r>
              <a:endParaRPr lang="en-US" altLang="zh-CN"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grpSp>
      <p:grpSp>
        <p:nvGrpSpPr>
          <p:cNvPr id="151" name="组合 150"/>
          <p:cNvGrpSpPr/>
          <p:nvPr/>
        </p:nvGrpSpPr>
        <p:grpSpPr>
          <a:xfrm>
            <a:off x="5285478" y="5034055"/>
            <a:ext cx="5805466" cy="707886"/>
            <a:chOff x="4995192" y="4840952"/>
            <a:chExt cx="5805466" cy="707886"/>
          </a:xfrm>
        </p:grpSpPr>
        <p:grpSp>
          <p:nvGrpSpPr>
            <p:cNvPr id="131" name="组合 130"/>
            <p:cNvGrpSpPr/>
            <p:nvPr/>
          </p:nvGrpSpPr>
          <p:grpSpPr>
            <a:xfrm>
              <a:off x="4995192" y="4864918"/>
              <a:ext cx="5805466" cy="651419"/>
              <a:chOff x="5125821" y="4617268"/>
              <a:chExt cx="5805466" cy="651419"/>
            </a:xfrm>
          </p:grpSpPr>
          <p:grpSp>
            <p:nvGrpSpPr>
              <p:cNvPr id="132" name="Group 39"/>
              <p:cNvGrpSpPr>
                <a:grpSpLocks/>
              </p:cNvGrpSpPr>
              <p:nvPr/>
            </p:nvGrpSpPr>
            <p:grpSpPr bwMode="auto">
              <a:xfrm>
                <a:off x="5125821" y="4617268"/>
                <a:ext cx="5805466" cy="651419"/>
                <a:chOff x="0" y="0"/>
                <a:chExt cx="3039" cy="341"/>
              </a:xfrm>
            </p:grpSpPr>
            <p:sp>
              <p:nvSpPr>
                <p:cNvPr id="134" name="未知"/>
                <p:cNvSpPr>
                  <a:spLocks/>
                </p:cNvSpPr>
                <p:nvPr/>
              </p:nvSpPr>
              <p:spPr bwMode="auto">
                <a:xfrm>
                  <a:off x="0" y="2"/>
                  <a:ext cx="348" cy="339"/>
                </a:xfrm>
                <a:custGeom>
                  <a:avLst/>
                  <a:gdLst>
                    <a:gd name="T0" fmla="*/ 12 w 138"/>
                    <a:gd name="T1" fmla="*/ 134 h 134"/>
                    <a:gd name="T2" fmla="*/ 0 w 138"/>
                    <a:gd name="T3" fmla="*/ 123 h 134"/>
                    <a:gd name="T4" fmla="*/ 0 w 138"/>
                    <a:gd name="T5" fmla="*/ 11 h 134"/>
                    <a:gd name="T6" fmla="*/ 12 w 138"/>
                    <a:gd name="T7" fmla="*/ 0 h 134"/>
                    <a:gd name="T8" fmla="*/ 127 w 138"/>
                    <a:gd name="T9" fmla="*/ 0 h 134"/>
                    <a:gd name="T10" fmla="*/ 138 w 138"/>
                    <a:gd name="T11" fmla="*/ 11 h 134"/>
                    <a:gd name="T12" fmla="*/ 138 w 138"/>
                    <a:gd name="T13" fmla="*/ 123 h 134"/>
                    <a:gd name="T14" fmla="*/ 127 w 138"/>
                    <a:gd name="T15" fmla="*/ 134 h 134"/>
                    <a:gd name="T16" fmla="*/ 12 w 138"/>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4">
                      <a:moveTo>
                        <a:pt x="12" y="134"/>
                      </a:moveTo>
                      <a:cubicBezTo>
                        <a:pt x="6" y="134"/>
                        <a:pt x="0" y="129"/>
                        <a:pt x="0" y="123"/>
                      </a:cubicBezTo>
                      <a:cubicBezTo>
                        <a:pt x="0" y="11"/>
                        <a:pt x="0" y="11"/>
                        <a:pt x="0" y="11"/>
                      </a:cubicBezTo>
                      <a:cubicBezTo>
                        <a:pt x="0" y="5"/>
                        <a:pt x="6" y="0"/>
                        <a:pt x="12" y="0"/>
                      </a:cubicBezTo>
                      <a:cubicBezTo>
                        <a:pt x="127" y="0"/>
                        <a:pt x="127" y="0"/>
                        <a:pt x="127" y="0"/>
                      </a:cubicBezTo>
                      <a:cubicBezTo>
                        <a:pt x="133" y="0"/>
                        <a:pt x="138" y="5"/>
                        <a:pt x="138" y="11"/>
                      </a:cubicBezTo>
                      <a:cubicBezTo>
                        <a:pt x="138" y="123"/>
                        <a:pt x="138" y="123"/>
                        <a:pt x="138" y="123"/>
                      </a:cubicBezTo>
                      <a:cubicBezTo>
                        <a:pt x="138" y="129"/>
                        <a:pt x="133" y="134"/>
                        <a:pt x="127"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35" name="未知"/>
                <p:cNvSpPr>
                  <a:spLocks/>
                </p:cNvSpPr>
                <p:nvPr/>
              </p:nvSpPr>
              <p:spPr bwMode="auto">
                <a:xfrm>
                  <a:off x="363" y="0"/>
                  <a:ext cx="2676" cy="339"/>
                </a:xfrm>
                <a:custGeom>
                  <a:avLst/>
                  <a:gdLst>
                    <a:gd name="T0" fmla="*/ 12 w 772"/>
                    <a:gd name="T1" fmla="*/ 134 h 134"/>
                    <a:gd name="T2" fmla="*/ 0 w 772"/>
                    <a:gd name="T3" fmla="*/ 123 h 134"/>
                    <a:gd name="T4" fmla="*/ 0 w 772"/>
                    <a:gd name="T5" fmla="*/ 11 h 134"/>
                    <a:gd name="T6" fmla="*/ 12 w 772"/>
                    <a:gd name="T7" fmla="*/ 0 h 134"/>
                    <a:gd name="T8" fmla="*/ 761 w 772"/>
                    <a:gd name="T9" fmla="*/ 0 h 134"/>
                    <a:gd name="T10" fmla="*/ 772 w 772"/>
                    <a:gd name="T11" fmla="*/ 11 h 134"/>
                    <a:gd name="T12" fmla="*/ 772 w 772"/>
                    <a:gd name="T13" fmla="*/ 123 h 134"/>
                    <a:gd name="T14" fmla="*/ 761 w 772"/>
                    <a:gd name="T15" fmla="*/ 134 h 134"/>
                    <a:gd name="T16" fmla="*/ 12 w 772"/>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134">
                      <a:moveTo>
                        <a:pt x="12" y="134"/>
                      </a:moveTo>
                      <a:cubicBezTo>
                        <a:pt x="5" y="134"/>
                        <a:pt x="0" y="129"/>
                        <a:pt x="0" y="123"/>
                      </a:cubicBezTo>
                      <a:cubicBezTo>
                        <a:pt x="0" y="11"/>
                        <a:pt x="0" y="11"/>
                        <a:pt x="0" y="11"/>
                      </a:cubicBezTo>
                      <a:cubicBezTo>
                        <a:pt x="0" y="5"/>
                        <a:pt x="5" y="0"/>
                        <a:pt x="12" y="0"/>
                      </a:cubicBezTo>
                      <a:cubicBezTo>
                        <a:pt x="761" y="0"/>
                        <a:pt x="761" y="0"/>
                        <a:pt x="761" y="0"/>
                      </a:cubicBezTo>
                      <a:cubicBezTo>
                        <a:pt x="767" y="0"/>
                        <a:pt x="772" y="5"/>
                        <a:pt x="772" y="11"/>
                      </a:cubicBezTo>
                      <a:cubicBezTo>
                        <a:pt x="772" y="123"/>
                        <a:pt x="772" y="123"/>
                        <a:pt x="772" y="123"/>
                      </a:cubicBezTo>
                      <a:cubicBezTo>
                        <a:pt x="772" y="129"/>
                        <a:pt x="767" y="134"/>
                        <a:pt x="761" y="134"/>
                      </a:cubicBezTo>
                      <a:lnTo>
                        <a:pt x="12" y="134"/>
                      </a:lnTo>
                      <a:close/>
                    </a:path>
                  </a:pathLst>
                </a:custGeom>
                <a:solidFill>
                  <a:srgbClr val="FFFFFF">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36" name="未知"/>
                <p:cNvSpPr>
                  <a:spLocks/>
                </p:cNvSpPr>
                <p:nvPr/>
              </p:nvSpPr>
              <p:spPr bwMode="auto">
                <a:xfrm>
                  <a:off x="393"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4"/>
                      </a:cubicBez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37" name="未知"/>
                <p:cNvSpPr>
                  <a:spLocks/>
                </p:cNvSpPr>
                <p:nvPr/>
              </p:nvSpPr>
              <p:spPr bwMode="auto">
                <a:xfrm>
                  <a:off x="393"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2" y="9"/>
                        <a:pt x="0" y="7"/>
                        <a:pt x="0" y="5"/>
                      </a:cubicBezTo>
                      <a:cubicBezTo>
                        <a:pt x="0" y="5"/>
                        <a:pt x="0" y="5"/>
                        <a:pt x="0" y="5"/>
                      </a:cubicBezTo>
                      <a:cubicBezTo>
                        <a:pt x="0" y="2"/>
                        <a:pt x="2"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38" name="未知"/>
                <p:cNvSpPr>
                  <a:spLocks/>
                </p:cNvSpPr>
                <p:nvPr/>
              </p:nvSpPr>
              <p:spPr bwMode="auto">
                <a:xfrm>
                  <a:off x="300" y="40"/>
                  <a:ext cx="23" cy="23"/>
                </a:xfrm>
                <a:custGeom>
                  <a:avLst/>
                  <a:gdLst>
                    <a:gd name="T0" fmla="*/ 5 w 9"/>
                    <a:gd name="T1" fmla="*/ 9 h 9"/>
                    <a:gd name="T2" fmla="*/ 0 w 9"/>
                    <a:gd name="T3" fmla="*/ 4 h 9"/>
                    <a:gd name="T4" fmla="*/ 0 w 9"/>
                    <a:gd name="T5" fmla="*/ 4 h 9"/>
                    <a:gd name="T6" fmla="*/ 5 w 9"/>
                    <a:gd name="T7" fmla="*/ 0 h 9"/>
                    <a:gd name="T8" fmla="*/ 5 w 9"/>
                    <a:gd name="T9" fmla="*/ 0 h 9"/>
                    <a:gd name="T10" fmla="*/ 9 w 9"/>
                    <a:gd name="T11" fmla="*/ 4 h 9"/>
                    <a:gd name="T12" fmla="*/ 9 w 9"/>
                    <a:gd name="T13" fmla="*/ 4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4"/>
                      </a:cubicBezTo>
                      <a:cubicBezTo>
                        <a:pt x="0" y="4"/>
                        <a:pt x="0" y="4"/>
                        <a:pt x="0" y="4"/>
                      </a:cubicBezTo>
                      <a:cubicBezTo>
                        <a:pt x="0" y="2"/>
                        <a:pt x="3" y="0"/>
                        <a:pt x="5" y="0"/>
                      </a:cubicBezTo>
                      <a:cubicBezTo>
                        <a:pt x="5" y="0"/>
                        <a:pt x="5" y="0"/>
                        <a:pt x="5" y="0"/>
                      </a:cubicBezTo>
                      <a:cubicBezTo>
                        <a:pt x="7" y="0"/>
                        <a:pt x="9" y="2"/>
                        <a:pt x="9" y="4"/>
                      </a:cubicBezTo>
                      <a:cubicBezTo>
                        <a:pt x="9" y="4"/>
                        <a:pt x="9" y="4"/>
                        <a:pt x="9" y="4"/>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39" name="未知"/>
                <p:cNvSpPr>
                  <a:spLocks/>
                </p:cNvSpPr>
                <p:nvPr/>
              </p:nvSpPr>
              <p:spPr bwMode="auto">
                <a:xfrm>
                  <a:off x="300" y="280"/>
                  <a:ext cx="23" cy="23"/>
                </a:xfrm>
                <a:custGeom>
                  <a:avLst/>
                  <a:gdLst>
                    <a:gd name="T0" fmla="*/ 5 w 9"/>
                    <a:gd name="T1" fmla="*/ 9 h 9"/>
                    <a:gd name="T2" fmla="*/ 0 w 9"/>
                    <a:gd name="T3" fmla="*/ 5 h 9"/>
                    <a:gd name="T4" fmla="*/ 0 w 9"/>
                    <a:gd name="T5" fmla="*/ 5 h 9"/>
                    <a:gd name="T6" fmla="*/ 5 w 9"/>
                    <a:gd name="T7" fmla="*/ 0 h 9"/>
                    <a:gd name="T8" fmla="*/ 5 w 9"/>
                    <a:gd name="T9" fmla="*/ 0 h 9"/>
                    <a:gd name="T10" fmla="*/ 9 w 9"/>
                    <a:gd name="T11" fmla="*/ 5 h 9"/>
                    <a:gd name="T12" fmla="*/ 9 w 9"/>
                    <a:gd name="T13" fmla="*/ 5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3" y="9"/>
                        <a:pt x="0" y="7"/>
                        <a:pt x="0" y="5"/>
                      </a:cubicBezTo>
                      <a:cubicBezTo>
                        <a:pt x="0" y="5"/>
                        <a:pt x="0" y="5"/>
                        <a:pt x="0" y="5"/>
                      </a:cubicBezTo>
                      <a:cubicBezTo>
                        <a:pt x="0" y="2"/>
                        <a:pt x="3" y="0"/>
                        <a:pt x="5" y="0"/>
                      </a:cubicBezTo>
                      <a:cubicBezTo>
                        <a:pt x="5" y="0"/>
                        <a:pt x="5" y="0"/>
                        <a:pt x="5" y="0"/>
                      </a:cubicBezTo>
                      <a:cubicBezTo>
                        <a:pt x="7" y="0"/>
                        <a:pt x="9" y="2"/>
                        <a:pt x="9" y="5"/>
                      </a:cubicBezTo>
                      <a:cubicBezTo>
                        <a:pt x="9" y="5"/>
                        <a:pt x="9" y="5"/>
                        <a:pt x="9" y="5"/>
                      </a:cubicBezTo>
                      <a:cubicBezTo>
                        <a:pt x="9" y="7"/>
                        <a:pt x="7" y="9"/>
                        <a:pt x="5" y="9"/>
                      </a:cubicBezTo>
                      <a:close/>
                    </a:path>
                  </a:pathLst>
                </a:custGeom>
                <a:solidFill>
                  <a:srgbClr val="23181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40" name="未知"/>
                <p:cNvSpPr>
                  <a:spLocks/>
                </p:cNvSpPr>
                <p:nvPr/>
              </p:nvSpPr>
              <p:spPr bwMode="auto">
                <a:xfrm>
                  <a:off x="312" y="45"/>
                  <a:ext cx="94" cy="13"/>
                </a:xfrm>
                <a:custGeom>
                  <a:avLst/>
                  <a:gdLst>
                    <a:gd name="T0" fmla="*/ 3 w 37"/>
                    <a:gd name="T1" fmla="*/ 5 h 5"/>
                    <a:gd name="T2" fmla="*/ 0 w 37"/>
                    <a:gd name="T3" fmla="*/ 2 h 5"/>
                    <a:gd name="T4" fmla="*/ 0 w 37"/>
                    <a:gd name="T5" fmla="*/ 2 h 5"/>
                    <a:gd name="T6" fmla="*/ 3 w 37"/>
                    <a:gd name="T7" fmla="*/ 0 h 5"/>
                    <a:gd name="T8" fmla="*/ 34 w 37"/>
                    <a:gd name="T9" fmla="*/ 0 h 5"/>
                    <a:gd name="T10" fmla="*/ 37 w 37"/>
                    <a:gd name="T11" fmla="*/ 2 h 5"/>
                    <a:gd name="T12" fmla="*/ 37 w 37"/>
                    <a:gd name="T13" fmla="*/ 2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2"/>
                      </a:cubicBezTo>
                      <a:cubicBezTo>
                        <a:pt x="0" y="2"/>
                        <a:pt x="0" y="2"/>
                        <a:pt x="0" y="2"/>
                      </a:cubicBezTo>
                      <a:cubicBezTo>
                        <a:pt x="0" y="1"/>
                        <a:pt x="1" y="0"/>
                        <a:pt x="3" y="0"/>
                      </a:cubicBezTo>
                      <a:cubicBezTo>
                        <a:pt x="34" y="0"/>
                        <a:pt x="34" y="0"/>
                        <a:pt x="34" y="0"/>
                      </a:cubicBezTo>
                      <a:cubicBezTo>
                        <a:pt x="35" y="0"/>
                        <a:pt x="37" y="1"/>
                        <a:pt x="37" y="2"/>
                      </a:cubicBezTo>
                      <a:cubicBezTo>
                        <a:pt x="37" y="2"/>
                        <a:pt x="37" y="2"/>
                        <a:pt x="37" y="2"/>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sp>
              <p:nvSpPr>
                <p:cNvPr id="141" name="未知"/>
                <p:cNvSpPr>
                  <a:spLocks/>
                </p:cNvSpPr>
                <p:nvPr/>
              </p:nvSpPr>
              <p:spPr bwMode="auto">
                <a:xfrm>
                  <a:off x="312" y="285"/>
                  <a:ext cx="94" cy="13"/>
                </a:xfrm>
                <a:custGeom>
                  <a:avLst/>
                  <a:gdLst>
                    <a:gd name="T0" fmla="*/ 3 w 37"/>
                    <a:gd name="T1" fmla="*/ 5 h 5"/>
                    <a:gd name="T2" fmla="*/ 0 w 37"/>
                    <a:gd name="T3" fmla="*/ 3 h 5"/>
                    <a:gd name="T4" fmla="*/ 0 w 37"/>
                    <a:gd name="T5" fmla="*/ 3 h 5"/>
                    <a:gd name="T6" fmla="*/ 3 w 37"/>
                    <a:gd name="T7" fmla="*/ 0 h 5"/>
                    <a:gd name="T8" fmla="*/ 34 w 37"/>
                    <a:gd name="T9" fmla="*/ 0 h 5"/>
                    <a:gd name="T10" fmla="*/ 37 w 37"/>
                    <a:gd name="T11" fmla="*/ 3 h 5"/>
                    <a:gd name="T12" fmla="*/ 37 w 37"/>
                    <a:gd name="T13" fmla="*/ 3 h 5"/>
                    <a:gd name="T14" fmla="*/ 34 w 37"/>
                    <a:gd name="T15" fmla="*/ 5 h 5"/>
                    <a:gd name="T16" fmla="*/ 3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3" y="5"/>
                      </a:moveTo>
                      <a:cubicBezTo>
                        <a:pt x="1" y="5"/>
                        <a:pt x="0" y="4"/>
                        <a:pt x="0" y="3"/>
                      </a:cubicBezTo>
                      <a:cubicBezTo>
                        <a:pt x="0" y="3"/>
                        <a:pt x="0" y="3"/>
                        <a:pt x="0" y="3"/>
                      </a:cubicBezTo>
                      <a:cubicBezTo>
                        <a:pt x="0" y="1"/>
                        <a:pt x="1" y="0"/>
                        <a:pt x="3" y="0"/>
                      </a:cubicBezTo>
                      <a:cubicBezTo>
                        <a:pt x="34" y="0"/>
                        <a:pt x="34" y="0"/>
                        <a:pt x="34" y="0"/>
                      </a:cubicBezTo>
                      <a:cubicBezTo>
                        <a:pt x="35" y="0"/>
                        <a:pt x="37" y="1"/>
                        <a:pt x="37" y="3"/>
                      </a:cubicBezTo>
                      <a:cubicBezTo>
                        <a:pt x="37" y="3"/>
                        <a:pt x="37" y="3"/>
                        <a:pt x="37" y="3"/>
                      </a:cubicBezTo>
                      <a:cubicBezTo>
                        <a:pt x="37" y="4"/>
                        <a:pt x="35" y="5"/>
                        <a:pt x="34" y="5"/>
                      </a:cubicBezTo>
                      <a:lnTo>
                        <a:pt x="3"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cs typeface="+mn-ea"/>
                    <a:sym typeface="+mn-lt"/>
                  </a:endParaRPr>
                </a:p>
              </p:txBody>
            </p:sp>
          </p:grpSp>
          <p:sp>
            <p:nvSpPr>
              <p:cNvPr id="133" name="Text Box 5"/>
              <p:cNvSpPr txBox="1">
                <a:spLocks noChangeArrowheads="1"/>
              </p:cNvSpPr>
              <p:nvPr/>
            </p:nvSpPr>
            <p:spPr bwMode="auto">
              <a:xfrm>
                <a:off x="5174027" y="4679457"/>
                <a:ext cx="6046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05</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sp>
          <p:nvSpPr>
            <p:cNvPr id="146" name="矩形 145"/>
            <p:cNvSpPr/>
            <p:nvPr/>
          </p:nvSpPr>
          <p:spPr>
            <a:xfrm>
              <a:off x="6623889" y="4840952"/>
              <a:ext cx="3161891" cy="707886"/>
            </a:xfrm>
            <a:prstGeom prst="rect">
              <a:avLst/>
            </a:prstGeom>
          </p:spPr>
          <p:txBody>
            <a:bodyPr wrap="none">
              <a:spAutoFit/>
            </a:bodyPr>
            <a:lstStyle/>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Achievement</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Wisdom </a:t>
              </a:r>
            </a:p>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guide  to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growth</a:t>
              </a:r>
              <a:endParaRPr lang="en-US" altLang="zh-CN" sz="20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grpSp>
      <p:grpSp>
        <p:nvGrpSpPr>
          <p:cNvPr id="4" name="组合 3"/>
          <p:cNvGrpSpPr/>
          <p:nvPr/>
        </p:nvGrpSpPr>
        <p:grpSpPr>
          <a:xfrm>
            <a:off x="1311278" y="1125360"/>
            <a:ext cx="3530244" cy="4608440"/>
            <a:chOff x="1311278" y="1125360"/>
            <a:chExt cx="3530244" cy="4608440"/>
          </a:xfrm>
        </p:grpSpPr>
        <p:grpSp>
          <p:nvGrpSpPr>
            <p:cNvPr id="2" name="组合 1"/>
            <p:cNvGrpSpPr/>
            <p:nvPr/>
          </p:nvGrpSpPr>
          <p:grpSpPr>
            <a:xfrm>
              <a:off x="1343093" y="1148562"/>
              <a:ext cx="3498429" cy="4557057"/>
              <a:chOff x="177847" y="1148562"/>
              <a:chExt cx="3498429" cy="4557057"/>
            </a:xfrm>
          </p:grpSpPr>
          <p:sp>
            <p:nvSpPr>
              <p:cNvPr id="20" name="未知"/>
              <p:cNvSpPr>
                <a:spLocks/>
              </p:cNvSpPr>
              <p:nvPr/>
            </p:nvSpPr>
            <p:spPr bwMode="auto">
              <a:xfrm>
                <a:off x="177847" y="1148562"/>
                <a:ext cx="3498429" cy="4557057"/>
              </a:xfrm>
              <a:prstGeom prst="rect">
                <a:avLst/>
              </a:prstGeom>
              <a:solidFill>
                <a:schemeClr val="bg1">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3600">
                  <a:cs typeface="+mn-ea"/>
                  <a:sym typeface="+mn-lt"/>
                </a:endParaRPr>
              </a:p>
            </p:txBody>
          </p:sp>
          <p:sp>
            <p:nvSpPr>
              <p:cNvPr id="24" name="Text Box 5"/>
              <p:cNvSpPr txBox="1">
                <a:spLocks noChangeArrowheads="1"/>
              </p:cNvSpPr>
              <p:nvPr/>
            </p:nvSpPr>
            <p:spPr bwMode="auto">
              <a:xfrm>
                <a:off x="354315" y="3118440"/>
                <a:ext cx="321434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4400" dirty="0">
                    <a:solidFill>
                      <a:schemeClr val="bg1"/>
                    </a:solidFill>
                    <a:effectLst>
                      <a:outerShdw blurRad="38100" dist="38100" dir="2700000" algn="tl">
                        <a:srgbClr val="000000">
                          <a:alpha val="43137"/>
                        </a:srgbClr>
                      </a:outerShdw>
                    </a:effectLst>
                    <a:cs typeface="+mn-ea"/>
                    <a:sym typeface="+mn-lt"/>
                  </a:rPr>
                  <a:t>CONTENTS</a:t>
                </a:r>
                <a:endParaRPr lang="zh-CN" altLang="en-US" sz="4400" dirty="0">
                  <a:solidFill>
                    <a:schemeClr val="bg1"/>
                  </a:solidFill>
                  <a:effectLst>
                    <a:outerShdw blurRad="38100" dist="38100" dir="2700000" algn="tl">
                      <a:srgbClr val="000000">
                        <a:alpha val="43137"/>
                      </a:srgbClr>
                    </a:outerShdw>
                  </a:effectLst>
                  <a:cs typeface="+mn-ea"/>
                  <a:sym typeface="+mn-lt"/>
                </a:endParaRPr>
              </a:p>
            </p:txBody>
          </p:sp>
        </p:grpSp>
        <p:sp>
          <p:nvSpPr>
            <p:cNvPr id="3" name="半闭框 2"/>
            <p:cNvSpPr/>
            <p:nvPr/>
          </p:nvSpPr>
          <p:spPr>
            <a:xfrm>
              <a:off x="1311278" y="1125360"/>
              <a:ext cx="339997" cy="339997"/>
            </a:xfrm>
            <a:prstGeom prst="halfFrame">
              <a:avLst>
                <a:gd name="adj1" fmla="val 22127"/>
                <a:gd name="adj2" fmla="val 20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9" name="半闭框 78"/>
            <p:cNvSpPr/>
            <p:nvPr/>
          </p:nvSpPr>
          <p:spPr>
            <a:xfrm flipH="1">
              <a:off x="4499109" y="1125360"/>
              <a:ext cx="339997" cy="339997"/>
            </a:xfrm>
            <a:prstGeom prst="halfFrame">
              <a:avLst>
                <a:gd name="adj1" fmla="val 22127"/>
                <a:gd name="adj2" fmla="val 20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半闭框 79"/>
            <p:cNvSpPr/>
            <p:nvPr/>
          </p:nvSpPr>
          <p:spPr>
            <a:xfrm flipV="1">
              <a:off x="1311278" y="5393803"/>
              <a:ext cx="339997" cy="339997"/>
            </a:xfrm>
            <a:prstGeom prst="halfFrame">
              <a:avLst>
                <a:gd name="adj1" fmla="val 22127"/>
                <a:gd name="adj2" fmla="val 20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半闭框 86"/>
            <p:cNvSpPr/>
            <p:nvPr/>
          </p:nvSpPr>
          <p:spPr>
            <a:xfrm flipH="1" flipV="1">
              <a:off x="4499109" y="5393803"/>
              <a:ext cx="339997" cy="339997"/>
            </a:xfrm>
            <a:prstGeom prst="halfFrame">
              <a:avLst>
                <a:gd name="adj1" fmla="val 22127"/>
                <a:gd name="adj2" fmla="val 20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76" name="图片 75"/>
          <p:cNvPicPr>
            <a:picLocks noChangeAspect="1"/>
          </p:cNvPicPr>
          <p:nvPr/>
        </p:nvPicPr>
        <p:blipFill>
          <a:blip r:embed="rId3"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243970610"/>
      </p:ext>
    </p:extLst>
  </p:cSld>
  <p:clrMapOvr>
    <a:masterClrMapping/>
  </p:clrMapOvr>
  <mc:AlternateContent xmlns:mc="http://schemas.openxmlformats.org/markup-compatibility/2006">
    <mc:Choice xmlns:p14="http://schemas.microsoft.com/office/powerpoint/2010/main" xmlns=""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anim calcmode="lin" valueType="num">
                                      <p:cBhvr additive="base">
                                        <p:cTn id="11" dur="750" fill="hold"/>
                                        <p:tgtEl>
                                          <p:spTgt spid="147"/>
                                        </p:tgtEl>
                                        <p:attrNameLst>
                                          <p:attrName>ppt_x</p:attrName>
                                        </p:attrNameLst>
                                      </p:cBhvr>
                                      <p:tavLst>
                                        <p:tav tm="0">
                                          <p:val>
                                            <p:strVal val="1+#ppt_w/2"/>
                                          </p:val>
                                        </p:tav>
                                        <p:tav tm="100000">
                                          <p:val>
                                            <p:strVal val="#ppt_x"/>
                                          </p:val>
                                        </p:tav>
                                      </p:tavLst>
                                    </p:anim>
                                    <p:anim calcmode="lin" valueType="num">
                                      <p:cBhvr additive="base">
                                        <p:cTn id="12" dur="750" fill="hold"/>
                                        <p:tgtEl>
                                          <p:spTgt spid="14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750" fill="hold"/>
                                        <p:tgtEl>
                                          <p:spTgt spid="148"/>
                                        </p:tgtEl>
                                        <p:attrNameLst>
                                          <p:attrName>ppt_x</p:attrName>
                                        </p:attrNameLst>
                                      </p:cBhvr>
                                      <p:tavLst>
                                        <p:tav tm="0">
                                          <p:val>
                                            <p:strVal val="1+#ppt_w/2"/>
                                          </p:val>
                                        </p:tav>
                                        <p:tav tm="100000">
                                          <p:val>
                                            <p:strVal val="#ppt_x"/>
                                          </p:val>
                                        </p:tav>
                                      </p:tavLst>
                                    </p:anim>
                                    <p:anim calcmode="lin" valueType="num">
                                      <p:cBhvr additive="base">
                                        <p:cTn id="16" dur="750" fill="hold"/>
                                        <p:tgtEl>
                                          <p:spTgt spid="14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00"/>
                                  </p:stCondLst>
                                  <p:childTnLst>
                                    <p:set>
                                      <p:cBhvr>
                                        <p:cTn id="18" dur="1" fill="hold">
                                          <p:stCondLst>
                                            <p:cond delay="0"/>
                                          </p:stCondLst>
                                        </p:cTn>
                                        <p:tgtEl>
                                          <p:spTgt spid="149"/>
                                        </p:tgtEl>
                                        <p:attrNameLst>
                                          <p:attrName>style.visibility</p:attrName>
                                        </p:attrNameLst>
                                      </p:cBhvr>
                                      <p:to>
                                        <p:strVal val="visible"/>
                                      </p:to>
                                    </p:set>
                                    <p:anim calcmode="lin" valueType="num">
                                      <p:cBhvr additive="base">
                                        <p:cTn id="19" dur="750" fill="hold"/>
                                        <p:tgtEl>
                                          <p:spTgt spid="149"/>
                                        </p:tgtEl>
                                        <p:attrNameLst>
                                          <p:attrName>ppt_x</p:attrName>
                                        </p:attrNameLst>
                                      </p:cBhvr>
                                      <p:tavLst>
                                        <p:tav tm="0">
                                          <p:val>
                                            <p:strVal val="1+#ppt_w/2"/>
                                          </p:val>
                                        </p:tav>
                                        <p:tav tm="100000">
                                          <p:val>
                                            <p:strVal val="#ppt_x"/>
                                          </p:val>
                                        </p:tav>
                                      </p:tavLst>
                                    </p:anim>
                                    <p:anim calcmode="lin" valueType="num">
                                      <p:cBhvr additive="base">
                                        <p:cTn id="20" dur="750" fill="hold"/>
                                        <p:tgtEl>
                                          <p:spTgt spid="149"/>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300"/>
                                  </p:stCondLst>
                                  <p:childTnLst>
                                    <p:set>
                                      <p:cBhvr>
                                        <p:cTn id="22" dur="1" fill="hold">
                                          <p:stCondLst>
                                            <p:cond delay="0"/>
                                          </p:stCondLst>
                                        </p:cTn>
                                        <p:tgtEl>
                                          <p:spTgt spid="150"/>
                                        </p:tgtEl>
                                        <p:attrNameLst>
                                          <p:attrName>style.visibility</p:attrName>
                                        </p:attrNameLst>
                                      </p:cBhvr>
                                      <p:to>
                                        <p:strVal val="visible"/>
                                      </p:to>
                                    </p:set>
                                    <p:anim calcmode="lin" valueType="num">
                                      <p:cBhvr additive="base">
                                        <p:cTn id="23" dur="750" fill="hold"/>
                                        <p:tgtEl>
                                          <p:spTgt spid="150"/>
                                        </p:tgtEl>
                                        <p:attrNameLst>
                                          <p:attrName>ppt_x</p:attrName>
                                        </p:attrNameLst>
                                      </p:cBhvr>
                                      <p:tavLst>
                                        <p:tav tm="0">
                                          <p:val>
                                            <p:strVal val="1+#ppt_w/2"/>
                                          </p:val>
                                        </p:tav>
                                        <p:tav tm="100000">
                                          <p:val>
                                            <p:strVal val="#ppt_x"/>
                                          </p:val>
                                        </p:tav>
                                      </p:tavLst>
                                    </p:anim>
                                    <p:anim calcmode="lin" valueType="num">
                                      <p:cBhvr additive="base">
                                        <p:cTn id="24" dur="750" fill="hold"/>
                                        <p:tgtEl>
                                          <p:spTgt spid="150"/>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400"/>
                                  </p:stCondLst>
                                  <p:childTnLst>
                                    <p:set>
                                      <p:cBhvr>
                                        <p:cTn id="26" dur="1" fill="hold">
                                          <p:stCondLst>
                                            <p:cond delay="0"/>
                                          </p:stCondLst>
                                        </p:cTn>
                                        <p:tgtEl>
                                          <p:spTgt spid="151"/>
                                        </p:tgtEl>
                                        <p:attrNameLst>
                                          <p:attrName>style.visibility</p:attrName>
                                        </p:attrNameLst>
                                      </p:cBhvr>
                                      <p:to>
                                        <p:strVal val="visible"/>
                                      </p:to>
                                    </p:set>
                                    <p:anim calcmode="lin" valueType="num">
                                      <p:cBhvr additive="base">
                                        <p:cTn id="27" dur="750" fill="hold"/>
                                        <p:tgtEl>
                                          <p:spTgt spid="151"/>
                                        </p:tgtEl>
                                        <p:attrNameLst>
                                          <p:attrName>ppt_x</p:attrName>
                                        </p:attrNameLst>
                                      </p:cBhvr>
                                      <p:tavLst>
                                        <p:tav tm="0">
                                          <p:val>
                                            <p:strVal val="1+#ppt_w/2"/>
                                          </p:val>
                                        </p:tav>
                                        <p:tav tm="100000">
                                          <p:val>
                                            <p:strVal val="#ppt_x"/>
                                          </p:val>
                                        </p:tav>
                                      </p:tavLst>
                                    </p:anim>
                                    <p:anim calcmode="lin" valueType="num">
                                      <p:cBhvr additive="base">
                                        <p:cTn id="28" dur="75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任意多边形 14"/>
          <p:cNvSpPr>
            <a:spLocks noChangeAspect="1"/>
          </p:cNvSpPr>
          <p:nvPr/>
        </p:nvSpPr>
        <p:spPr>
          <a:xfrm>
            <a:off x="5375618" y="2403814"/>
            <a:ext cx="1440764" cy="1440764"/>
          </a:xfrm>
          <a:custGeom>
            <a:avLst/>
            <a:gdLst/>
            <a:ahLst/>
            <a:cxnLst/>
            <a:rect l="l" t="t" r="r" b="b"/>
            <a:pathLst>
              <a:path w="1440764" h="1440764">
                <a:moveTo>
                  <a:pt x="596718" y="620202"/>
                </a:moveTo>
                <a:lnTo>
                  <a:pt x="624818" y="794229"/>
                </a:lnTo>
                <a:lnTo>
                  <a:pt x="568371" y="794229"/>
                </a:lnTo>
                <a:close/>
                <a:moveTo>
                  <a:pt x="1206773" y="531217"/>
                </a:moveTo>
                <a:cubicBezTo>
                  <a:pt x="1183603" y="531217"/>
                  <a:pt x="1172017" y="543049"/>
                  <a:pt x="1172017" y="566713"/>
                </a:cubicBezTo>
                <a:lnTo>
                  <a:pt x="1172017" y="652493"/>
                </a:lnTo>
                <a:cubicBezTo>
                  <a:pt x="1172017" y="664983"/>
                  <a:pt x="1176208" y="675253"/>
                  <a:pt x="1184589" y="683305"/>
                </a:cubicBezTo>
                <a:lnTo>
                  <a:pt x="1300196" y="792750"/>
                </a:lnTo>
                <a:lnTo>
                  <a:pt x="1300196" y="868424"/>
                </a:lnTo>
                <a:lnTo>
                  <a:pt x="1229697" y="868424"/>
                </a:lnTo>
                <a:lnTo>
                  <a:pt x="1229697" y="789792"/>
                </a:lnTo>
                <a:lnTo>
                  <a:pt x="1172017" y="789792"/>
                </a:lnTo>
                <a:lnTo>
                  <a:pt x="1172017" y="881735"/>
                </a:lnTo>
                <a:cubicBezTo>
                  <a:pt x="1172017" y="905235"/>
                  <a:pt x="1183603" y="916984"/>
                  <a:pt x="1206773" y="916984"/>
                </a:cubicBezTo>
                <a:lnTo>
                  <a:pt x="1322873" y="916984"/>
                </a:lnTo>
                <a:cubicBezTo>
                  <a:pt x="1346208" y="916984"/>
                  <a:pt x="1357876" y="905235"/>
                  <a:pt x="1357876" y="881735"/>
                </a:cubicBezTo>
                <a:lnTo>
                  <a:pt x="1357876" y="789792"/>
                </a:lnTo>
                <a:cubicBezTo>
                  <a:pt x="1357876" y="776810"/>
                  <a:pt x="1353685" y="766375"/>
                  <a:pt x="1345305" y="758487"/>
                </a:cubicBezTo>
                <a:lnTo>
                  <a:pt x="1229697" y="649535"/>
                </a:lnTo>
                <a:lnTo>
                  <a:pt x="1229697" y="579777"/>
                </a:lnTo>
                <a:lnTo>
                  <a:pt x="1300196" y="579777"/>
                </a:lnTo>
                <a:lnTo>
                  <a:pt x="1300196" y="652493"/>
                </a:lnTo>
                <a:lnTo>
                  <a:pt x="1357876" y="652493"/>
                </a:lnTo>
                <a:lnTo>
                  <a:pt x="1357876" y="566220"/>
                </a:lnTo>
                <a:cubicBezTo>
                  <a:pt x="1357876" y="542885"/>
                  <a:pt x="1346208" y="531217"/>
                  <a:pt x="1322873" y="531217"/>
                </a:cubicBezTo>
                <a:close/>
                <a:moveTo>
                  <a:pt x="963453" y="531217"/>
                </a:moveTo>
                <a:lnTo>
                  <a:pt x="963453" y="916984"/>
                </a:lnTo>
                <a:lnTo>
                  <a:pt x="1021134" y="916984"/>
                </a:lnTo>
                <a:lnTo>
                  <a:pt x="1021134" y="744930"/>
                </a:lnTo>
                <a:lnTo>
                  <a:pt x="1094343" y="916984"/>
                </a:lnTo>
                <a:lnTo>
                  <a:pt x="1157939" y="916984"/>
                </a:lnTo>
                <a:lnTo>
                  <a:pt x="1069940" y="717075"/>
                </a:lnTo>
                <a:lnTo>
                  <a:pt x="1148326" y="533929"/>
                </a:lnTo>
                <a:lnTo>
                  <a:pt x="1148326" y="531217"/>
                </a:lnTo>
                <a:lnTo>
                  <a:pt x="1085223" y="531217"/>
                </a:lnTo>
                <a:lnTo>
                  <a:pt x="1021134" y="694398"/>
                </a:lnTo>
                <a:lnTo>
                  <a:pt x="1021134" y="531217"/>
                </a:lnTo>
                <a:close/>
                <a:moveTo>
                  <a:pt x="725328" y="531217"/>
                </a:moveTo>
                <a:lnTo>
                  <a:pt x="725328" y="916984"/>
                </a:lnTo>
                <a:lnTo>
                  <a:pt x="781530" y="916984"/>
                </a:lnTo>
                <a:lnTo>
                  <a:pt x="781530" y="702039"/>
                </a:lnTo>
                <a:cubicBezTo>
                  <a:pt x="781530" y="695302"/>
                  <a:pt x="780297" y="686017"/>
                  <a:pt x="777832" y="674185"/>
                </a:cubicBezTo>
                <a:lnTo>
                  <a:pt x="870268" y="916984"/>
                </a:lnTo>
                <a:lnTo>
                  <a:pt x="920800" y="916984"/>
                </a:lnTo>
                <a:lnTo>
                  <a:pt x="920800" y="531217"/>
                </a:lnTo>
                <a:lnTo>
                  <a:pt x="864599" y="531217"/>
                </a:lnTo>
                <a:lnTo>
                  <a:pt x="864599" y="741232"/>
                </a:lnTo>
                <a:cubicBezTo>
                  <a:pt x="864599" y="747970"/>
                  <a:pt x="865831" y="757254"/>
                  <a:pt x="868296" y="769086"/>
                </a:cubicBezTo>
                <a:lnTo>
                  <a:pt x="775860" y="531217"/>
                </a:lnTo>
                <a:close/>
                <a:moveTo>
                  <a:pt x="277653" y="531217"/>
                </a:moveTo>
                <a:lnTo>
                  <a:pt x="277653" y="916984"/>
                </a:lnTo>
                <a:lnTo>
                  <a:pt x="335334" y="916984"/>
                </a:lnTo>
                <a:lnTo>
                  <a:pt x="335334" y="743944"/>
                </a:lnTo>
                <a:lnTo>
                  <a:pt x="413473" y="743944"/>
                </a:lnTo>
                <a:lnTo>
                  <a:pt x="413473" y="916984"/>
                </a:lnTo>
                <a:lnTo>
                  <a:pt x="471646" y="916984"/>
                </a:lnTo>
                <a:lnTo>
                  <a:pt x="471646" y="531217"/>
                </a:lnTo>
                <a:lnTo>
                  <a:pt x="413473" y="531217"/>
                </a:lnTo>
                <a:lnTo>
                  <a:pt x="413473" y="690207"/>
                </a:lnTo>
                <a:lnTo>
                  <a:pt x="335334" y="690207"/>
                </a:lnTo>
                <a:lnTo>
                  <a:pt x="335334" y="531217"/>
                </a:lnTo>
                <a:close/>
                <a:moveTo>
                  <a:pt x="70145" y="531217"/>
                </a:moveTo>
                <a:lnTo>
                  <a:pt x="70145" y="582242"/>
                </a:lnTo>
                <a:lnTo>
                  <a:pt x="133741" y="582242"/>
                </a:lnTo>
                <a:lnTo>
                  <a:pt x="133741" y="916984"/>
                </a:lnTo>
                <a:lnTo>
                  <a:pt x="191175" y="916984"/>
                </a:lnTo>
                <a:lnTo>
                  <a:pt x="191175" y="582242"/>
                </a:lnTo>
                <a:lnTo>
                  <a:pt x="254771" y="582242"/>
                </a:lnTo>
                <a:lnTo>
                  <a:pt x="254771" y="531217"/>
                </a:lnTo>
                <a:close/>
                <a:moveTo>
                  <a:pt x="566892" y="530724"/>
                </a:moveTo>
                <a:lnTo>
                  <a:pt x="492203" y="915998"/>
                </a:lnTo>
                <a:lnTo>
                  <a:pt x="492203" y="916984"/>
                </a:lnTo>
                <a:lnTo>
                  <a:pt x="549144" y="916984"/>
                </a:lnTo>
                <a:lnTo>
                  <a:pt x="560729" y="843775"/>
                </a:lnTo>
                <a:lnTo>
                  <a:pt x="632953" y="843775"/>
                </a:lnTo>
                <a:lnTo>
                  <a:pt x="644538" y="916984"/>
                </a:lnTo>
                <a:lnTo>
                  <a:pt x="701725" y="916984"/>
                </a:lnTo>
                <a:lnTo>
                  <a:pt x="627530" y="530724"/>
                </a:lnTo>
                <a:close/>
                <a:moveTo>
                  <a:pt x="0" y="0"/>
                </a:moveTo>
                <a:lnTo>
                  <a:pt x="1440764" y="0"/>
                </a:lnTo>
                <a:lnTo>
                  <a:pt x="1440764" y="1440764"/>
                </a:lnTo>
                <a:lnTo>
                  <a:pt x="0" y="1440764"/>
                </a:lnTo>
                <a:close/>
              </a:path>
            </a:pathLst>
          </a:custGeom>
          <a:solidFill>
            <a:schemeClr val="bg1">
              <a:alpha val="70000"/>
            </a:schemeClr>
          </a:solidFill>
          <a:ln w="12700">
            <a:solidFill>
              <a:schemeClr val="bg1">
                <a:alpha val="7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动画大师]_Rectangle 3"/>
          <p:cNvSpPr>
            <a:spLocks noChangeAspect="1"/>
          </p:cNvSpPr>
          <p:nvPr/>
        </p:nvSpPr>
        <p:spPr>
          <a:xfrm>
            <a:off x="5375618" y="2403815"/>
            <a:ext cx="1440764" cy="1440764"/>
          </a:xfrm>
          <a:prstGeom prst="rect">
            <a:avLst/>
          </a:prstGeom>
          <a:solidFill>
            <a:schemeClr val="bg1"/>
          </a:solidFill>
          <a:ln w="12700">
            <a:solidFill>
              <a:schemeClr val="bg1">
                <a:alpha val="7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动画大师]_Rectangle 4"/>
          <p:cNvSpPr>
            <a:spLocks noChangeAspect="1"/>
          </p:cNvSpPr>
          <p:nvPr/>
        </p:nvSpPr>
        <p:spPr>
          <a:xfrm>
            <a:off x="5196000" y="2224197"/>
            <a:ext cx="1800000" cy="1800000"/>
          </a:xfrm>
          <a:prstGeom prst="rect">
            <a:avLst/>
          </a:prstGeom>
          <a:noFill/>
          <a:ln w="127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动画大师]_Straight Connector 6"/>
          <p:cNvCxnSpPr/>
          <p:nvPr/>
        </p:nvCxnSpPr>
        <p:spPr>
          <a:xfrm>
            <a:off x="4835998" y="2224141"/>
            <a:ext cx="2160002" cy="169"/>
          </a:xfrm>
          <a:prstGeom prst="line">
            <a:avLst/>
          </a:prstGeom>
          <a:ln w="127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动画大师]_Straight Connector 9"/>
          <p:cNvCxnSpPr/>
          <p:nvPr/>
        </p:nvCxnSpPr>
        <p:spPr>
          <a:xfrm>
            <a:off x="6996000" y="1863929"/>
            <a:ext cx="0" cy="2160269"/>
          </a:xfrm>
          <a:prstGeom prst="line">
            <a:avLst/>
          </a:prstGeom>
          <a:ln w="127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196000" y="4024197"/>
            <a:ext cx="2159618" cy="0"/>
          </a:xfrm>
          <a:prstGeom prst="line">
            <a:avLst/>
          </a:prstGeom>
          <a:ln w="127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195236" y="2224140"/>
            <a:ext cx="382" cy="2159888"/>
          </a:xfrm>
          <a:prstGeom prst="line">
            <a:avLst/>
          </a:prstGeom>
          <a:ln w="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2" name="[动画大师]_Oval 24"/>
          <p:cNvSpPr>
            <a:spLocks noChangeAspect="1"/>
          </p:cNvSpPr>
          <p:nvPr/>
        </p:nvSpPr>
        <p:spPr>
          <a:xfrm>
            <a:off x="6829201" y="2057341"/>
            <a:ext cx="333598" cy="333598"/>
          </a:xfrm>
          <a:prstGeom prst="ellipse">
            <a:avLst/>
          </a:prstGeom>
          <a:solidFill>
            <a:schemeClr val="bg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动画大师]_Oval 25"/>
          <p:cNvSpPr>
            <a:spLocks noChangeAspect="1"/>
          </p:cNvSpPr>
          <p:nvPr/>
        </p:nvSpPr>
        <p:spPr>
          <a:xfrm>
            <a:off x="6829201" y="3857399"/>
            <a:ext cx="333598" cy="333598"/>
          </a:xfrm>
          <a:prstGeom prst="ellipse">
            <a:avLst/>
          </a:prstGeom>
          <a:solidFill>
            <a:schemeClr val="bg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动画大师]_Oval 26"/>
          <p:cNvSpPr>
            <a:spLocks noChangeAspect="1"/>
          </p:cNvSpPr>
          <p:nvPr/>
        </p:nvSpPr>
        <p:spPr>
          <a:xfrm>
            <a:off x="5029010" y="3857398"/>
            <a:ext cx="333598" cy="333598"/>
          </a:xfrm>
          <a:prstGeom prst="ellipse">
            <a:avLst/>
          </a:prstGeom>
          <a:solidFill>
            <a:schemeClr val="bg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动画大师]_Oval 27"/>
          <p:cNvSpPr>
            <a:spLocks noChangeAspect="1"/>
          </p:cNvSpPr>
          <p:nvPr/>
        </p:nvSpPr>
        <p:spPr>
          <a:xfrm>
            <a:off x="5028819" y="2057341"/>
            <a:ext cx="333598" cy="333598"/>
          </a:xfrm>
          <a:prstGeom prst="ellipse">
            <a:avLst/>
          </a:prstGeom>
          <a:solidFill>
            <a:schemeClr val="bg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3781199" y="4529913"/>
            <a:ext cx="4786247" cy="646331"/>
          </a:xfrm>
          <a:prstGeom prst="rect">
            <a:avLst/>
          </a:prstGeom>
        </p:spPr>
        <p:txBody>
          <a:bodyPr wrap="none">
            <a:spAutoFit/>
          </a:bodyPr>
          <a:lstStyle/>
          <a:p>
            <a:pPr algn="ctr"/>
            <a:r>
              <a:rPr lang="en-US" altLang="zh-CN" sz="36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Thanks  for  listening</a:t>
            </a:r>
            <a:endParaRPr lang="en-US" altLang="zh-CN" sz="36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sp>
        <p:nvSpPr>
          <p:cNvPr id="26" name="椭圆 25"/>
          <p:cNvSpPr/>
          <p:nvPr/>
        </p:nvSpPr>
        <p:spPr>
          <a:xfrm rot="3581287">
            <a:off x="-938800" y="2857171"/>
            <a:ext cx="283742" cy="28374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27" name="椭圆 26"/>
          <p:cNvSpPr/>
          <p:nvPr/>
        </p:nvSpPr>
        <p:spPr>
          <a:xfrm rot="1199466">
            <a:off x="-2215877" y="2641477"/>
            <a:ext cx="375946" cy="375946"/>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28" name="椭圆 27"/>
          <p:cNvSpPr/>
          <p:nvPr/>
        </p:nvSpPr>
        <p:spPr>
          <a:xfrm rot="1630366">
            <a:off x="-1892961" y="3556000"/>
            <a:ext cx="261781" cy="261781"/>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29" name="椭圆 28"/>
          <p:cNvSpPr/>
          <p:nvPr/>
        </p:nvSpPr>
        <p:spPr>
          <a:xfrm rot="4210772">
            <a:off x="-3112925" y="2869640"/>
            <a:ext cx="363094" cy="363094"/>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1" name="椭圆 30"/>
          <p:cNvSpPr/>
          <p:nvPr/>
        </p:nvSpPr>
        <p:spPr>
          <a:xfrm rot="1229286">
            <a:off x="-2468912" y="1758982"/>
            <a:ext cx="295856" cy="295856"/>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2" name="椭圆 31"/>
          <p:cNvSpPr/>
          <p:nvPr/>
        </p:nvSpPr>
        <p:spPr>
          <a:xfrm rot="3593566">
            <a:off x="-2789639" y="4062851"/>
            <a:ext cx="287578" cy="287578"/>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3" name="椭圆 32"/>
          <p:cNvSpPr/>
          <p:nvPr/>
        </p:nvSpPr>
        <p:spPr>
          <a:xfrm rot="4746646">
            <a:off x="-1734056" y="1983642"/>
            <a:ext cx="416858" cy="416858"/>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4" name="椭圆 33"/>
          <p:cNvSpPr/>
          <p:nvPr/>
        </p:nvSpPr>
        <p:spPr>
          <a:xfrm rot="1588389">
            <a:off x="-1446057" y="1381711"/>
            <a:ext cx="261781" cy="261781"/>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5" name="椭圆 34"/>
          <p:cNvSpPr/>
          <p:nvPr/>
        </p:nvSpPr>
        <p:spPr>
          <a:xfrm rot="1654285">
            <a:off x="-592399" y="1714109"/>
            <a:ext cx="403912" cy="40391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6" name="椭圆 35"/>
          <p:cNvSpPr/>
          <p:nvPr/>
        </p:nvSpPr>
        <p:spPr>
          <a:xfrm rot="1730173">
            <a:off x="-3151049" y="1885677"/>
            <a:ext cx="261781" cy="261781"/>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7" name="椭圆 36"/>
          <p:cNvSpPr/>
          <p:nvPr/>
        </p:nvSpPr>
        <p:spPr>
          <a:xfrm rot="3581287">
            <a:off x="7112772" y="8448419"/>
            <a:ext cx="283742" cy="28374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8" name="椭圆 37"/>
          <p:cNvSpPr/>
          <p:nvPr/>
        </p:nvSpPr>
        <p:spPr>
          <a:xfrm rot="1199466">
            <a:off x="5835695" y="8232725"/>
            <a:ext cx="375946" cy="375946"/>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39" name="椭圆 38"/>
          <p:cNvSpPr/>
          <p:nvPr/>
        </p:nvSpPr>
        <p:spPr>
          <a:xfrm rot="1630366">
            <a:off x="6158611" y="9147248"/>
            <a:ext cx="261781" cy="261781"/>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0" name="椭圆 39"/>
          <p:cNvSpPr/>
          <p:nvPr/>
        </p:nvSpPr>
        <p:spPr>
          <a:xfrm rot="4210772">
            <a:off x="4938647" y="8460888"/>
            <a:ext cx="363094" cy="363094"/>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1" name="椭圆 40"/>
          <p:cNvSpPr/>
          <p:nvPr/>
        </p:nvSpPr>
        <p:spPr>
          <a:xfrm rot="1229286">
            <a:off x="5582660" y="7350230"/>
            <a:ext cx="295856" cy="295856"/>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2" name="椭圆 41"/>
          <p:cNvSpPr/>
          <p:nvPr/>
        </p:nvSpPr>
        <p:spPr>
          <a:xfrm rot="3593566">
            <a:off x="5261933" y="9654099"/>
            <a:ext cx="287578" cy="287578"/>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3" name="椭圆 42"/>
          <p:cNvSpPr/>
          <p:nvPr/>
        </p:nvSpPr>
        <p:spPr>
          <a:xfrm rot="4746646">
            <a:off x="6317516" y="7574890"/>
            <a:ext cx="416858" cy="416858"/>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4" name="椭圆 43"/>
          <p:cNvSpPr/>
          <p:nvPr/>
        </p:nvSpPr>
        <p:spPr>
          <a:xfrm rot="1588389">
            <a:off x="6616906" y="7367266"/>
            <a:ext cx="261781" cy="261781"/>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5" name="椭圆 44"/>
          <p:cNvSpPr/>
          <p:nvPr/>
        </p:nvSpPr>
        <p:spPr>
          <a:xfrm rot="1654285">
            <a:off x="7459173" y="7305357"/>
            <a:ext cx="403912" cy="40391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46" name="椭圆 45"/>
          <p:cNvSpPr/>
          <p:nvPr/>
        </p:nvSpPr>
        <p:spPr>
          <a:xfrm rot="1730173">
            <a:off x="4900523" y="7476925"/>
            <a:ext cx="261781" cy="261781"/>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pic>
        <p:nvPicPr>
          <p:cNvPr id="50" name="图片 49"/>
          <p:cNvPicPr>
            <a:picLocks noChangeAspect="1"/>
          </p:cNvPicPr>
          <p:nvPr/>
        </p:nvPicPr>
        <p:blipFill>
          <a:blip r:embed="rId3" cstate="print"/>
          <a:stretch>
            <a:fillRect/>
          </a:stretch>
        </p:blipFill>
        <p:spPr>
          <a:xfrm>
            <a:off x="0" y="0"/>
            <a:ext cx="1560046" cy="1040235"/>
          </a:xfrm>
          <a:prstGeom prst="rect">
            <a:avLst/>
          </a:prstGeom>
        </p:spPr>
      </p:pic>
      <p:sp>
        <p:nvSpPr>
          <p:cNvPr id="47" name="矩形 46">
            <a:extLst>
              <a:ext uri="{FF2B5EF4-FFF2-40B4-BE49-F238E27FC236}">
                <a16:creationId xmlns:a16="http://schemas.microsoft.com/office/drawing/2014/main" xmlns="" id="{BF796FE4-361A-4546-ABEB-F18F4FF45857}"/>
              </a:ext>
            </a:extLst>
          </p:cNvPr>
          <p:cNvSpPr/>
          <p:nvPr/>
        </p:nvSpPr>
        <p:spPr>
          <a:xfrm>
            <a:off x="3482476" y="5384144"/>
            <a:ext cx="5153077" cy="400110"/>
          </a:xfrm>
          <a:prstGeom prst="rect">
            <a:avLst/>
          </a:prstGeom>
        </p:spPr>
        <p:txBody>
          <a:bodyPr wrap="none">
            <a:spAutoFit/>
          </a:bodyPr>
          <a:lstStyle/>
          <a:p>
            <a:r>
              <a:rPr lang="en-US" altLang="zh-CN" sz="2000" dirty="0" smtClean="0">
                <a:solidFill>
                  <a:schemeClr val="bg1">
                    <a:lumMod val="50000"/>
                  </a:schemeClr>
                </a:solidFill>
              </a:rPr>
              <a:t>Fujin Bilingual School     Wang Yongqing</a:t>
            </a:r>
            <a:endParaRPr lang="zh-CN" altLang="en-US" sz="2000" dirty="0">
              <a:solidFill>
                <a:schemeClr val="bg1">
                  <a:lumMod val="50000"/>
                </a:schemeClr>
              </a:solidFill>
            </a:endParaRPr>
          </a:p>
        </p:txBody>
      </p:sp>
    </p:spTree>
    <p:extLst>
      <p:ext uri="{BB962C8B-B14F-4D97-AF65-F5344CB8AC3E}">
        <p14:creationId xmlns:p14="http://schemas.microsoft.com/office/powerpoint/2010/main" xmlns="" val="1413830995"/>
      </p:ext>
    </p:extLst>
  </p:cSld>
  <p:clrMapOvr>
    <a:masterClrMapping/>
  </p:clrMapOvr>
  <mc:AlternateContent xmlns:mc="http://schemas.openxmlformats.org/markup-compatibility/2006">
    <mc:Choice xmlns:p14="http://schemas.microsoft.com/office/powerpoint/2010/main" xmlns=""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ppt_w</p:attrName>
                                        </p:attrNameLst>
                                      </p:cBhvr>
                                      <p:tavLst>
                                        <p:tav tm="0">
                                          <p:val>
                                            <p:fltVal val="0"/>
                                          </p:val>
                                        </p:tav>
                                        <p:tav tm="100000">
                                          <p:val>
                                            <p:strVal val="#ppt_w"/>
                                          </p:val>
                                        </p:tav>
                                      </p:tavLst>
                                    </p:anim>
                                    <p:anim calcmode="lin" valueType="num">
                                      <p:cBhvr>
                                        <p:cTn id="8" dur="250" fill="hold"/>
                                        <p:tgtEl>
                                          <p:spTgt spid="22"/>
                                        </p:tgtEl>
                                        <p:attrNameLst>
                                          <p:attrName>ppt_h</p:attrName>
                                        </p:attrNameLst>
                                      </p:cBhvr>
                                      <p:tavLst>
                                        <p:tav tm="0">
                                          <p:val>
                                            <p:fltVal val="0"/>
                                          </p:val>
                                        </p:tav>
                                        <p:tav tm="100000">
                                          <p:val>
                                            <p:strVal val="#ppt_h"/>
                                          </p:val>
                                        </p:tav>
                                      </p:tavLst>
                                    </p:anim>
                                    <p:animEffect transition="in" filter="fade">
                                      <p:cBhvr>
                                        <p:cTn id="9" dur="250"/>
                                        <p:tgtEl>
                                          <p:spTgt spid="22"/>
                                        </p:tgtEl>
                                      </p:cBhvr>
                                    </p:animEffect>
                                  </p:childTnLst>
                                </p:cTn>
                              </p:par>
                            </p:childTnLst>
                          </p:cTn>
                        </p:par>
                        <p:par>
                          <p:cTn id="10" fill="hold">
                            <p:stCondLst>
                              <p:cond delay="250"/>
                            </p:stCondLst>
                            <p:childTnLst>
                              <p:par>
                                <p:cTn id="11" presetID="53" presetClass="entr" presetSubtype="16" fill="hold" grpId="2"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250" fill="hold"/>
                                        <p:tgtEl>
                                          <p:spTgt spid="24"/>
                                        </p:tgtEl>
                                        <p:attrNameLst>
                                          <p:attrName>ppt_w</p:attrName>
                                        </p:attrNameLst>
                                      </p:cBhvr>
                                      <p:tavLst>
                                        <p:tav tm="0">
                                          <p:val>
                                            <p:fltVal val="0"/>
                                          </p:val>
                                        </p:tav>
                                        <p:tav tm="100000">
                                          <p:val>
                                            <p:strVal val="#ppt_w"/>
                                          </p:val>
                                        </p:tav>
                                      </p:tavLst>
                                    </p:anim>
                                    <p:anim calcmode="lin" valueType="num">
                                      <p:cBhvr>
                                        <p:cTn id="14" dur="250" fill="hold"/>
                                        <p:tgtEl>
                                          <p:spTgt spid="24"/>
                                        </p:tgtEl>
                                        <p:attrNameLst>
                                          <p:attrName>ppt_h</p:attrName>
                                        </p:attrNameLst>
                                      </p:cBhvr>
                                      <p:tavLst>
                                        <p:tav tm="0">
                                          <p:val>
                                            <p:fltVal val="0"/>
                                          </p:val>
                                        </p:tav>
                                        <p:tav tm="100000">
                                          <p:val>
                                            <p:strVal val="#ppt_h"/>
                                          </p:val>
                                        </p:tav>
                                      </p:tavLst>
                                    </p:anim>
                                    <p:animEffect transition="in" filter="fade">
                                      <p:cBhvr>
                                        <p:cTn id="15" dur="250"/>
                                        <p:tgtEl>
                                          <p:spTgt spid="24"/>
                                        </p:tgtEl>
                                      </p:cBhvr>
                                    </p:animEffect>
                                  </p:childTnLst>
                                </p:cTn>
                              </p:par>
                            </p:childTnLst>
                          </p:cTn>
                        </p:par>
                        <p:par>
                          <p:cTn id="16" fill="hold">
                            <p:stCondLst>
                              <p:cond delay="500"/>
                            </p:stCondLst>
                            <p:childTnLst>
                              <p:par>
                                <p:cTn id="17" presetID="53" presetClass="entr" presetSubtype="16" fill="hold" grpId="2"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childTnLst>
                                </p:cTn>
                              </p:par>
                            </p:childTnLst>
                          </p:cTn>
                        </p:par>
                        <p:par>
                          <p:cTn id="22" fill="hold">
                            <p:stCondLst>
                              <p:cond delay="750"/>
                            </p:stCondLst>
                            <p:childTnLst>
                              <p:par>
                                <p:cTn id="23" presetID="53" presetClass="entr" presetSubtype="16" fill="hold" grpId="2"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childTnLst>
                          </p:cTn>
                        </p:par>
                        <p:par>
                          <p:cTn id="28" fill="hold">
                            <p:stCondLst>
                              <p:cond delay="1000"/>
                            </p:stCondLst>
                            <p:childTnLst>
                              <p:par>
                                <p:cTn id="29" presetID="42" presetClass="path" presetSubtype="0" fill="hold" grpId="0" nodeType="afterEffect">
                                  <p:stCondLst>
                                    <p:cond delay="500"/>
                                  </p:stCondLst>
                                  <p:childTnLst>
                                    <p:animMotion origin="layout" path="M 1.875E-6 4.44444E-6 L -0.23633 4.44444E-6 " pathEditMode="relative" rAng="0" ptsTypes="AA">
                                      <p:cBhvr>
                                        <p:cTn id="30" dur="500" fill="hold"/>
                                        <p:tgtEl>
                                          <p:spTgt spid="22"/>
                                        </p:tgtEl>
                                        <p:attrNameLst>
                                          <p:attrName>ppt_x</p:attrName>
                                          <p:attrName>ppt_y</p:attrName>
                                        </p:attrNameLst>
                                      </p:cBhvr>
                                      <p:rCtr x="-11823" y="0"/>
                                    </p:animMotion>
                                  </p:childTnLst>
                                </p:cTn>
                              </p:par>
                              <p:par>
                                <p:cTn id="31" presetID="6" presetClass="emph" presetSubtype="0" fill="hold" grpId="1" nodeType="withEffect">
                                  <p:stCondLst>
                                    <p:cond delay="500"/>
                                  </p:stCondLst>
                                  <p:childTnLst>
                                    <p:animScale>
                                      <p:cBhvr>
                                        <p:cTn id="32" dur="500" fill="hold"/>
                                        <p:tgtEl>
                                          <p:spTgt spid="22"/>
                                        </p:tgtEl>
                                      </p:cBhvr>
                                      <p:by x="100000" y="0"/>
                                    </p:animScale>
                                  </p:childTnLst>
                                </p:cTn>
                              </p:par>
                              <p:par>
                                <p:cTn id="33" presetID="42" presetClass="path" presetSubtype="0" fill="hold" grpId="0" nodeType="withEffect">
                                  <p:stCondLst>
                                    <p:cond delay="500"/>
                                  </p:stCondLst>
                                  <p:childTnLst>
                                    <p:animMotion origin="layout" path="M -1.875E-6 4.44444E-6 L -1.875E-6 0.31504 " pathEditMode="relative" rAng="0" ptsTypes="AA">
                                      <p:cBhvr>
                                        <p:cTn id="34" dur="500" fill="hold"/>
                                        <p:tgtEl>
                                          <p:spTgt spid="25"/>
                                        </p:tgtEl>
                                        <p:attrNameLst>
                                          <p:attrName>ppt_x</p:attrName>
                                          <p:attrName>ppt_y</p:attrName>
                                        </p:attrNameLst>
                                      </p:cBhvr>
                                      <p:rCtr x="0" y="15741"/>
                                    </p:animMotion>
                                  </p:childTnLst>
                                </p:cTn>
                              </p:par>
                              <p:par>
                                <p:cTn id="35" presetID="6" presetClass="emph" presetSubtype="0" fill="hold" grpId="1" nodeType="withEffect">
                                  <p:stCondLst>
                                    <p:cond delay="500"/>
                                  </p:stCondLst>
                                  <p:childTnLst>
                                    <p:animScale>
                                      <p:cBhvr>
                                        <p:cTn id="36" dur="500" fill="hold"/>
                                        <p:tgtEl>
                                          <p:spTgt spid="25"/>
                                        </p:tgtEl>
                                      </p:cBhvr>
                                      <p:by x="0" y="100000"/>
                                    </p:animScale>
                                  </p:childTnLst>
                                </p:cTn>
                              </p:par>
                              <p:par>
                                <p:cTn id="37" presetID="42" presetClass="path" presetSubtype="0" fill="hold" grpId="0" nodeType="withEffect">
                                  <p:stCondLst>
                                    <p:cond delay="500"/>
                                  </p:stCondLst>
                                  <p:childTnLst>
                                    <p:animMotion origin="layout" path="M -1.875E-6 4.44444E-6 L 0.23607 4.44444E-6 " pathEditMode="relative" rAng="0" ptsTypes="AA">
                                      <p:cBhvr>
                                        <p:cTn id="38" dur="500" fill="hold"/>
                                        <p:tgtEl>
                                          <p:spTgt spid="24"/>
                                        </p:tgtEl>
                                        <p:attrNameLst>
                                          <p:attrName>ppt_x</p:attrName>
                                          <p:attrName>ppt_y</p:attrName>
                                        </p:attrNameLst>
                                      </p:cBhvr>
                                      <p:rCtr x="11797" y="0"/>
                                    </p:animMotion>
                                  </p:childTnLst>
                                </p:cTn>
                              </p:par>
                              <p:par>
                                <p:cTn id="39" presetID="6" presetClass="emph" presetSubtype="0" fill="hold" grpId="1" nodeType="withEffect">
                                  <p:stCondLst>
                                    <p:cond delay="500"/>
                                  </p:stCondLst>
                                  <p:childTnLst>
                                    <p:animScale>
                                      <p:cBhvr>
                                        <p:cTn id="40" dur="500" fill="hold"/>
                                        <p:tgtEl>
                                          <p:spTgt spid="24"/>
                                        </p:tgtEl>
                                      </p:cBhvr>
                                      <p:by x="100000" y="0"/>
                                    </p:animScale>
                                  </p:childTnLst>
                                </p:cTn>
                              </p:par>
                              <p:par>
                                <p:cTn id="41" presetID="42" presetClass="path" presetSubtype="0" fill="hold" grpId="0" nodeType="withEffect">
                                  <p:stCondLst>
                                    <p:cond delay="500"/>
                                  </p:stCondLst>
                                  <p:childTnLst>
                                    <p:animMotion origin="layout" path="M 1.875E-6 4.44444E-6 L 1.875E-6 -0.31505 " pathEditMode="relative" rAng="0" ptsTypes="AA">
                                      <p:cBhvr>
                                        <p:cTn id="42" dur="500" fill="hold"/>
                                        <p:tgtEl>
                                          <p:spTgt spid="23"/>
                                        </p:tgtEl>
                                        <p:attrNameLst>
                                          <p:attrName>ppt_x</p:attrName>
                                          <p:attrName>ppt_y</p:attrName>
                                        </p:attrNameLst>
                                      </p:cBhvr>
                                      <p:rCtr x="0" y="-15764"/>
                                    </p:animMotion>
                                  </p:childTnLst>
                                </p:cTn>
                              </p:par>
                              <p:par>
                                <p:cTn id="43" presetID="6" presetClass="emph" presetSubtype="0" fill="hold" grpId="1" nodeType="withEffect">
                                  <p:stCondLst>
                                    <p:cond delay="500"/>
                                  </p:stCondLst>
                                  <p:childTnLst>
                                    <p:animScale>
                                      <p:cBhvr>
                                        <p:cTn id="44" dur="500" fill="hold"/>
                                        <p:tgtEl>
                                          <p:spTgt spid="23"/>
                                        </p:tgtEl>
                                      </p:cBhvr>
                                      <p:by x="0" y="100000"/>
                                    </p:animScale>
                                  </p:childTnLst>
                                </p:cTn>
                              </p:par>
                              <p:par>
                                <p:cTn id="45" presetID="22" presetClass="entr" presetSubtype="4"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2" fill="hold"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par>
                                <p:cTn id="51" presetID="22" presetClass="entr" presetSubtype="1" fill="hold"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par>
                                <p:cTn id="54" presetID="22" presetClass="entr" presetSubtype="8" fill="hold" nodeType="withEffect">
                                  <p:stCondLst>
                                    <p:cond delay="50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2000"/>
                            </p:stCondLst>
                            <p:childTnLst>
                              <p:par>
                                <p:cTn id="58" presetID="1" presetClass="entr" presetSubtype="0" fill="hold" grpId="2"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par>
                          <p:cTn id="60" fill="hold">
                            <p:stCondLst>
                              <p:cond delay="2000"/>
                            </p:stCondLst>
                            <p:childTnLst>
                              <p:par>
                                <p:cTn id="61" presetID="6" presetClass="emph" presetSubtype="0" fill="hold" nodeType="afterEffect">
                                  <p:stCondLst>
                                    <p:cond delay="250"/>
                                  </p:stCondLst>
                                  <p:childTnLst>
                                    <p:animScale>
                                      <p:cBhvr>
                                        <p:cTn id="62" dur="500" fill="hold"/>
                                        <p:tgtEl>
                                          <p:spTgt spid="19"/>
                                        </p:tgtEl>
                                      </p:cBhvr>
                                      <p:by x="100000" y="0"/>
                                    </p:animScale>
                                  </p:childTnLst>
                                </p:cTn>
                              </p:par>
                              <p:par>
                                <p:cTn id="63" presetID="6" presetClass="emph" presetSubtype="0" fill="hold" nodeType="withEffect">
                                  <p:stCondLst>
                                    <p:cond delay="250"/>
                                  </p:stCondLst>
                                  <p:childTnLst>
                                    <p:animScale>
                                      <p:cBhvr>
                                        <p:cTn id="64" dur="500" fill="hold"/>
                                        <p:tgtEl>
                                          <p:spTgt spid="18"/>
                                        </p:tgtEl>
                                      </p:cBhvr>
                                      <p:by x="0" y="100000"/>
                                    </p:animScale>
                                  </p:childTnLst>
                                </p:cTn>
                              </p:par>
                              <p:par>
                                <p:cTn id="65" presetID="6" presetClass="emph" presetSubtype="0" fill="hold" nodeType="withEffect">
                                  <p:stCondLst>
                                    <p:cond delay="250"/>
                                  </p:stCondLst>
                                  <p:childTnLst>
                                    <p:animScale>
                                      <p:cBhvr>
                                        <p:cTn id="66" dur="500" fill="hold"/>
                                        <p:tgtEl>
                                          <p:spTgt spid="21"/>
                                        </p:tgtEl>
                                      </p:cBhvr>
                                      <p:by x="100000" y="0"/>
                                    </p:animScale>
                                  </p:childTnLst>
                                </p:cTn>
                              </p:par>
                              <p:par>
                                <p:cTn id="67" presetID="6" presetClass="emph" presetSubtype="0" fill="hold" nodeType="withEffect">
                                  <p:stCondLst>
                                    <p:cond delay="250"/>
                                  </p:stCondLst>
                                  <p:childTnLst>
                                    <p:animScale>
                                      <p:cBhvr>
                                        <p:cTn id="68" dur="500" fill="hold"/>
                                        <p:tgtEl>
                                          <p:spTgt spid="20"/>
                                        </p:tgtEl>
                                      </p:cBhvr>
                                      <p:by x="0" y="100000"/>
                                    </p:animScale>
                                  </p:childTnLst>
                                </p:cTn>
                              </p:par>
                            </p:childTnLst>
                          </p:cTn>
                        </p:par>
                        <p:par>
                          <p:cTn id="69" fill="hold">
                            <p:stCondLst>
                              <p:cond delay="2750"/>
                            </p:stCondLst>
                            <p:childTnLst>
                              <p:par>
                                <p:cTn id="70" presetID="1" presetClass="entr" presetSubtype="0" fill="hold" grpId="2" nodeType="after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par>
                          <p:cTn id="72" fill="hold">
                            <p:stCondLst>
                              <p:cond delay="2750"/>
                            </p:stCondLst>
                            <p:childTnLst>
                              <p:par>
                                <p:cTn id="73" presetID="6" presetClass="emph" presetSubtype="0" fill="hold" grpId="0" nodeType="afterEffect">
                                  <p:stCondLst>
                                    <p:cond delay="0"/>
                                  </p:stCondLst>
                                  <p:childTnLst>
                                    <p:animScale>
                                      <p:cBhvr>
                                        <p:cTn id="74" dur="300" fill="hold"/>
                                        <p:tgtEl>
                                          <p:spTgt spid="16"/>
                                        </p:tgtEl>
                                      </p:cBhvr>
                                      <p:by x="0" y="0"/>
                                      <p:from x="0" y="0"/>
                                      <p:to x="110000" y="110000"/>
                                    </p:animScale>
                                  </p:childTnLst>
                                </p:cTn>
                              </p:par>
                            </p:childTnLst>
                          </p:cTn>
                        </p:par>
                        <p:par>
                          <p:cTn id="75" fill="hold">
                            <p:stCondLst>
                              <p:cond delay="3050"/>
                            </p:stCondLst>
                            <p:childTnLst>
                              <p:par>
                                <p:cTn id="76" presetID="6" presetClass="emph" presetSubtype="0" fill="hold" grpId="1" nodeType="afterEffect">
                                  <p:stCondLst>
                                    <p:cond delay="0"/>
                                  </p:stCondLst>
                                  <p:childTnLst>
                                    <p:animScale>
                                      <p:cBhvr>
                                        <p:cTn id="77" dur="150" fill="hold"/>
                                        <p:tgtEl>
                                          <p:spTgt spid="16"/>
                                        </p:tgtEl>
                                      </p:cBhvr>
                                      <p:by x="100000" y="100000"/>
                                      <p:from x="110000" y="110000"/>
                                      <p:to x="100000" y="100000"/>
                                    </p:animScale>
                                  </p:childTnLst>
                                </p:cTn>
                              </p:par>
                            </p:childTnLst>
                          </p:cTn>
                        </p:par>
                        <p:par>
                          <p:cTn id="78" fill="hold">
                            <p:stCondLst>
                              <p:cond delay="3200"/>
                            </p:stCondLst>
                            <p:childTnLst>
                              <p:par>
                                <p:cTn id="79" presetID="6" presetClass="emph" presetSubtype="0" repeatCount="indefinite" fill="hold" grpId="0" nodeType="afterEffect">
                                  <p:stCondLst>
                                    <p:cond delay="500"/>
                                  </p:stCondLst>
                                  <p:childTnLst>
                                    <p:animScale>
                                      <p:cBhvr>
                                        <p:cTn id="80" dur="1250" fill="hold"/>
                                        <p:tgtEl>
                                          <p:spTgt spid="17"/>
                                        </p:tgtEl>
                                      </p:cBhvr>
                                      <p:by x="0" y="0"/>
                                      <p:from x="100000" y="100000"/>
                                      <p:to x="110000" y="110000"/>
                                    </p:animScale>
                                  </p:childTnLst>
                                </p:cTn>
                              </p:par>
                              <p:par>
                                <p:cTn id="81" presetID="10" presetClass="exit" presetSubtype="0" repeatCount="indefinite" fill="hold" grpId="1" nodeType="withEffect">
                                  <p:stCondLst>
                                    <p:cond delay="500"/>
                                  </p:stCondLst>
                                  <p:childTnLst>
                                    <p:animEffect transition="out" filter="fade">
                                      <p:cBhvr>
                                        <p:cTn id="82" dur="1250"/>
                                        <p:tgtEl>
                                          <p:spTgt spid="17"/>
                                        </p:tgtEl>
                                      </p:cBhvr>
                                    </p:animEffect>
                                    <p:set>
                                      <p:cBhvr>
                                        <p:cTn id="83" dur="1" fill="hold">
                                          <p:stCondLst>
                                            <p:cond delay="1249"/>
                                          </p:stCondLst>
                                        </p:cTn>
                                        <p:tgtEl>
                                          <p:spTgt spid="17"/>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childTnLst>
                                </p:cTn>
                              </p:par>
                              <p:par>
                                <p:cTn id="86" presetID="10" presetClass="exit" presetSubtype="0" fill="hold" grpId="3" nodeType="withEffect">
                                  <p:stCondLst>
                                    <p:cond delay="0"/>
                                  </p:stCondLst>
                                  <p:childTnLst>
                                    <p:animEffect transition="out" filter="fad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56" presetClass="path" presetSubtype="0" repeatCount="2000" decel="100000" autoRev="1" fill="hold" grpId="0" nodeType="withEffect">
                                  <p:stCondLst>
                                    <p:cond delay="0"/>
                                  </p:stCondLst>
                                  <p:childTnLst>
                                    <p:animMotion origin="layout" path="M 4.58333E-6 1.48148E-6 L 0.59479 -0.50833 " pathEditMode="relative" rAng="0" ptsTypes="AA">
                                      <p:cBhvr>
                                        <p:cTn id="93" dur="1750" fill="hold"/>
                                        <p:tgtEl>
                                          <p:spTgt spid="26"/>
                                        </p:tgtEl>
                                        <p:attrNameLst>
                                          <p:attrName>ppt_x</p:attrName>
                                          <p:attrName>ppt_y</p:attrName>
                                        </p:attrNameLst>
                                      </p:cBhvr>
                                      <p:rCtr x="29740" y="-25417"/>
                                    </p:animMotion>
                                  </p:childTnLst>
                                </p:cTn>
                              </p:par>
                              <p:par>
                                <p:cTn id="94" presetID="56" presetClass="path" presetSubtype="0" repeatCount="2000" decel="100000" autoRev="1" fill="hold" grpId="0" nodeType="withEffect">
                                  <p:stCondLst>
                                    <p:cond delay="600"/>
                                  </p:stCondLst>
                                  <p:childTnLst>
                                    <p:animMotion origin="layout" path="M 0.11381 -0.01829 L 0.81407 -0.7081 " pathEditMode="relative" rAng="0" ptsTypes="AA">
                                      <p:cBhvr>
                                        <p:cTn id="95" dur="1750" fill="hold"/>
                                        <p:tgtEl>
                                          <p:spTgt spid="27"/>
                                        </p:tgtEl>
                                        <p:attrNameLst>
                                          <p:attrName>ppt_x</p:attrName>
                                          <p:attrName>ppt_y</p:attrName>
                                        </p:attrNameLst>
                                      </p:cBhvr>
                                      <p:rCtr x="35013" y="-34491"/>
                                    </p:animMotion>
                                  </p:childTnLst>
                                </p:cTn>
                              </p:par>
                              <p:par>
                                <p:cTn id="96" presetID="56" presetClass="path" presetSubtype="0" repeatCount="2000" decel="100000" autoRev="1" fill="hold" grpId="0" nodeType="withEffect">
                                  <p:stCondLst>
                                    <p:cond delay="700"/>
                                  </p:stCondLst>
                                  <p:childTnLst>
                                    <p:animMotion origin="layout" path="M 1.25E-6 0 L 0.90859 -0.79653 " pathEditMode="relative" rAng="0" ptsTypes="AA">
                                      <p:cBhvr>
                                        <p:cTn id="97" dur="1750" fill="hold"/>
                                        <p:tgtEl>
                                          <p:spTgt spid="28"/>
                                        </p:tgtEl>
                                        <p:attrNameLst>
                                          <p:attrName>ppt_x</p:attrName>
                                          <p:attrName>ppt_y</p:attrName>
                                        </p:attrNameLst>
                                      </p:cBhvr>
                                      <p:rCtr x="45430" y="-39838"/>
                                    </p:animMotion>
                                  </p:childTnLst>
                                </p:cTn>
                              </p:par>
                              <p:par>
                                <p:cTn id="98" presetID="56" presetClass="path" presetSubtype="0" repeatCount="2000" decel="100000" autoRev="1" fill="hold" grpId="0" nodeType="withEffect">
                                  <p:stCondLst>
                                    <p:cond delay="1000"/>
                                  </p:stCondLst>
                                  <p:childTnLst>
                                    <p:animMotion origin="layout" path="M 4.58333E-6 2.59259E-6 L 0.78424 -0.67385 " pathEditMode="relative" rAng="0" ptsTypes="AA">
                                      <p:cBhvr>
                                        <p:cTn id="99" dur="1750" fill="hold"/>
                                        <p:tgtEl>
                                          <p:spTgt spid="29"/>
                                        </p:tgtEl>
                                        <p:attrNameLst>
                                          <p:attrName>ppt_x</p:attrName>
                                          <p:attrName>ppt_y</p:attrName>
                                        </p:attrNameLst>
                                      </p:cBhvr>
                                      <p:rCtr x="39206" y="-33704"/>
                                    </p:animMotion>
                                  </p:childTnLst>
                                </p:cTn>
                              </p:par>
                              <p:par>
                                <p:cTn id="100" presetID="56" presetClass="path" presetSubtype="0" repeatCount="2000" decel="100000" autoRev="1" fill="hold" grpId="0" nodeType="withEffect">
                                  <p:stCondLst>
                                    <p:cond delay="1500"/>
                                  </p:stCondLst>
                                  <p:childTnLst>
                                    <p:animMotion origin="layout" path="M 4.58333E-6 7.40741E-7 L 0.43971 -0.3713 " pathEditMode="relative" rAng="0" ptsTypes="AA">
                                      <p:cBhvr>
                                        <p:cTn id="101" dur="1750" fill="hold"/>
                                        <p:tgtEl>
                                          <p:spTgt spid="31"/>
                                        </p:tgtEl>
                                        <p:attrNameLst>
                                          <p:attrName>ppt_x</p:attrName>
                                          <p:attrName>ppt_y</p:attrName>
                                        </p:attrNameLst>
                                      </p:cBhvr>
                                      <p:rCtr x="21979" y="-18565"/>
                                    </p:animMotion>
                                  </p:childTnLst>
                                </p:cTn>
                              </p:par>
                              <p:par>
                                <p:cTn id="102" presetID="56" presetClass="path" presetSubtype="0" repeatCount="2000" decel="100000" autoRev="1" fill="hold" grpId="0" nodeType="withEffect">
                                  <p:stCondLst>
                                    <p:cond delay="300"/>
                                  </p:stCondLst>
                                  <p:childTnLst>
                                    <p:animMotion origin="layout" path="M -2.91667E-6 -4.44444E-6 L 0.59479 -0.71319 " pathEditMode="relative" rAng="0" ptsTypes="AA">
                                      <p:cBhvr>
                                        <p:cTn id="103" dur="1750" fill="hold"/>
                                        <p:tgtEl>
                                          <p:spTgt spid="32"/>
                                        </p:tgtEl>
                                        <p:attrNameLst>
                                          <p:attrName>ppt_x</p:attrName>
                                          <p:attrName>ppt_y</p:attrName>
                                        </p:attrNameLst>
                                      </p:cBhvr>
                                      <p:rCtr x="29740" y="-35671"/>
                                    </p:animMotion>
                                  </p:childTnLst>
                                </p:cTn>
                              </p:par>
                              <p:par>
                                <p:cTn id="104" presetID="56" presetClass="path" presetSubtype="0" repeatCount="2000" decel="100000" autoRev="1" fill="hold" grpId="0" nodeType="withEffect">
                                  <p:stCondLst>
                                    <p:cond delay="600"/>
                                  </p:stCondLst>
                                  <p:childTnLst>
                                    <p:animMotion origin="layout" path="M -0.00495 0.0118 L 0.71654 -0.71783 " pathEditMode="relative" rAng="0" ptsTypes="AA">
                                      <p:cBhvr>
                                        <p:cTn id="105" dur="1750" fill="hold"/>
                                        <p:tgtEl>
                                          <p:spTgt spid="33"/>
                                        </p:tgtEl>
                                        <p:attrNameLst>
                                          <p:attrName>ppt_x</p:attrName>
                                          <p:attrName>ppt_y</p:attrName>
                                        </p:attrNameLst>
                                      </p:cBhvr>
                                      <p:rCtr x="36068" y="-36481"/>
                                    </p:animMotion>
                                  </p:childTnLst>
                                </p:cTn>
                              </p:par>
                              <p:par>
                                <p:cTn id="106" presetID="56" presetClass="path" presetSubtype="0" repeatCount="2000" decel="100000" autoRev="1" fill="hold" grpId="0" nodeType="withEffect">
                                  <p:stCondLst>
                                    <p:cond delay="0"/>
                                  </p:stCondLst>
                                  <p:childTnLst>
                                    <p:animMotion origin="layout" path="M 2.5E-6 -3.7037E-7 L 0.49778 -0.4794 " pathEditMode="relative" rAng="0" ptsTypes="AA">
                                      <p:cBhvr>
                                        <p:cTn id="107" dur="1750" fill="hold"/>
                                        <p:tgtEl>
                                          <p:spTgt spid="34"/>
                                        </p:tgtEl>
                                        <p:attrNameLst>
                                          <p:attrName>ppt_x</p:attrName>
                                          <p:attrName>ppt_y</p:attrName>
                                        </p:attrNameLst>
                                      </p:cBhvr>
                                      <p:rCtr x="24883" y="-23958"/>
                                    </p:animMotion>
                                  </p:childTnLst>
                                </p:cTn>
                              </p:par>
                              <p:par>
                                <p:cTn id="108" presetID="56" presetClass="path" presetSubtype="0" repeatCount="2000" decel="100000" autoRev="1" fill="hold" grpId="0" nodeType="withEffect">
                                  <p:stCondLst>
                                    <p:cond delay="900"/>
                                  </p:stCondLst>
                                  <p:childTnLst>
                                    <p:animMotion origin="layout" path="M 1.25E-6 1.85185E-6 L 0.50404 -0.475 " pathEditMode="relative" rAng="0" ptsTypes="AA">
                                      <p:cBhvr>
                                        <p:cTn id="109" dur="1750" fill="hold"/>
                                        <p:tgtEl>
                                          <p:spTgt spid="35"/>
                                        </p:tgtEl>
                                        <p:attrNameLst>
                                          <p:attrName>ppt_x</p:attrName>
                                          <p:attrName>ppt_y</p:attrName>
                                        </p:attrNameLst>
                                      </p:cBhvr>
                                      <p:rCtr x="25195" y="-23750"/>
                                    </p:animMotion>
                                  </p:childTnLst>
                                </p:cTn>
                              </p:par>
                              <p:par>
                                <p:cTn id="110" presetID="56" presetClass="path" presetSubtype="0" repeatCount="2000" decel="100000" autoRev="1" fill="hold" grpId="0" nodeType="withEffect">
                                  <p:stCondLst>
                                    <p:cond delay="0"/>
                                  </p:stCondLst>
                                  <p:childTnLst>
                                    <p:animMotion origin="layout" path="M -0.00234 -0.04398 L 0.36263 -0.36296 " pathEditMode="relative" rAng="0" ptsTypes="AA">
                                      <p:cBhvr>
                                        <p:cTn id="111" dur="1750" fill="hold"/>
                                        <p:tgtEl>
                                          <p:spTgt spid="36"/>
                                        </p:tgtEl>
                                        <p:attrNameLst>
                                          <p:attrName>ppt_x</p:attrName>
                                          <p:attrName>ppt_y</p:attrName>
                                        </p:attrNameLst>
                                      </p:cBhvr>
                                      <p:rCtr x="18255" y="-15949"/>
                                    </p:animMotion>
                                  </p:childTnLst>
                                </p:cTn>
                              </p:par>
                              <p:par>
                                <p:cTn id="112" presetID="56" presetClass="path" presetSubtype="0" repeatCount="2000" decel="100000" autoRev="1" fill="hold" grpId="0" nodeType="withEffect">
                                  <p:stCondLst>
                                    <p:cond delay="400"/>
                                  </p:stCondLst>
                                  <p:childTnLst>
                                    <p:animMotion origin="layout" path="M -1.875E-6 3.7037E-6 L 0.59479 -0.50834 " pathEditMode="relative" rAng="0" ptsTypes="AA">
                                      <p:cBhvr>
                                        <p:cTn id="113" dur="1750" spd="-100000" fill="hold"/>
                                        <p:tgtEl>
                                          <p:spTgt spid="37"/>
                                        </p:tgtEl>
                                        <p:attrNameLst>
                                          <p:attrName>ppt_x</p:attrName>
                                          <p:attrName>ppt_y</p:attrName>
                                        </p:attrNameLst>
                                      </p:cBhvr>
                                      <p:rCtr x="29740" y="-25417"/>
                                    </p:animMotion>
                                  </p:childTnLst>
                                </p:cTn>
                              </p:par>
                              <p:par>
                                <p:cTn id="114" presetID="56" presetClass="path" presetSubtype="0" repeatCount="2000" decel="100000" autoRev="1" fill="hold" grpId="0" nodeType="withEffect">
                                  <p:stCondLst>
                                    <p:cond delay="800"/>
                                  </p:stCondLst>
                                  <p:childTnLst>
                                    <p:animMotion origin="layout" path="M 0.1138 -0.01829 L 0.75508 -0.61922 " pathEditMode="relative" rAng="0" ptsTypes="AA">
                                      <p:cBhvr>
                                        <p:cTn id="115" dur="1750" spd="-100000" fill="hold"/>
                                        <p:tgtEl>
                                          <p:spTgt spid="38"/>
                                        </p:tgtEl>
                                        <p:attrNameLst>
                                          <p:attrName>ppt_x</p:attrName>
                                          <p:attrName>ppt_y</p:attrName>
                                        </p:attrNameLst>
                                      </p:cBhvr>
                                      <p:rCtr x="32057" y="-30046"/>
                                    </p:animMotion>
                                  </p:childTnLst>
                                </p:cTn>
                              </p:par>
                              <p:par>
                                <p:cTn id="116" presetID="56" presetClass="path" presetSubtype="0" repeatCount="2000" decel="100000" autoRev="1" fill="hold" grpId="0" nodeType="withEffect">
                                  <p:stCondLst>
                                    <p:cond delay="1100"/>
                                  </p:stCondLst>
                                  <p:childTnLst>
                                    <p:animMotion origin="layout" path="M 4.79167E-6 2.22222E-6 L 0.73072 -0.62408 " pathEditMode="relative" rAng="0" ptsTypes="AA">
                                      <p:cBhvr>
                                        <p:cTn id="117" dur="1750" spd="-100000" fill="hold"/>
                                        <p:tgtEl>
                                          <p:spTgt spid="39"/>
                                        </p:tgtEl>
                                        <p:attrNameLst>
                                          <p:attrName>ppt_x</p:attrName>
                                          <p:attrName>ppt_y</p:attrName>
                                        </p:attrNameLst>
                                      </p:cBhvr>
                                      <p:rCtr x="36536" y="-31204"/>
                                    </p:animMotion>
                                  </p:childTnLst>
                                </p:cTn>
                              </p:par>
                              <p:par>
                                <p:cTn id="118" presetID="56" presetClass="path" presetSubtype="0" repeatCount="2000" decel="100000" autoRev="1" fill="hold" grpId="0" nodeType="withEffect">
                                  <p:stCondLst>
                                    <p:cond delay="0"/>
                                  </p:stCondLst>
                                  <p:childTnLst>
                                    <p:animMotion origin="layout" path="M -1.875E-6 4.81481E-6 L 0.78425 -0.67385 " pathEditMode="relative" rAng="0" ptsTypes="AA">
                                      <p:cBhvr>
                                        <p:cTn id="119" dur="1750" spd="-100000" fill="hold"/>
                                        <p:tgtEl>
                                          <p:spTgt spid="40"/>
                                        </p:tgtEl>
                                        <p:attrNameLst>
                                          <p:attrName>ppt_x</p:attrName>
                                          <p:attrName>ppt_y</p:attrName>
                                        </p:attrNameLst>
                                      </p:cBhvr>
                                      <p:rCtr x="39206" y="-33704"/>
                                    </p:animMotion>
                                  </p:childTnLst>
                                </p:cTn>
                              </p:par>
                              <p:par>
                                <p:cTn id="120" presetID="56" presetClass="path" presetSubtype="0" repeatCount="2000" decel="100000" autoRev="1" fill="hold" grpId="0" nodeType="withEffect">
                                  <p:stCondLst>
                                    <p:cond delay="300"/>
                                  </p:stCondLst>
                                  <p:childTnLst>
                                    <p:animMotion origin="layout" path="M -2.08333E-6 2.96296E-6 L 0.67995 -0.5831 " pathEditMode="relative" rAng="0" ptsTypes="AA">
                                      <p:cBhvr>
                                        <p:cTn id="121" dur="1750" spd="-100000" fill="hold"/>
                                        <p:tgtEl>
                                          <p:spTgt spid="41"/>
                                        </p:tgtEl>
                                        <p:attrNameLst>
                                          <p:attrName>ppt_x</p:attrName>
                                          <p:attrName>ppt_y</p:attrName>
                                        </p:attrNameLst>
                                      </p:cBhvr>
                                      <p:rCtr x="33997" y="-29167"/>
                                    </p:animMotion>
                                  </p:childTnLst>
                                </p:cTn>
                              </p:par>
                              <p:par>
                                <p:cTn id="122" presetID="56" presetClass="path" presetSubtype="0" repeatCount="2000" decel="100000" autoRev="1" fill="hold" grpId="0" nodeType="withEffect">
                                  <p:stCondLst>
                                    <p:cond delay="900"/>
                                  </p:stCondLst>
                                  <p:childTnLst>
                                    <p:animMotion origin="layout" path="M 6.25E-7 -2.22222E-6 L 0.59479 -0.71319 " pathEditMode="relative" rAng="0" ptsTypes="AA">
                                      <p:cBhvr>
                                        <p:cTn id="123" dur="1750" spd="-100000" fill="hold"/>
                                        <p:tgtEl>
                                          <p:spTgt spid="42"/>
                                        </p:tgtEl>
                                        <p:attrNameLst>
                                          <p:attrName>ppt_x</p:attrName>
                                          <p:attrName>ppt_y</p:attrName>
                                        </p:attrNameLst>
                                      </p:cBhvr>
                                      <p:rCtr x="29740" y="-35671"/>
                                    </p:animMotion>
                                  </p:childTnLst>
                                </p:cTn>
                              </p:par>
                              <p:par>
                                <p:cTn id="124" presetID="56" presetClass="path" presetSubtype="0" repeatCount="2000" decel="100000" autoRev="1" fill="hold" grpId="0" nodeType="withEffect">
                                  <p:stCondLst>
                                    <p:cond delay="400"/>
                                  </p:stCondLst>
                                  <p:childTnLst>
                                    <p:animMotion origin="layout" path="M -0.00495 0.01181 L 0.55507 -0.55671 " pathEditMode="relative" rAng="0" ptsTypes="AA">
                                      <p:cBhvr>
                                        <p:cTn id="125" dur="1750" spd="-100000" fill="hold"/>
                                        <p:tgtEl>
                                          <p:spTgt spid="43"/>
                                        </p:tgtEl>
                                        <p:attrNameLst>
                                          <p:attrName>ppt_x</p:attrName>
                                          <p:attrName>ppt_y</p:attrName>
                                        </p:attrNameLst>
                                      </p:cBhvr>
                                      <p:rCtr x="27995" y="-28426"/>
                                    </p:animMotion>
                                  </p:childTnLst>
                                </p:cTn>
                              </p:par>
                              <p:par>
                                <p:cTn id="126" presetID="56" presetClass="path" presetSubtype="0" repeatCount="2000" decel="100000" autoRev="1" fill="hold" grpId="0" nodeType="withEffect">
                                  <p:stCondLst>
                                    <p:cond delay="700"/>
                                  </p:stCondLst>
                                  <p:childTnLst>
                                    <p:animMotion origin="layout" path="M -0.02865 0.05046 L 0.50026 -0.71644 " pathEditMode="relative" rAng="0" ptsTypes="AA">
                                      <p:cBhvr>
                                        <p:cTn id="127" dur="1750" spd="-100000" fill="hold"/>
                                        <p:tgtEl>
                                          <p:spTgt spid="44"/>
                                        </p:tgtEl>
                                        <p:attrNameLst>
                                          <p:attrName>ppt_x</p:attrName>
                                          <p:attrName>ppt_y</p:attrName>
                                        </p:attrNameLst>
                                      </p:cBhvr>
                                      <p:rCtr x="26445" y="-38356"/>
                                    </p:animMotion>
                                  </p:childTnLst>
                                </p:cTn>
                              </p:par>
                              <p:par>
                                <p:cTn id="128" presetID="56" presetClass="path" presetSubtype="0" repeatCount="2000" decel="100000" autoRev="1" fill="hold" grpId="0" nodeType="withEffect">
                                  <p:stCondLst>
                                    <p:cond delay="1300"/>
                                  </p:stCondLst>
                                  <p:childTnLst>
                                    <p:animMotion origin="layout" path="M 4.58333E-6 4.07407E-6 L 0.65963 -0.82662 " pathEditMode="relative" rAng="0" ptsTypes="AA">
                                      <p:cBhvr>
                                        <p:cTn id="129" dur="1750" spd="-100000" fill="hold"/>
                                        <p:tgtEl>
                                          <p:spTgt spid="45"/>
                                        </p:tgtEl>
                                        <p:attrNameLst>
                                          <p:attrName>ppt_x</p:attrName>
                                          <p:attrName>ppt_y</p:attrName>
                                        </p:attrNameLst>
                                      </p:cBhvr>
                                      <p:rCtr x="32982" y="-41343"/>
                                    </p:animMotion>
                                  </p:childTnLst>
                                </p:cTn>
                              </p:par>
                              <p:par>
                                <p:cTn id="130" presetID="56" presetClass="path" presetSubtype="0" repeatCount="2000" decel="100000" autoRev="1" fill="hold" grpId="0" nodeType="withEffect">
                                  <p:stCondLst>
                                    <p:cond delay="0"/>
                                  </p:stCondLst>
                                  <p:childTnLst>
                                    <p:animMotion origin="layout" path="M -0.00234 -0.04398 L 0.73542 -0.80347 " pathEditMode="relative" rAng="0" ptsTypes="AA">
                                      <p:cBhvr>
                                        <p:cTn id="131" dur="1750" spd="-100000" fill="hold"/>
                                        <p:tgtEl>
                                          <p:spTgt spid="46"/>
                                        </p:tgtEl>
                                        <p:attrNameLst>
                                          <p:attrName>ppt_x</p:attrName>
                                          <p:attrName>ppt_y</p:attrName>
                                        </p:attrNameLst>
                                      </p:cBhvr>
                                      <p:rCtr x="36888" y="-37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6" grpId="2" animBg="1"/>
      <p:bldP spid="16" grpId="3" animBg="1"/>
      <p:bldP spid="17" grpId="0" animBg="1"/>
      <p:bldP spid="17" grpId="1" animBg="1"/>
      <p:bldP spid="17"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30" grpId="0"/>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25"/>
          <p:cNvSpPr/>
          <p:nvPr/>
        </p:nvSpPr>
        <p:spPr>
          <a:xfrm>
            <a:off x="2387181" y="4908082"/>
            <a:ext cx="7429500" cy="604183"/>
          </a:xfrm>
          <a:prstGeom prst="roundRect">
            <a:avLst>
              <a:gd name="adj" fmla="val 23381"/>
            </a:avLst>
          </a:prstGeom>
          <a:solidFill>
            <a:srgbClr val="000711">
              <a:alpha val="56000"/>
            </a:srgbClr>
          </a:solidFill>
        </p:spPr>
        <p:txBody>
          <a:bodyPr wrap="square" anchor="ctr">
            <a:spAutoFit/>
          </a:bodyPr>
          <a:lstStyle/>
          <a:p>
            <a:r>
              <a:rPr lang="en-US" altLang="zh-CN" sz="28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General  </a:t>
            </a:r>
            <a:r>
              <a:rPr lang="en-US" altLang="zh-CN" sz="28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situation: Low </a:t>
            </a:r>
            <a:r>
              <a:rPr lang="en-US" altLang="zh-CN" sz="28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start  high leap</a:t>
            </a:r>
            <a:endParaRPr lang="en-US" altLang="zh-CN" sz="28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51" name="图片 50"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图片 51"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图片 52"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图片 53"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图片 54"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图片 55"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6" cstate="print"/>
          <a:stretch>
            <a:fillRect/>
          </a:stretch>
        </p:blipFill>
        <p:spPr>
          <a:xfrm>
            <a:off x="-4101109" y="1534507"/>
            <a:ext cx="3718882" cy="3712786"/>
          </a:xfrm>
          <a:prstGeom prst="rect">
            <a:avLst/>
          </a:prstGeom>
        </p:spPr>
      </p:pic>
      <p:pic>
        <p:nvPicPr>
          <p:cNvPr id="3" name="图片 2"/>
          <p:cNvPicPr>
            <a:picLocks noChangeAspect="1"/>
          </p:cNvPicPr>
          <p:nvPr/>
        </p:nvPicPr>
        <p:blipFill>
          <a:blip r:embed="rId7" cstate="print"/>
          <a:stretch>
            <a:fillRect/>
          </a:stretch>
        </p:blipFill>
        <p:spPr>
          <a:xfrm>
            <a:off x="12645797" y="1534507"/>
            <a:ext cx="3712786" cy="3712786"/>
          </a:xfrm>
          <a:prstGeom prst="rect">
            <a:avLst/>
          </a:prstGeom>
        </p:spPr>
      </p:pic>
      <p:grpSp>
        <p:nvGrpSpPr>
          <p:cNvPr id="4" name="组合 3"/>
          <p:cNvGrpSpPr/>
          <p:nvPr/>
        </p:nvGrpSpPr>
        <p:grpSpPr>
          <a:xfrm>
            <a:off x="4424363" y="1649412"/>
            <a:ext cx="2927350" cy="2127251"/>
            <a:chOff x="4424363" y="1649412"/>
            <a:chExt cx="2927350" cy="2127251"/>
          </a:xfrm>
        </p:grpSpPr>
        <p:grpSp>
          <p:nvGrpSpPr>
            <p:cNvPr id="12" name="组合 11"/>
            <p:cNvGrpSpPr/>
            <p:nvPr/>
          </p:nvGrpSpPr>
          <p:grpSpPr>
            <a:xfrm>
              <a:off x="4424363" y="1649412"/>
              <a:ext cx="1558925" cy="2127251"/>
              <a:chOff x="4424363" y="1649412"/>
              <a:chExt cx="1558925" cy="2127251"/>
            </a:xfrm>
          </p:grpSpPr>
          <p:sp>
            <p:nvSpPr>
              <p:cNvPr id="13" name="Freeform 22"/>
              <p:cNvSpPr>
                <a:spLocks/>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3"/>
              <p:cNvSpPr>
                <a:spLocks/>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4"/>
              <p:cNvSpPr>
                <a:spLocks/>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5"/>
              <p:cNvSpPr>
                <a:spLocks/>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6"/>
              <p:cNvSpPr>
                <a:spLocks/>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7" name="组合 26"/>
            <p:cNvGrpSpPr/>
            <p:nvPr/>
          </p:nvGrpSpPr>
          <p:grpSpPr>
            <a:xfrm>
              <a:off x="6510338" y="1671638"/>
              <a:ext cx="841375" cy="2081213"/>
              <a:chOff x="6510338" y="1671638"/>
              <a:chExt cx="841375" cy="2081213"/>
            </a:xfrm>
          </p:grpSpPr>
          <p:sp>
            <p:nvSpPr>
              <p:cNvPr id="28" name="Freeform 37"/>
              <p:cNvSpPr>
                <a:spLocks/>
              </p:cNvSpPr>
              <p:nvPr/>
            </p:nvSpPr>
            <p:spPr bwMode="auto">
              <a:xfrm>
                <a:off x="7280276" y="1706563"/>
                <a:ext cx="23813" cy="2011363"/>
              </a:xfrm>
              <a:custGeom>
                <a:avLst/>
                <a:gdLst>
                  <a:gd name="T0" fmla="*/ 1 w 2"/>
                  <a:gd name="T1" fmla="*/ 174 h 174"/>
                  <a:gd name="T2" fmla="*/ 0 w 2"/>
                  <a:gd name="T3" fmla="*/ 173 h 174"/>
                  <a:gd name="T4" fmla="*/ 0 w 2"/>
                  <a:gd name="T5" fmla="*/ 1 h 174"/>
                  <a:gd name="T6" fmla="*/ 1 w 2"/>
                  <a:gd name="T7" fmla="*/ 0 h 174"/>
                  <a:gd name="T8" fmla="*/ 2 w 2"/>
                  <a:gd name="T9" fmla="*/ 1 h 174"/>
                  <a:gd name="T10" fmla="*/ 2 w 2"/>
                  <a:gd name="T11" fmla="*/ 173 h 174"/>
                  <a:gd name="T12" fmla="*/ 1 w 2"/>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2" h="174">
                    <a:moveTo>
                      <a:pt x="1" y="174"/>
                    </a:moveTo>
                    <a:cubicBezTo>
                      <a:pt x="0" y="174"/>
                      <a:pt x="0" y="174"/>
                      <a:pt x="0" y="173"/>
                    </a:cubicBezTo>
                    <a:cubicBezTo>
                      <a:pt x="0" y="1"/>
                      <a:pt x="0" y="1"/>
                      <a:pt x="0" y="1"/>
                    </a:cubicBezTo>
                    <a:cubicBezTo>
                      <a:pt x="0" y="0"/>
                      <a:pt x="0" y="0"/>
                      <a:pt x="1" y="0"/>
                    </a:cubicBezTo>
                    <a:cubicBezTo>
                      <a:pt x="1" y="0"/>
                      <a:pt x="2" y="0"/>
                      <a:pt x="2" y="1"/>
                    </a:cubicBezTo>
                    <a:cubicBezTo>
                      <a:pt x="2" y="173"/>
                      <a:pt x="2" y="173"/>
                      <a:pt x="2" y="173"/>
                    </a:cubicBezTo>
                    <a:cubicBezTo>
                      <a:pt x="2" y="174"/>
                      <a:pt x="1" y="174"/>
                      <a:pt x="1" y="17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38"/>
              <p:cNvSpPr>
                <a:spLocks/>
              </p:cNvSpPr>
              <p:nvPr/>
            </p:nvSpPr>
            <p:spPr bwMode="auto">
              <a:xfrm>
                <a:off x="6900863" y="1706563"/>
                <a:ext cx="403225" cy="369888"/>
              </a:xfrm>
              <a:custGeom>
                <a:avLst/>
                <a:gdLst>
                  <a:gd name="T0" fmla="*/ 1 w 34"/>
                  <a:gd name="T1" fmla="*/ 32 h 32"/>
                  <a:gd name="T2" fmla="*/ 0 w 34"/>
                  <a:gd name="T3" fmla="*/ 32 h 32"/>
                  <a:gd name="T4" fmla="*/ 0 w 34"/>
                  <a:gd name="T5" fmla="*/ 31 h 32"/>
                  <a:gd name="T6" fmla="*/ 32 w 34"/>
                  <a:gd name="T7" fmla="*/ 0 h 32"/>
                  <a:gd name="T8" fmla="*/ 33 w 34"/>
                  <a:gd name="T9" fmla="*/ 0 h 32"/>
                  <a:gd name="T10" fmla="*/ 33 w 34"/>
                  <a:gd name="T11" fmla="*/ 2 h 32"/>
                  <a:gd name="T12" fmla="*/ 1 w 34"/>
                  <a:gd name="T13" fmla="*/ 32 h 32"/>
                  <a:gd name="T14" fmla="*/ 1 w 34"/>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2">
                    <a:moveTo>
                      <a:pt x="1" y="32"/>
                    </a:moveTo>
                    <a:cubicBezTo>
                      <a:pt x="0" y="32"/>
                      <a:pt x="0" y="32"/>
                      <a:pt x="0" y="32"/>
                    </a:cubicBezTo>
                    <a:cubicBezTo>
                      <a:pt x="0" y="32"/>
                      <a:pt x="0" y="31"/>
                      <a:pt x="0" y="31"/>
                    </a:cubicBezTo>
                    <a:cubicBezTo>
                      <a:pt x="32" y="0"/>
                      <a:pt x="32" y="0"/>
                      <a:pt x="32" y="0"/>
                    </a:cubicBezTo>
                    <a:cubicBezTo>
                      <a:pt x="32" y="0"/>
                      <a:pt x="33" y="0"/>
                      <a:pt x="33" y="0"/>
                    </a:cubicBezTo>
                    <a:cubicBezTo>
                      <a:pt x="34" y="1"/>
                      <a:pt x="34" y="1"/>
                      <a:pt x="33" y="2"/>
                    </a:cubicBezTo>
                    <a:cubicBezTo>
                      <a:pt x="1" y="32"/>
                      <a:pt x="1" y="32"/>
                      <a:pt x="1" y="32"/>
                    </a:cubicBezTo>
                    <a:cubicBezTo>
                      <a:pt x="1" y="32"/>
                      <a:pt x="1" y="32"/>
                      <a:pt x="1" y="3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39"/>
              <p:cNvSpPr>
                <a:spLocks/>
              </p:cNvSpPr>
              <p:nvPr/>
            </p:nvSpPr>
            <p:spPr bwMode="auto">
              <a:xfrm>
                <a:off x="6534151" y="1706563"/>
                <a:ext cx="390525" cy="369888"/>
              </a:xfrm>
              <a:custGeom>
                <a:avLst/>
                <a:gdLst>
                  <a:gd name="T0" fmla="*/ 32 w 33"/>
                  <a:gd name="T1" fmla="*/ 32 h 32"/>
                  <a:gd name="T2" fmla="*/ 31 w 33"/>
                  <a:gd name="T3" fmla="*/ 32 h 32"/>
                  <a:gd name="T4" fmla="*/ 1 w 33"/>
                  <a:gd name="T5" fmla="*/ 2 h 32"/>
                  <a:gd name="T6" fmla="*/ 1 w 33"/>
                  <a:gd name="T7" fmla="*/ 0 h 32"/>
                  <a:gd name="T8" fmla="*/ 2 w 33"/>
                  <a:gd name="T9" fmla="*/ 0 h 32"/>
                  <a:gd name="T10" fmla="*/ 32 w 33"/>
                  <a:gd name="T11" fmla="*/ 31 h 32"/>
                  <a:gd name="T12" fmla="*/ 32 w 33"/>
                  <a:gd name="T13" fmla="*/ 32 h 32"/>
                  <a:gd name="T14" fmla="*/ 32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32" y="32"/>
                    </a:moveTo>
                    <a:cubicBezTo>
                      <a:pt x="31" y="32"/>
                      <a:pt x="31" y="32"/>
                      <a:pt x="31" y="32"/>
                    </a:cubicBezTo>
                    <a:cubicBezTo>
                      <a:pt x="1" y="2"/>
                      <a:pt x="1" y="2"/>
                      <a:pt x="1" y="2"/>
                    </a:cubicBezTo>
                    <a:cubicBezTo>
                      <a:pt x="0" y="1"/>
                      <a:pt x="0" y="1"/>
                      <a:pt x="1" y="0"/>
                    </a:cubicBezTo>
                    <a:cubicBezTo>
                      <a:pt x="1" y="0"/>
                      <a:pt x="2" y="0"/>
                      <a:pt x="2" y="0"/>
                    </a:cubicBezTo>
                    <a:cubicBezTo>
                      <a:pt x="32" y="31"/>
                      <a:pt x="32" y="31"/>
                      <a:pt x="32" y="31"/>
                    </a:cubicBezTo>
                    <a:cubicBezTo>
                      <a:pt x="33" y="31"/>
                      <a:pt x="33" y="32"/>
                      <a:pt x="32" y="32"/>
                    </a:cubicBezTo>
                    <a:cubicBezTo>
                      <a:pt x="32" y="32"/>
                      <a:pt x="32" y="32"/>
                      <a:pt x="32" y="3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40"/>
              <p:cNvSpPr>
                <a:spLocks/>
              </p:cNvSpPr>
              <p:nvPr/>
            </p:nvSpPr>
            <p:spPr bwMode="auto">
              <a:xfrm>
                <a:off x="6900863" y="1706563"/>
                <a:ext cx="403225" cy="2011363"/>
              </a:xfrm>
              <a:custGeom>
                <a:avLst/>
                <a:gdLst>
                  <a:gd name="T0" fmla="*/ 1 w 34"/>
                  <a:gd name="T1" fmla="*/ 174 h 174"/>
                  <a:gd name="T2" fmla="*/ 0 w 34"/>
                  <a:gd name="T3" fmla="*/ 174 h 174"/>
                  <a:gd name="T4" fmla="*/ 0 w 34"/>
                  <a:gd name="T5" fmla="*/ 173 h 174"/>
                  <a:gd name="T6" fmla="*/ 32 w 34"/>
                  <a:gd name="T7" fmla="*/ 1 h 174"/>
                  <a:gd name="T8" fmla="*/ 33 w 34"/>
                  <a:gd name="T9" fmla="*/ 0 h 174"/>
                  <a:gd name="T10" fmla="*/ 34 w 34"/>
                  <a:gd name="T11" fmla="*/ 1 h 174"/>
                  <a:gd name="T12" fmla="*/ 1 w 34"/>
                  <a:gd name="T13" fmla="*/ 173 h 174"/>
                  <a:gd name="T14" fmla="*/ 1 w 3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4">
                    <a:moveTo>
                      <a:pt x="1" y="174"/>
                    </a:moveTo>
                    <a:cubicBezTo>
                      <a:pt x="0" y="174"/>
                      <a:pt x="0" y="174"/>
                      <a:pt x="0" y="174"/>
                    </a:cubicBezTo>
                    <a:cubicBezTo>
                      <a:pt x="0" y="174"/>
                      <a:pt x="0" y="173"/>
                      <a:pt x="0" y="173"/>
                    </a:cubicBezTo>
                    <a:cubicBezTo>
                      <a:pt x="32" y="1"/>
                      <a:pt x="32" y="1"/>
                      <a:pt x="32" y="1"/>
                    </a:cubicBezTo>
                    <a:cubicBezTo>
                      <a:pt x="32" y="0"/>
                      <a:pt x="32" y="0"/>
                      <a:pt x="33" y="0"/>
                    </a:cubicBezTo>
                    <a:cubicBezTo>
                      <a:pt x="33" y="0"/>
                      <a:pt x="34" y="1"/>
                      <a:pt x="34" y="1"/>
                    </a:cubicBezTo>
                    <a:cubicBezTo>
                      <a:pt x="1" y="173"/>
                      <a:pt x="1" y="173"/>
                      <a:pt x="1" y="173"/>
                    </a:cubicBezTo>
                    <a:cubicBezTo>
                      <a:pt x="1" y="174"/>
                      <a:pt x="1" y="174"/>
                      <a:pt x="1" y="17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41"/>
              <p:cNvSpPr>
                <a:spLocks/>
              </p:cNvSpPr>
              <p:nvPr/>
            </p:nvSpPr>
            <p:spPr bwMode="auto">
              <a:xfrm>
                <a:off x="6900863" y="2065338"/>
                <a:ext cx="403225" cy="1652588"/>
              </a:xfrm>
              <a:custGeom>
                <a:avLst/>
                <a:gdLst>
                  <a:gd name="T0" fmla="*/ 33 w 34"/>
                  <a:gd name="T1" fmla="*/ 143 h 143"/>
                  <a:gd name="T2" fmla="*/ 32 w 34"/>
                  <a:gd name="T3" fmla="*/ 142 h 143"/>
                  <a:gd name="T4" fmla="*/ 0 w 34"/>
                  <a:gd name="T5" fmla="*/ 1 h 143"/>
                  <a:gd name="T6" fmla="*/ 0 w 34"/>
                  <a:gd name="T7" fmla="*/ 0 h 143"/>
                  <a:gd name="T8" fmla="*/ 1 w 34"/>
                  <a:gd name="T9" fmla="*/ 0 h 143"/>
                  <a:gd name="T10" fmla="*/ 34 w 34"/>
                  <a:gd name="T11" fmla="*/ 142 h 143"/>
                  <a:gd name="T12" fmla="*/ 33 w 34"/>
                  <a:gd name="T13" fmla="*/ 143 h 143"/>
                  <a:gd name="T14" fmla="*/ 33 w 34"/>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43">
                    <a:moveTo>
                      <a:pt x="33" y="143"/>
                    </a:moveTo>
                    <a:cubicBezTo>
                      <a:pt x="32" y="143"/>
                      <a:pt x="32" y="143"/>
                      <a:pt x="32" y="142"/>
                    </a:cubicBezTo>
                    <a:cubicBezTo>
                      <a:pt x="0" y="1"/>
                      <a:pt x="0" y="1"/>
                      <a:pt x="0" y="1"/>
                    </a:cubicBezTo>
                    <a:cubicBezTo>
                      <a:pt x="0" y="0"/>
                      <a:pt x="0" y="0"/>
                      <a:pt x="0" y="0"/>
                    </a:cubicBezTo>
                    <a:cubicBezTo>
                      <a:pt x="1" y="0"/>
                      <a:pt x="1" y="0"/>
                      <a:pt x="1" y="0"/>
                    </a:cubicBezTo>
                    <a:cubicBezTo>
                      <a:pt x="34" y="142"/>
                      <a:pt x="34" y="142"/>
                      <a:pt x="34" y="142"/>
                    </a:cubicBezTo>
                    <a:cubicBezTo>
                      <a:pt x="34" y="142"/>
                      <a:pt x="33" y="143"/>
                      <a:pt x="33" y="143"/>
                    </a:cubicBezTo>
                    <a:cubicBezTo>
                      <a:pt x="33" y="143"/>
                      <a:pt x="33" y="143"/>
                      <a:pt x="33" y="14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42"/>
              <p:cNvSpPr>
                <a:spLocks/>
              </p:cNvSpPr>
              <p:nvPr/>
            </p:nvSpPr>
            <p:spPr bwMode="auto">
              <a:xfrm>
                <a:off x="6510338" y="1671638"/>
                <a:ext cx="817563" cy="2081213"/>
              </a:xfrm>
              <a:custGeom>
                <a:avLst/>
                <a:gdLst>
                  <a:gd name="T0" fmla="*/ 66 w 69"/>
                  <a:gd name="T1" fmla="*/ 180 h 180"/>
                  <a:gd name="T2" fmla="*/ 34 w 69"/>
                  <a:gd name="T3" fmla="*/ 180 h 180"/>
                  <a:gd name="T4" fmla="*/ 30 w 69"/>
                  <a:gd name="T5" fmla="*/ 176 h 180"/>
                  <a:gd name="T6" fmla="*/ 30 w 69"/>
                  <a:gd name="T7" fmla="*/ 38 h 180"/>
                  <a:gd name="T8" fmla="*/ 3 w 69"/>
                  <a:gd name="T9" fmla="*/ 38 h 180"/>
                  <a:gd name="T10" fmla="*/ 0 w 69"/>
                  <a:gd name="T11" fmla="*/ 35 h 180"/>
                  <a:gd name="T12" fmla="*/ 0 w 69"/>
                  <a:gd name="T13" fmla="*/ 4 h 180"/>
                  <a:gd name="T14" fmla="*/ 3 w 69"/>
                  <a:gd name="T15" fmla="*/ 0 h 180"/>
                  <a:gd name="T16" fmla="*/ 66 w 69"/>
                  <a:gd name="T17" fmla="*/ 0 h 180"/>
                  <a:gd name="T18" fmla="*/ 69 w 69"/>
                  <a:gd name="T19" fmla="*/ 4 h 180"/>
                  <a:gd name="T20" fmla="*/ 66 w 69"/>
                  <a:gd name="T21" fmla="*/ 8 h 180"/>
                  <a:gd name="T22" fmla="*/ 7 w 69"/>
                  <a:gd name="T23" fmla="*/ 8 h 180"/>
                  <a:gd name="T24" fmla="*/ 7 w 69"/>
                  <a:gd name="T25" fmla="*/ 31 h 180"/>
                  <a:gd name="T26" fmla="*/ 34 w 69"/>
                  <a:gd name="T27" fmla="*/ 31 h 180"/>
                  <a:gd name="T28" fmla="*/ 37 w 69"/>
                  <a:gd name="T29" fmla="*/ 35 h 180"/>
                  <a:gd name="T30" fmla="*/ 37 w 69"/>
                  <a:gd name="T31" fmla="*/ 172 h 180"/>
                  <a:gd name="T32" fmla="*/ 66 w 69"/>
                  <a:gd name="T33" fmla="*/ 172 h 180"/>
                  <a:gd name="T34" fmla="*/ 69 w 69"/>
                  <a:gd name="T35" fmla="*/ 176 h 180"/>
                  <a:gd name="T36" fmla="*/ 66 w 69"/>
                  <a:gd name="T3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80">
                    <a:moveTo>
                      <a:pt x="66" y="180"/>
                    </a:moveTo>
                    <a:cubicBezTo>
                      <a:pt x="34" y="180"/>
                      <a:pt x="34" y="180"/>
                      <a:pt x="34" y="180"/>
                    </a:cubicBezTo>
                    <a:cubicBezTo>
                      <a:pt x="32" y="180"/>
                      <a:pt x="30" y="178"/>
                      <a:pt x="30" y="176"/>
                    </a:cubicBezTo>
                    <a:cubicBezTo>
                      <a:pt x="30" y="38"/>
                      <a:pt x="30" y="38"/>
                      <a:pt x="30" y="38"/>
                    </a:cubicBezTo>
                    <a:cubicBezTo>
                      <a:pt x="3" y="38"/>
                      <a:pt x="3" y="38"/>
                      <a:pt x="3" y="38"/>
                    </a:cubicBezTo>
                    <a:cubicBezTo>
                      <a:pt x="1" y="38"/>
                      <a:pt x="0" y="37"/>
                      <a:pt x="0" y="35"/>
                    </a:cubicBezTo>
                    <a:cubicBezTo>
                      <a:pt x="0" y="4"/>
                      <a:pt x="0" y="4"/>
                      <a:pt x="0" y="4"/>
                    </a:cubicBezTo>
                    <a:cubicBezTo>
                      <a:pt x="0" y="2"/>
                      <a:pt x="1" y="0"/>
                      <a:pt x="3" y="0"/>
                    </a:cubicBezTo>
                    <a:cubicBezTo>
                      <a:pt x="66" y="0"/>
                      <a:pt x="66" y="0"/>
                      <a:pt x="66" y="0"/>
                    </a:cubicBezTo>
                    <a:cubicBezTo>
                      <a:pt x="68" y="0"/>
                      <a:pt x="69" y="2"/>
                      <a:pt x="69" y="4"/>
                    </a:cubicBezTo>
                    <a:cubicBezTo>
                      <a:pt x="69" y="6"/>
                      <a:pt x="68" y="8"/>
                      <a:pt x="66" y="8"/>
                    </a:cubicBezTo>
                    <a:cubicBezTo>
                      <a:pt x="7" y="8"/>
                      <a:pt x="7" y="8"/>
                      <a:pt x="7" y="8"/>
                    </a:cubicBezTo>
                    <a:cubicBezTo>
                      <a:pt x="7" y="31"/>
                      <a:pt x="7" y="31"/>
                      <a:pt x="7" y="31"/>
                    </a:cubicBezTo>
                    <a:cubicBezTo>
                      <a:pt x="34" y="31"/>
                      <a:pt x="34" y="31"/>
                      <a:pt x="34" y="31"/>
                    </a:cubicBezTo>
                    <a:cubicBezTo>
                      <a:pt x="36" y="31"/>
                      <a:pt x="37" y="33"/>
                      <a:pt x="37" y="35"/>
                    </a:cubicBezTo>
                    <a:cubicBezTo>
                      <a:pt x="37" y="172"/>
                      <a:pt x="37" y="172"/>
                      <a:pt x="37" y="172"/>
                    </a:cubicBezTo>
                    <a:cubicBezTo>
                      <a:pt x="66" y="172"/>
                      <a:pt x="66" y="172"/>
                      <a:pt x="66" y="172"/>
                    </a:cubicBezTo>
                    <a:cubicBezTo>
                      <a:pt x="68" y="172"/>
                      <a:pt x="69" y="174"/>
                      <a:pt x="69" y="176"/>
                    </a:cubicBezTo>
                    <a:cubicBezTo>
                      <a:pt x="69" y="178"/>
                      <a:pt x="68" y="180"/>
                      <a:pt x="66" y="1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Oval 43"/>
              <p:cNvSpPr>
                <a:spLocks noChangeArrowheads="1"/>
              </p:cNvSpPr>
              <p:nvPr/>
            </p:nvSpPr>
            <p:spPr bwMode="auto">
              <a:xfrm>
                <a:off x="7019926" y="2747963"/>
                <a:ext cx="119063" cy="1143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Oval 44"/>
              <p:cNvSpPr>
                <a:spLocks noChangeArrowheads="1"/>
              </p:cNvSpPr>
              <p:nvPr/>
            </p:nvSpPr>
            <p:spPr bwMode="auto">
              <a:xfrm>
                <a:off x="7019926" y="1857375"/>
                <a:ext cx="119063"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Oval 45"/>
              <p:cNvSpPr>
                <a:spLocks noChangeArrowheads="1"/>
              </p:cNvSpPr>
              <p:nvPr/>
            </p:nvSpPr>
            <p:spPr bwMode="auto">
              <a:xfrm>
                <a:off x="7234238" y="3140075"/>
                <a:ext cx="117475"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pic>
        <p:nvPicPr>
          <p:cNvPr id="37" name="图片 36"/>
          <p:cNvPicPr>
            <a:picLocks noChangeAspect="1"/>
          </p:cNvPicPr>
          <p:nvPr/>
        </p:nvPicPr>
        <p:blipFill>
          <a:blip r:embed="rId8"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16927242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4.16667E-6 -4.44444E-6 L 0.6901 -4.44444E-6 " pathEditMode="relative" rAng="0" ptsTypes="AA">
                                      <p:cBhvr>
                                        <p:cTn id="6" dur="1250" fill="hold"/>
                                        <p:tgtEl>
                                          <p:spTgt spid="2"/>
                                        </p:tgtEl>
                                        <p:attrNameLst>
                                          <p:attrName>ppt_x</p:attrName>
                                          <p:attrName>ppt_y</p:attrName>
                                        </p:attrNameLst>
                                      </p:cBhvr>
                                      <p:rCtr x="34505" y="0"/>
                                    </p:animMotion>
                                  </p:childTnLst>
                                </p:cTn>
                              </p:par>
                              <p:par>
                                <p:cTn id="7" presetID="35" presetClass="path" presetSubtype="0" decel="50000" fill="hold" nodeType="withEffect">
                                  <p:stCondLst>
                                    <p:cond delay="0"/>
                                  </p:stCondLst>
                                  <p:childTnLst>
                                    <p:animMotion origin="layout" path="M -3.125E-6 -4.44444E-6 L -0.70117 -4.44444E-6 " pathEditMode="relative" rAng="0" ptsTypes="AA">
                                      <p:cBhvr>
                                        <p:cTn id="8" dur="1250" fill="hold"/>
                                        <p:tgtEl>
                                          <p:spTgt spid="3"/>
                                        </p:tgtEl>
                                        <p:attrNameLst>
                                          <p:attrName>ppt_x</p:attrName>
                                          <p:attrName>ppt_y</p:attrName>
                                        </p:attrNameLst>
                                      </p:cBhvr>
                                      <p:rCtr x="-35065" y="0"/>
                                    </p:animMotion>
                                  </p:childTnLst>
                                </p:cTn>
                              </p:par>
                            </p:childTnLst>
                          </p:cTn>
                        </p:par>
                        <p:par>
                          <p:cTn id="9" fill="hold">
                            <p:stCondLst>
                              <p:cond delay="1250"/>
                            </p:stCondLst>
                            <p:childTnLst>
                              <p:par>
                                <p:cTn id="10" presetID="6" presetClass="emph" presetSubtype="0" repeatCount="10000" fill="hold" nodeType="afterEffect">
                                  <p:stCondLst>
                                    <p:cond delay="0"/>
                                  </p:stCondLst>
                                  <p:childTnLst>
                                    <p:animScale>
                                      <p:cBhvr>
                                        <p:cTn id="11" dur="20" fill="hold"/>
                                        <p:tgtEl>
                                          <p:spTgt spid="2"/>
                                        </p:tgtEl>
                                      </p:cBhvr>
                                      <p:by x="150000" y="150000"/>
                                    </p:animScale>
                                  </p:childTnLst>
                                </p:cTn>
                              </p:par>
                              <p:par>
                                <p:cTn id="12" presetID="6" presetClass="emph" presetSubtype="0" repeatCount="10000" fill="hold" nodeType="withEffect">
                                  <p:stCondLst>
                                    <p:cond delay="0"/>
                                  </p:stCondLst>
                                  <p:childTnLst>
                                    <p:animScale>
                                      <p:cBhvr>
                                        <p:cTn id="13" dur="20" fill="hold"/>
                                        <p:tgtEl>
                                          <p:spTgt spid="3"/>
                                        </p:tgtEl>
                                      </p:cBhvr>
                                      <p:by x="150000" y="150000"/>
                                    </p:animScale>
                                  </p:childTnLst>
                                </p:cTn>
                              </p:par>
                            </p:childTnLst>
                          </p:cTn>
                        </p:par>
                        <p:par>
                          <p:cTn id="14" fill="hold">
                            <p:stCondLst>
                              <p:cond delay="1450"/>
                            </p:stCondLst>
                            <p:childTnLst>
                              <p:par>
                                <p:cTn id="15" presetID="6" presetClass="emph" presetSubtype="0" decel="50000" fill="hold" nodeType="afterEffect">
                                  <p:stCondLst>
                                    <p:cond delay="0"/>
                                  </p:stCondLst>
                                  <p:childTnLst>
                                    <p:animScale>
                                      <p:cBhvr>
                                        <p:cTn id="16" dur="1000" fill="hold"/>
                                        <p:tgtEl>
                                          <p:spTgt spid="2"/>
                                        </p:tgtEl>
                                      </p:cBhvr>
                                      <p:by x="1000000" y="1000000"/>
                                    </p:animScale>
                                  </p:childTnLst>
                                </p:cTn>
                              </p:par>
                              <p:par>
                                <p:cTn id="17" presetID="10" presetClass="exit" presetSubtype="0" fill="hold" nodeType="withEffect">
                                  <p:stCondLst>
                                    <p:cond delay="0"/>
                                  </p:stCondLst>
                                  <p:childTnLst>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6" presetClass="emph" presetSubtype="0" decel="50000" fill="hold" nodeType="withEffect">
                                  <p:stCondLst>
                                    <p:cond delay="0"/>
                                  </p:stCondLst>
                                  <p:childTnLst>
                                    <p:animScale>
                                      <p:cBhvr>
                                        <p:cTn id="21" dur="1000" fill="hold"/>
                                        <p:tgtEl>
                                          <p:spTgt spid="3"/>
                                        </p:tgtEl>
                                      </p:cBhvr>
                                      <p:by x="1000000" y="1000000"/>
                                    </p:animScale>
                                  </p:childTnLst>
                                </p:cTn>
                              </p:par>
                              <p:par>
                                <p:cTn id="22" presetID="10" presetClass="exit" presetSubtype="0" fill="hold" nodeType="withEffect">
                                  <p:stCondLst>
                                    <p:cond delay="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53" presetClass="entr" presetSubtype="52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fltVal val="0.5"/>
                                          </p:val>
                                        </p:tav>
                                        <p:tav tm="100000">
                                          <p:val>
                                            <p:strVal val="#ppt_x"/>
                                          </p:val>
                                        </p:tav>
                                      </p:tavLst>
                                    </p:anim>
                                    <p:anim calcmode="lin" valueType="num">
                                      <p:cBhvr>
                                        <p:cTn id="31" dur="1000" fill="hold"/>
                                        <p:tgtEl>
                                          <p:spTgt spid="4"/>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fltVal val="0"/>
                                          </p:val>
                                        </p:tav>
                                        <p:tav tm="100000">
                                          <p:val>
                                            <p:strVal val="#ppt_w"/>
                                          </p:val>
                                        </p:tav>
                                      </p:tavLst>
                                    </p:anim>
                                    <p:anim calcmode="lin" valueType="num">
                                      <p:cBhvr>
                                        <p:cTn id="35" dur="1000" fill="hold"/>
                                        <p:tgtEl>
                                          <p:spTgt spid="26"/>
                                        </p:tgtEl>
                                        <p:attrNameLst>
                                          <p:attrName>ppt_h</p:attrName>
                                        </p:attrNameLst>
                                      </p:cBhvr>
                                      <p:tavLst>
                                        <p:tav tm="0">
                                          <p:val>
                                            <p:fltVal val="0"/>
                                          </p:val>
                                        </p:tav>
                                        <p:tav tm="100000">
                                          <p:val>
                                            <p:strVal val="#ppt_h"/>
                                          </p:val>
                                        </p:tav>
                                      </p:tavLst>
                                    </p:anim>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fltVal val="0.5"/>
                                          </p:val>
                                        </p:tav>
                                        <p:tav tm="100000">
                                          <p:val>
                                            <p:strVal val="#ppt_x"/>
                                          </p:val>
                                        </p:tav>
                                      </p:tavLst>
                                    </p:anim>
                                    <p:anim calcmode="lin" valueType="num">
                                      <p:cBhvr>
                                        <p:cTn id="38" dur="1000" fill="hold"/>
                                        <p:tgtEl>
                                          <p:spTgt spid="26"/>
                                        </p:tgtEl>
                                        <p:attrNameLst>
                                          <p:attrName>ppt_y</p:attrName>
                                        </p:attrNameLst>
                                      </p:cBhvr>
                                      <p:tavLst>
                                        <p:tav tm="0">
                                          <p:val>
                                            <p:fltVal val="0.5"/>
                                          </p:val>
                                        </p:tav>
                                        <p:tav tm="100000">
                                          <p:val>
                                            <p:strVal val="#ppt_y"/>
                                          </p:val>
                                        </p:tav>
                                      </p:tavLst>
                                    </p:anim>
                                  </p:childTnLst>
                                </p:cTn>
                              </p:par>
                            </p:childTnLst>
                          </p:cTn>
                        </p:par>
                        <p:par>
                          <p:cTn id="39" fill="hold">
                            <p:stCondLst>
                              <p:cond delay="2450"/>
                            </p:stCondLst>
                            <p:childTnLst>
                              <p:par>
                                <p:cTn id="40" presetID="10" presetClass="entr" presetSubtype="0" repeatCount="3000"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200"/>
                                        <p:tgtEl>
                                          <p:spTgt spid="53"/>
                                        </p:tgtEl>
                                      </p:cBhvr>
                                    </p:animEffect>
                                  </p:childTnLst>
                                </p:cTn>
                              </p:par>
                              <p:par>
                                <p:cTn id="43" presetID="10" presetClass="entr" presetSubtype="0" repeatCount="3000" fill="hold" nodeType="withEffect">
                                  <p:stCondLst>
                                    <p:cond delay="1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200"/>
                                        <p:tgtEl>
                                          <p:spTgt spid="52"/>
                                        </p:tgtEl>
                                      </p:cBhvr>
                                    </p:animEffect>
                                  </p:childTnLst>
                                </p:cTn>
                              </p:par>
                              <p:par>
                                <p:cTn id="46" presetID="10" presetClass="entr" presetSubtype="0" repeatCount="3000" fill="hold" nodeType="withEffect">
                                  <p:stCondLst>
                                    <p:cond delay="20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200"/>
                                        <p:tgtEl>
                                          <p:spTgt spid="51"/>
                                        </p:tgtEl>
                                      </p:cBhvr>
                                    </p:animEffect>
                                  </p:childTnLst>
                                </p:cTn>
                              </p:par>
                              <p:par>
                                <p:cTn id="49" presetID="10" presetClass="entr" presetSubtype="0" repeatCount="300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200"/>
                                        <p:tgtEl>
                                          <p:spTgt spid="56"/>
                                        </p:tgtEl>
                                      </p:cBhvr>
                                    </p:animEffect>
                                  </p:childTnLst>
                                </p:cTn>
                              </p:par>
                              <p:par>
                                <p:cTn id="52" presetID="10" presetClass="entr" presetSubtype="0" repeatCount="3000" fill="hold" nodeType="withEffect">
                                  <p:stCondLst>
                                    <p:cond delay="10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200"/>
                                        <p:tgtEl>
                                          <p:spTgt spid="55"/>
                                        </p:tgtEl>
                                      </p:cBhvr>
                                    </p:animEffect>
                                  </p:childTnLst>
                                </p:cTn>
                              </p:par>
                              <p:par>
                                <p:cTn id="55" presetID="10" presetClass="entr" presetSubtype="0" repeatCount="3000" fill="hold" nodeType="withEffect">
                                  <p:stCondLst>
                                    <p:cond delay="20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sp>
        <p:nvSpPr>
          <p:cNvPr id="500" name="圆角矩形 499"/>
          <p:cNvSpPr/>
          <p:nvPr/>
        </p:nvSpPr>
        <p:spPr>
          <a:xfrm>
            <a:off x="1380003" y="421269"/>
            <a:ext cx="4115922" cy="462022"/>
          </a:xfrm>
          <a:prstGeom prst="roundRect">
            <a:avLst>
              <a:gd name="adj" fmla="val 23381"/>
            </a:avLst>
          </a:prstGeom>
          <a:noFill/>
        </p:spPr>
        <p:txBody>
          <a:bodyPr wrap="square" anchor="ctr">
            <a:spAutoFit/>
          </a:bodyPr>
          <a:lstStyle/>
          <a:p>
            <a:r>
              <a:rPr lang="en-US" altLang="zh-CN" sz="2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Basic information of school</a:t>
            </a:r>
          </a:p>
        </p:txBody>
      </p:sp>
      <p:grpSp>
        <p:nvGrpSpPr>
          <p:cNvPr id="2" name="组合 1"/>
          <p:cNvGrpSpPr/>
          <p:nvPr/>
        </p:nvGrpSpPr>
        <p:grpSpPr>
          <a:xfrm>
            <a:off x="731489" y="1195447"/>
            <a:ext cx="3630961" cy="892552"/>
            <a:chOff x="3942919" y="1963823"/>
            <a:chExt cx="3186112" cy="702233"/>
          </a:xfrm>
        </p:grpSpPr>
        <p:sp>
          <p:nvSpPr>
            <p:cNvPr id="5" name="Oval 12"/>
            <p:cNvSpPr/>
            <p:nvPr/>
          </p:nvSpPr>
          <p:spPr>
            <a:xfrm>
              <a:off x="3942919" y="2032018"/>
              <a:ext cx="571500" cy="571500"/>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cs typeface="+mn-ea"/>
                <a:sym typeface="+mn-lt"/>
              </a:endParaRPr>
            </a:p>
          </p:txBody>
        </p:sp>
        <p:sp>
          <p:nvSpPr>
            <p:cNvPr id="6" name="Rectangle 13"/>
            <p:cNvSpPr/>
            <p:nvPr/>
          </p:nvSpPr>
          <p:spPr>
            <a:xfrm>
              <a:off x="4719206" y="1963823"/>
              <a:ext cx="2409825" cy="702233"/>
            </a:xfrm>
            <a:prstGeom prst="rect">
              <a:avLst/>
            </a:prstGeom>
          </p:spPr>
          <p:txBody>
            <a:bodyPr wrap="square">
              <a:spAutoFit/>
            </a:bodyPr>
            <a:lstStyle/>
            <a:p>
              <a:r>
                <a:rPr lang="en-US" altLang="zh-CN" sz="2000" dirty="0" smtClean="0">
                  <a:solidFill>
                    <a:schemeClr val="bg1"/>
                  </a:solidFill>
                </a:rPr>
                <a:t>School scale:</a:t>
              </a:r>
            </a:p>
            <a:p>
              <a:r>
                <a:rPr lang="en-US" altLang="zh-CN" sz="1600" dirty="0" smtClean="0">
                  <a:solidFill>
                    <a:schemeClr val="bg1"/>
                  </a:solidFill>
                </a:rPr>
                <a:t>Middle school: 19 classes</a:t>
              </a:r>
              <a:endParaRPr lang="en-US" altLang="zh-CN" sz="1600" dirty="0" smtClean="0">
                <a:solidFill>
                  <a:schemeClr val="bg1"/>
                </a:solidFill>
                <a:cs typeface="+mn-ea"/>
                <a:sym typeface="+mn-lt"/>
              </a:endParaRPr>
            </a:p>
            <a:p>
              <a:r>
                <a:rPr lang="en-US" altLang="zh-CN" sz="1600" dirty="0" smtClean="0">
                  <a:solidFill>
                    <a:schemeClr val="bg1"/>
                  </a:solidFill>
                </a:rPr>
                <a:t>Primary school: 29 classes</a:t>
              </a:r>
              <a:endParaRPr lang="en-US" sz="1600" dirty="0">
                <a:solidFill>
                  <a:schemeClr val="bg1"/>
                </a:solidFill>
                <a:cs typeface="+mn-ea"/>
                <a:sym typeface="+mn-lt"/>
              </a:endParaRPr>
            </a:p>
          </p:txBody>
        </p:sp>
        <p:sp>
          <p:nvSpPr>
            <p:cNvPr id="17" name="Freeform 18"/>
            <p:cNvSpPr>
              <a:spLocks/>
            </p:cNvSpPr>
            <p:nvPr/>
          </p:nvSpPr>
          <p:spPr bwMode="auto">
            <a:xfrm>
              <a:off x="4062737" y="2175469"/>
              <a:ext cx="336269" cy="309998"/>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1" name="组合 30"/>
          <p:cNvGrpSpPr/>
          <p:nvPr/>
        </p:nvGrpSpPr>
        <p:grpSpPr>
          <a:xfrm>
            <a:off x="752475" y="3510437"/>
            <a:ext cx="3701992" cy="709137"/>
            <a:chOff x="3942919" y="3451715"/>
            <a:chExt cx="3337083" cy="571500"/>
          </a:xfrm>
        </p:grpSpPr>
        <p:sp>
          <p:nvSpPr>
            <p:cNvPr id="7" name="Oval 14"/>
            <p:cNvSpPr/>
            <p:nvPr/>
          </p:nvSpPr>
          <p:spPr>
            <a:xfrm>
              <a:off x="3942919" y="3451715"/>
              <a:ext cx="571500" cy="571500"/>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cs typeface="+mn-ea"/>
                <a:sym typeface="+mn-lt"/>
              </a:endParaRPr>
            </a:p>
          </p:txBody>
        </p:sp>
        <p:sp>
          <p:nvSpPr>
            <p:cNvPr id="8" name="Rectangle 15"/>
            <p:cNvSpPr/>
            <p:nvPr/>
          </p:nvSpPr>
          <p:spPr>
            <a:xfrm>
              <a:off x="4719206" y="3467747"/>
              <a:ext cx="2560796" cy="421668"/>
            </a:xfrm>
            <a:prstGeom prst="rect">
              <a:avLst/>
            </a:prstGeom>
          </p:spPr>
          <p:txBody>
            <a:bodyPr wrap="square">
              <a:spAutoFit/>
            </a:bodyPr>
            <a:lstStyle/>
            <a:p>
              <a:r>
                <a:rPr lang="en-US" altLang="zh-CN" sz="1400" dirty="0" smtClean="0">
                  <a:solidFill>
                    <a:schemeClr val="bg1"/>
                  </a:solidFill>
                </a:rPr>
                <a:t>Floor space of school</a:t>
              </a:r>
              <a:r>
                <a:rPr lang="zh-CN" altLang="zh-CN" sz="1400" dirty="0" smtClean="0">
                  <a:solidFill>
                    <a:schemeClr val="bg1"/>
                  </a:solidFill>
                </a:rPr>
                <a:t>：</a:t>
              </a:r>
              <a:r>
                <a:rPr lang="en-US" altLang="zh-CN" sz="1400" dirty="0" smtClean="0">
                  <a:solidFill>
                    <a:schemeClr val="bg1"/>
                  </a:solidFill>
                </a:rPr>
                <a:t>16900</a:t>
              </a:r>
            </a:p>
            <a:p>
              <a:r>
                <a:rPr lang="en-US" altLang="zh-CN" sz="1400" dirty="0" smtClean="0">
                  <a:solidFill>
                    <a:schemeClr val="bg1"/>
                  </a:solidFill>
                </a:rPr>
                <a:t>Covered area of school</a:t>
              </a:r>
              <a:r>
                <a:rPr lang="zh-CN" altLang="zh-CN" sz="1400" dirty="0" smtClean="0">
                  <a:solidFill>
                    <a:schemeClr val="bg1"/>
                  </a:solidFill>
                </a:rPr>
                <a:t>：</a:t>
              </a:r>
              <a:r>
                <a:rPr lang="en-US" altLang="zh-CN" sz="1400" dirty="0" smtClean="0">
                  <a:solidFill>
                    <a:schemeClr val="bg1"/>
                  </a:solidFill>
                </a:rPr>
                <a:t>17500</a:t>
              </a:r>
              <a:endParaRPr lang="en-US" altLang="zh-CN" sz="1400" dirty="0" smtClean="0">
                <a:solidFill>
                  <a:schemeClr val="bg1"/>
                </a:solidFill>
                <a:cs typeface="+mn-ea"/>
                <a:sym typeface="+mn-lt"/>
              </a:endParaRPr>
            </a:p>
          </p:txBody>
        </p:sp>
        <p:sp>
          <p:nvSpPr>
            <p:cNvPr id="18" name="Freeform 28"/>
            <p:cNvSpPr>
              <a:spLocks noEditPoints="1"/>
            </p:cNvSpPr>
            <p:nvPr/>
          </p:nvSpPr>
          <p:spPr bwMode="auto">
            <a:xfrm>
              <a:off x="4028631" y="3550303"/>
              <a:ext cx="400588" cy="401840"/>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0" name="组合 29"/>
          <p:cNvGrpSpPr/>
          <p:nvPr/>
        </p:nvGrpSpPr>
        <p:grpSpPr>
          <a:xfrm>
            <a:off x="733425" y="5548016"/>
            <a:ext cx="6748331" cy="826585"/>
            <a:chOff x="3942919" y="4871412"/>
            <a:chExt cx="6378707" cy="734399"/>
          </a:xfrm>
        </p:grpSpPr>
        <p:sp>
          <p:nvSpPr>
            <p:cNvPr id="9" name="Oval 19"/>
            <p:cNvSpPr/>
            <p:nvPr/>
          </p:nvSpPr>
          <p:spPr>
            <a:xfrm>
              <a:off x="3942919" y="4871412"/>
              <a:ext cx="571500" cy="571500"/>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cs typeface="+mn-ea"/>
                <a:sym typeface="+mn-lt"/>
              </a:endParaRPr>
            </a:p>
          </p:txBody>
        </p:sp>
        <p:sp>
          <p:nvSpPr>
            <p:cNvPr id="10" name="Rectangle 20"/>
            <p:cNvSpPr/>
            <p:nvPr/>
          </p:nvSpPr>
          <p:spPr>
            <a:xfrm>
              <a:off x="4719206" y="4922183"/>
              <a:ext cx="5602420" cy="683628"/>
            </a:xfrm>
            <a:prstGeom prst="rect">
              <a:avLst/>
            </a:prstGeom>
          </p:spPr>
          <p:txBody>
            <a:bodyPr wrap="square">
              <a:spAutoFit/>
            </a:bodyPr>
            <a:lstStyle/>
            <a:p>
              <a:r>
                <a:rPr lang="en-US" altLang="zh-CN" sz="1600" dirty="0" smtClean="0">
                  <a:solidFill>
                    <a:schemeClr val="bg1"/>
                  </a:solidFill>
                </a:rPr>
                <a:t>The background of school</a:t>
              </a:r>
              <a:r>
                <a:rPr lang="zh-CN" altLang="zh-CN" sz="1600" dirty="0" smtClean="0">
                  <a:solidFill>
                    <a:schemeClr val="bg1"/>
                  </a:solidFill>
                </a:rPr>
                <a:t>：</a:t>
              </a:r>
              <a:r>
                <a:rPr lang="en-US" altLang="zh-CN" sz="1400" dirty="0" smtClean="0">
                  <a:solidFill>
                    <a:schemeClr val="bg1"/>
                  </a:solidFill>
                </a:rPr>
                <a:t>It locates at the reconstructive slum dwellers in the northeast part of Fujin. It’s a little bit remote, the literacy and income of students’ parents are not high.</a:t>
              </a:r>
              <a:endParaRPr lang="en-US" altLang="zh-CN" sz="1400" dirty="0">
                <a:solidFill>
                  <a:schemeClr val="bg1"/>
                </a:solidFill>
                <a:cs typeface="+mn-ea"/>
                <a:sym typeface="+mn-lt"/>
              </a:endParaRPr>
            </a:p>
          </p:txBody>
        </p:sp>
        <p:sp>
          <p:nvSpPr>
            <p:cNvPr id="19" name="Freeform 70"/>
            <p:cNvSpPr>
              <a:spLocks/>
            </p:cNvSpPr>
            <p:nvPr/>
          </p:nvSpPr>
          <p:spPr bwMode="auto">
            <a:xfrm>
              <a:off x="4014400" y="4956427"/>
              <a:ext cx="423368" cy="401470"/>
            </a:xfrm>
            <a:custGeom>
              <a:avLst/>
              <a:gdLst>
                <a:gd name="T0" fmla="*/ 174 w 348"/>
                <a:gd name="T1" fmla="*/ 0 h 330"/>
                <a:gd name="T2" fmla="*/ 216 w 348"/>
                <a:gd name="T3" fmla="*/ 123 h 330"/>
                <a:gd name="T4" fmla="*/ 348 w 348"/>
                <a:gd name="T5" fmla="*/ 125 h 330"/>
                <a:gd name="T6" fmla="*/ 243 w 348"/>
                <a:gd name="T7" fmla="*/ 205 h 330"/>
                <a:gd name="T8" fmla="*/ 281 w 348"/>
                <a:gd name="T9" fmla="*/ 330 h 330"/>
                <a:gd name="T10" fmla="*/ 174 w 348"/>
                <a:gd name="T11" fmla="*/ 257 h 330"/>
                <a:gd name="T12" fmla="*/ 67 w 348"/>
                <a:gd name="T13" fmla="*/ 330 h 330"/>
                <a:gd name="T14" fmla="*/ 105 w 348"/>
                <a:gd name="T15" fmla="*/ 205 h 330"/>
                <a:gd name="T16" fmla="*/ 0 w 348"/>
                <a:gd name="T17" fmla="*/ 125 h 330"/>
                <a:gd name="T18" fmla="*/ 132 w 348"/>
                <a:gd name="T19" fmla="*/ 123 h 330"/>
                <a:gd name="T20" fmla="*/ 174 w 348"/>
                <a:gd name="T2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8" name="组合 27"/>
          <p:cNvGrpSpPr/>
          <p:nvPr/>
        </p:nvGrpSpPr>
        <p:grpSpPr>
          <a:xfrm>
            <a:off x="762000" y="4533724"/>
            <a:ext cx="3236523" cy="756927"/>
            <a:chOff x="7691908" y="3451715"/>
            <a:chExt cx="3186112" cy="664610"/>
          </a:xfrm>
        </p:grpSpPr>
        <p:sp>
          <p:nvSpPr>
            <p:cNvPr id="13" name="Oval 14"/>
            <p:cNvSpPr/>
            <p:nvPr/>
          </p:nvSpPr>
          <p:spPr>
            <a:xfrm>
              <a:off x="7691908" y="3451715"/>
              <a:ext cx="571500" cy="571500"/>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cs typeface="+mn-ea"/>
                <a:sym typeface="+mn-lt"/>
              </a:endParaRPr>
            </a:p>
          </p:txBody>
        </p:sp>
        <p:sp>
          <p:nvSpPr>
            <p:cNvPr id="14" name="Rectangle 15"/>
            <p:cNvSpPr/>
            <p:nvPr/>
          </p:nvSpPr>
          <p:spPr>
            <a:xfrm>
              <a:off x="8468195" y="3467751"/>
              <a:ext cx="2409825" cy="648574"/>
            </a:xfrm>
            <a:prstGeom prst="rect">
              <a:avLst/>
            </a:prstGeom>
          </p:spPr>
          <p:txBody>
            <a:bodyPr wrap="square">
              <a:spAutoFit/>
            </a:bodyPr>
            <a:lstStyle/>
            <a:p>
              <a:r>
                <a:rPr lang="en-US" altLang="zh-CN" sz="1400" dirty="0" smtClean="0">
                  <a:solidFill>
                    <a:schemeClr val="bg1"/>
                  </a:solidFill>
                </a:rPr>
                <a:t>The quantity of teaching and administrative staff: 175</a:t>
              </a:r>
              <a:endParaRPr lang="en-US" altLang="zh-CN" sz="1100" dirty="0">
                <a:solidFill>
                  <a:schemeClr val="bg1"/>
                </a:solidFill>
                <a:cs typeface="+mn-ea"/>
                <a:sym typeface="+mn-lt"/>
              </a:endParaRPr>
            </a:p>
          </p:txBody>
        </p:sp>
        <p:sp>
          <p:nvSpPr>
            <p:cNvPr id="21" name="Freeform 83"/>
            <p:cNvSpPr>
              <a:spLocks/>
            </p:cNvSpPr>
            <p:nvPr/>
          </p:nvSpPr>
          <p:spPr bwMode="auto">
            <a:xfrm>
              <a:off x="7854919" y="3550303"/>
              <a:ext cx="245477" cy="374324"/>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7" name="组合 2"/>
          <p:cNvGrpSpPr/>
          <p:nvPr/>
        </p:nvGrpSpPr>
        <p:grpSpPr>
          <a:xfrm>
            <a:off x="768719" y="2325848"/>
            <a:ext cx="3157537" cy="923330"/>
            <a:chOff x="7691908" y="1954562"/>
            <a:chExt cx="3157537" cy="898159"/>
          </a:xfrm>
        </p:grpSpPr>
        <p:sp>
          <p:nvSpPr>
            <p:cNvPr id="38" name="Oval 12"/>
            <p:cNvSpPr/>
            <p:nvPr/>
          </p:nvSpPr>
          <p:spPr>
            <a:xfrm>
              <a:off x="7691908" y="2032018"/>
              <a:ext cx="571500" cy="571500"/>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cs typeface="+mn-ea"/>
                <a:sym typeface="+mn-lt"/>
              </a:endParaRPr>
            </a:p>
          </p:txBody>
        </p:sp>
        <p:sp>
          <p:nvSpPr>
            <p:cNvPr id="39" name="Rectangle 13"/>
            <p:cNvSpPr/>
            <p:nvPr/>
          </p:nvSpPr>
          <p:spPr>
            <a:xfrm>
              <a:off x="8439620" y="1954562"/>
              <a:ext cx="2409825" cy="898159"/>
            </a:xfrm>
            <a:prstGeom prst="rect">
              <a:avLst/>
            </a:prstGeom>
          </p:spPr>
          <p:txBody>
            <a:bodyPr wrap="square">
              <a:spAutoFit/>
            </a:bodyPr>
            <a:lstStyle/>
            <a:p>
              <a:r>
                <a:rPr lang="en-US" altLang="zh-CN" sz="2000" dirty="0" smtClean="0">
                  <a:solidFill>
                    <a:schemeClr val="bg1"/>
                  </a:solidFill>
                </a:rPr>
                <a:t>Student quantity:</a:t>
              </a:r>
            </a:p>
            <a:p>
              <a:r>
                <a:rPr lang="en-US" altLang="zh-CN" sz="1600" dirty="0" smtClean="0">
                  <a:solidFill>
                    <a:schemeClr val="bg1"/>
                  </a:solidFill>
                </a:rPr>
                <a:t>Middle school: 878</a:t>
              </a:r>
              <a:endParaRPr lang="en-US" altLang="zh-CN" sz="1600" dirty="0" smtClean="0">
                <a:solidFill>
                  <a:schemeClr val="bg1"/>
                </a:solidFill>
                <a:cs typeface="+mn-ea"/>
                <a:sym typeface="+mn-lt"/>
              </a:endParaRPr>
            </a:p>
            <a:p>
              <a:r>
                <a:rPr lang="en-US" altLang="zh-CN" sz="1600" dirty="0" smtClean="0">
                  <a:solidFill>
                    <a:schemeClr val="bg1"/>
                  </a:solidFill>
                </a:rPr>
                <a:t>Primary school:1305</a:t>
              </a:r>
              <a:endParaRPr lang="en-US" sz="1600" dirty="0">
                <a:solidFill>
                  <a:schemeClr val="bg1"/>
                </a:solidFill>
                <a:cs typeface="+mn-ea"/>
                <a:sym typeface="+mn-lt"/>
              </a:endParaRPr>
            </a:p>
          </p:txBody>
        </p:sp>
        <p:sp>
          <p:nvSpPr>
            <p:cNvPr id="40" name="Freeform 33"/>
            <p:cNvSpPr>
              <a:spLocks noEditPoints="1"/>
            </p:cNvSpPr>
            <p:nvPr/>
          </p:nvSpPr>
          <p:spPr bwMode="auto">
            <a:xfrm>
              <a:off x="7827477" y="2119240"/>
              <a:ext cx="304619" cy="366227"/>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25" name="图片 24"/>
          <p:cNvPicPr>
            <a:picLocks noChangeAspect="1"/>
          </p:cNvPicPr>
          <p:nvPr/>
        </p:nvPicPr>
        <p:blipFill>
          <a:blip r:embed="rId4" cstate="print"/>
          <a:stretch>
            <a:fillRect/>
          </a:stretch>
        </p:blipFill>
        <p:spPr>
          <a:xfrm>
            <a:off x="0" y="0"/>
            <a:ext cx="1560046" cy="1040235"/>
          </a:xfrm>
          <a:prstGeom prst="rect">
            <a:avLst/>
          </a:prstGeom>
        </p:spPr>
      </p:pic>
      <p:pic>
        <p:nvPicPr>
          <p:cNvPr id="26" name="Picture 2" descr="C:\Users\Administrator\Desktop\走向理想的课堂样态\0---2_看图王.jpg"/>
          <p:cNvPicPr>
            <a:picLocks noChangeAspect="1" noChangeArrowheads="1"/>
          </p:cNvPicPr>
          <p:nvPr/>
        </p:nvPicPr>
        <p:blipFill>
          <a:blip r:embed="rId5" cstate="print"/>
          <a:srcRect/>
          <a:stretch>
            <a:fillRect/>
          </a:stretch>
        </p:blipFill>
        <p:spPr bwMode="auto">
          <a:xfrm>
            <a:off x="5055890" y="434041"/>
            <a:ext cx="6768752" cy="3746399"/>
          </a:xfrm>
          <a:prstGeom prst="rect">
            <a:avLst/>
          </a:prstGeom>
          <a:noFill/>
        </p:spPr>
      </p:pic>
      <p:pic>
        <p:nvPicPr>
          <p:cNvPr id="29" name="Picture 4" descr="C:\Users\Administrator\Desktop\智慧课堂\PPT可能用到的照片\微信图片_20170610183422.jpg"/>
          <p:cNvPicPr>
            <a:picLocks noChangeAspect="1" noChangeArrowheads="1"/>
          </p:cNvPicPr>
          <p:nvPr/>
        </p:nvPicPr>
        <p:blipFill>
          <a:blip r:embed="rId6" cstate="print"/>
          <a:srcRect/>
          <a:stretch>
            <a:fillRect/>
          </a:stretch>
        </p:blipFill>
        <p:spPr bwMode="auto">
          <a:xfrm>
            <a:off x="4575770" y="3449224"/>
            <a:ext cx="3549055" cy="2232248"/>
          </a:xfrm>
          <a:prstGeom prst="rect">
            <a:avLst/>
          </a:prstGeom>
          <a:noFill/>
        </p:spPr>
      </p:pic>
      <p:pic>
        <p:nvPicPr>
          <p:cNvPr id="27" name="Picture 3" descr="F:\智慧课堂\党哥ppt\中学部教学楼.JPG"/>
          <p:cNvPicPr>
            <a:picLocks noChangeAspect="1" noChangeArrowheads="1"/>
          </p:cNvPicPr>
          <p:nvPr/>
        </p:nvPicPr>
        <p:blipFill>
          <a:blip r:embed="rId7" cstate="print"/>
          <a:srcRect/>
          <a:stretch>
            <a:fillRect/>
          </a:stretch>
        </p:blipFill>
        <p:spPr bwMode="auto">
          <a:xfrm>
            <a:off x="7816230" y="3483901"/>
            <a:ext cx="4032448" cy="2688299"/>
          </a:xfrm>
          <a:prstGeom prst="rect">
            <a:avLst/>
          </a:prstGeom>
          <a:noFill/>
        </p:spPr>
      </p:pic>
    </p:spTree>
    <p:extLst>
      <p:ext uri="{BB962C8B-B14F-4D97-AF65-F5344CB8AC3E}">
        <p14:creationId xmlns:p14="http://schemas.microsoft.com/office/powerpoint/2010/main" xmlns="" val="767816005"/>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 calcmode="lin" valueType="num">
                                      <p:cBhvr>
                                        <p:cTn id="7" dur="1000" fill="hold"/>
                                        <p:tgtEl>
                                          <p:spTgt spid="499"/>
                                        </p:tgtEl>
                                        <p:attrNameLst>
                                          <p:attrName>ppt_w</p:attrName>
                                        </p:attrNameLst>
                                      </p:cBhvr>
                                      <p:tavLst>
                                        <p:tav tm="0">
                                          <p:val>
                                            <p:strVal val="#ppt_w+.3"/>
                                          </p:val>
                                        </p:tav>
                                        <p:tav tm="100000">
                                          <p:val>
                                            <p:strVal val="#ppt_w"/>
                                          </p:val>
                                        </p:tav>
                                      </p:tavLst>
                                    </p:anim>
                                    <p:anim calcmode="lin" valueType="num">
                                      <p:cBhvr>
                                        <p:cTn id="8" dur="1000" fill="hold"/>
                                        <p:tgtEl>
                                          <p:spTgt spid="499"/>
                                        </p:tgtEl>
                                        <p:attrNameLst>
                                          <p:attrName>ppt_h</p:attrName>
                                        </p:attrNameLst>
                                      </p:cBhvr>
                                      <p:tavLst>
                                        <p:tav tm="0">
                                          <p:val>
                                            <p:strVal val="#ppt_h"/>
                                          </p:val>
                                        </p:tav>
                                        <p:tav tm="100000">
                                          <p:val>
                                            <p:strVal val="#ppt_h"/>
                                          </p:val>
                                        </p:tav>
                                      </p:tavLst>
                                    </p:anim>
                                    <p:animEffect transition="in" filter="fade">
                                      <p:cBhvr>
                                        <p:cTn id="9" dur="1000"/>
                                        <p:tgtEl>
                                          <p:spTgt spid="499"/>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500"/>
                                        </p:tgtEl>
                                        <p:attrNameLst>
                                          <p:attrName>style.visibility</p:attrName>
                                        </p:attrNameLst>
                                      </p:cBhvr>
                                      <p:to>
                                        <p:strVal val="visible"/>
                                      </p:to>
                                    </p:set>
                                    <p:animEffect transition="in" filter="fade">
                                      <p:cBhvr>
                                        <p:cTn id="12" dur="750"/>
                                        <p:tgtEl>
                                          <p:spTgt spid="500"/>
                                        </p:tgtEl>
                                      </p:cBhvr>
                                    </p:animEffect>
                                  </p:childTnLst>
                                </p:cTn>
                              </p:par>
                              <p:par>
                                <p:cTn id="13" presetID="23" presetClass="entr" presetSubtype="28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4/3*#ppt_w"/>
                                          </p:val>
                                        </p:tav>
                                        <p:tav tm="100000">
                                          <p:val>
                                            <p:strVal val="#ppt_w"/>
                                          </p:val>
                                        </p:tav>
                                      </p:tavLst>
                                    </p:anim>
                                    <p:anim calcmode="lin" valueType="num">
                                      <p:cBhvr>
                                        <p:cTn id="16" dur="500" fill="hold"/>
                                        <p:tgtEl>
                                          <p:spTgt spid="2"/>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2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strVal val="4/3*#ppt_w"/>
                                          </p:val>
                                        </p:tav>
                                        <p:tav tm="100000">
                                          <p:val>
                                            <p:strVal val="#ppt_w"/>
                                          </p:val>
                                        </p:tav>
                                      </p:tavLst>
                                    </p:anim>
                                    <p:anim calcmode="lin" valueType="num">
                                      <p:cBhvr>
                                        <p:cTn id="20" dur="500" fill="hold"/>
                                        <p:tgtEl>
                                          <p:spTgt spid="31"/>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3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strVal val="4/3*#ppt_w"/>
                                          </p:val>
                                        </p:tav>
                                        <p:tav tm="100000">
                                          <p:val>
                                            <p:strVal val="#ppt_w"/>
                                          </p:val>
                                        </p:tav>
                                      </p:tavLst>
                                    </p:anim>
                                    <p:anim calcmode="lin" valueType="num">
                                      <p:cBhvr>
                                        <p:cTn id="24" dur="500" fill="hold"/>
                                        <p:tgtEl>
                                          <p:spTgt spid="28"/>
                                        </p:tgtEl>
                                        <p:attrNameLst>
                                          <p:attrName>ppt_h</p:attrName>
                                        </p:attrNameLst>
                                      </p:cBhvr>
                                      <p:tavLst>
                                        <p:tav tm="0">
                                          <p:val>
                                            <p:strVal val="4/3*#ppt_h"/>
                                          </p:val>
                                        </p:tav>
                                        <p:tav tm="100000">
                                          <p:val>
                                            <p:strVal val="#ppt_h"/>
                                          </p:val>
                                        </p:tav>
                                      </p:tavLst>
                                    </p:anim>
                                  </p:childTnLst>
                                </p:cTn>
                              </p:par>
                              <p:par>
                                <p:cTn id="25" presetID="23" presetClass="entr" presetSubtype="288" fill="hold" nodeType="withEffect">
                                  <p:stCondLst>
                                    <p:cond delay="4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strVal val="4/3*#ppt_w"/>
                                          </p:val>
                                        </p:tav>
                                        <p:tav tm="100000">
                                          <p:val>
                                            <p:strVal val="#ppt_w"/>
                                          </p:val>
                                        </p:tav>
                                      </p:tavLst>
                                    </p:anim>
                                    <p:anim calcmode="lin" valueType="num">
                                      <p:cBhvr>
                                        <p:cTn id="28" dur="500" fill="hold"/>
                                        <p:tgtEl>
                                          <p:spTgt spid="30"/>
                                        </p:tgtEl>
                                        <p:attrNameLst>
                                          <p:attrName>ppt_h</p:attrName>
                                        </p:attrNameLst>
                                      </p:cBhvr>
                                      <p:tavLst>
                                        <p:tav tm="0">
                                          <p:val>
                                            <p:strVal val="4/3*#ppt_h"/>
                                          </p:val>
                                        </p:tav>
                                        <p:tav tm="100000">
                                          <p:val>
                                            <p:strVal val="#ppt_h"/>
                                          </p:val>
                                        </p:tav>
                                      </p:tavLst>
                                    </p:anim>
                                  </p:childTnLst>
                                </p:cTn>
                              </p:par>
                              <p:par>
                                <p:cTn id="29" presetID="23" presetClass="entr" presetSubtype="288" fill="hold" nodeType="withEffect">
                                  <p:stCondLst>
                                    <p:cond delay="1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strVal val="4/3*#ppt_w"/>
                                          </p:val>
                                        </p:tav>
                                        <p:tav tm="100000">
                                          <p:val>
                                            <p:strVal val="#ppt_w"/>
                                          </p:val>
                                        </p:tav>
                                      </p:tavLst>
                                    </p:anim>
                                    <p:anim calcmode="lin" valueType="num">
                                      <p:cBhvr>
                                        <p:cTn id="32" dur="500" fill="hold"/>
                                        <p:tgtEl>
                                          <p:spTgt spid="3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pic>
        <p:nvPicPr>
          <p:cNvPr id="25" name="图片 24"/>
          <p:cNvPicPr>
            <a:picLocks noChangeAspect="1"/>
          </p:cNvPicPr>
          <p:nvPr/>
        </p:nvPicPr>
        <p:blipFill>
          <a:blip r:embed="rId4" cstate="print"/>
          <a:stretch>
            <a:fillRect/>
          </a:stretch>
        </p:blipFill>
        <p:spPr>
          <a:xfrm>
            <a:off x="0" y="0"/>
            <a:ext cx="1560046" cy="1040235"/>
          </a:xfrm>
          <a:prstGeom prst="rect">
            <a:avLst/>
          </a:prstGeom>
        </p:spPr>
      </p:pic>
      <p:pic>
        <p:nvPicPr>
          <p:cNvPr id="31" name="图片 30"/>
          <p:cNvPicPr>
            <a:picLocks noChangeAspect="1"/>
          </p:cNvPicPr>
          <p:nvPr/>
        </p:nvPicPr>
        <p:blipFill>
          <a:blip r:embed="rId5" cstate="print"/>
          <a:stretch>
            <a:fillRect/>
          </a:stretch>
        </p:blipFill>
        <p:spPr>
          <a:xfrm>
            <a:off x="552449" y="1098166"/>
            <a:ext cx="4472955" cy="2985129"/>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32" name="图片 31" descr="G:\L1120870.JPGL1120870"/>
          <p:cNvPicPr>
            <a:picLocks noChangeAspect="1"/>
          </p:cNvPicPr>
          <p:nvPr/>
        </p:nvPicPr>
        <p:blipFill>
          <a:blip r:embed="rId6" cstate="print"/>
          <a:srcRect/>
          <a:stretch>
            <a:fillRect/>
          </a:stretch>
        </p:blipFill>
        <p:spPr>
          <a:xfrm>
            <a:off x="1623044" y="3903086"/>
            <a:ext cx="4472955" cy="2706752"/>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33" name="图片 32" descr="C:\Users\Administrator\Desktop\双语学校学生.JPG双语学校学生"/>
          <p:cNvPicPr>
            <a:picLocks noChangeAspect="1"/>
          </p:cNvPicPr>
          <p:nvPr/>
        </p:nvPicPr>
        <p:blipFill>
          <a:blip r:embed="rId7" cstate="print"/>
          <a:srcRect/>
          <a:stretch>
            <a:fillRect/>
          </a:stretch>
        </p:blipFill>
        <p:spPr>
          <a:xfrm>
            <a:off x="5877904" y="972321"/>
            <a:ext cx="4610584" cy="3171408"/>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34" name="图片 33" descr="C:\Users\Administrator\Desktop\双语中学中双教育杯智慧好课堂站队.JPG双语中学中双教育杯智慧好课堂站队"/>
          <p:cNvPicPr>
            <a:picLocks noChangeAspect="1"/>
          </p:cNvPicPr>
          <p:nvPr/>
        </p:nvPicPr>
        <p:blipFill>
          <a:blip r:embed="rId8" cstate="print"/>
          <a:stretch>
            <a:fillRect/>
          </a:stretch>
        </p:blipFill>
        <p:spPr>
          <a:xfrm>
            <a:off x="7030032" y="3753994"/>
            <a:ext cx="4610584" cy="2593453"/>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sp>
        <p:nvSpPr>
          <p:cNvPr id="35" name="TextBox 84"/>
          <p:cNvSpPr txBox="1"/>
          <p:nvPr/>
        </p:nvSpPr>
        <p:spPr>
          <a:xfrm>
            <a:off x="1653977" y="1441227"/>
            <a:ext cx="2603698" cy="430887"/>
          </a:xfrm>
          <a:prstGeom prst="rect">
            <a:avLst/>
          </a:prstGeom>
          <a:noFill/>
          <a:ln>
            <a:noFill/>
          </a:ln>
        </p:spPr>
        <p:txBody>
          <a:bodyPr vert="horz" wrap="square" lIns="0" tIns="0" rIns="0" bIns="0" rtlCol="0">
            <a:spAutoFit/>
          </a:bodyPr>
          <a:lstStyle/>
          <a:p>
            <a:r>
              <a:rPr lang="en-US" altLang="zh-CN" sz="2800" dirty="0" smtClean="0">
                <a:solidFill>
                  <a:schemeClr val="bg1"/>
                </a:solidFill>
              </a:rPr>
              <a:t>school motto</a:t>
            </a:r>
            <a:endParaRPr lang="zh-CN" altLang="en-US" sz="2800" b="1" dirty="0" smtClean="0">
              <a:solidFill>
                <a:schemeClr val="bg1"/>
              </a:solidFill>
              <a:latin typeface="方正尚酷简体"/>
              <a:ea typeface="+mj-ea"/>
            </a:endParaRPr>
          </a:p>
        </p:txBody>
      </p:sp>
      <p:sp>
        <p:nvSpPr>
          <p:cNvPr id="36" name="TextBox 84"/>
          <p:cNvSpPr txBox="1"/>
          <p:nvPr/>
        </p:nvSpPr>
        <p:spPr>
          <a:xfrm>
            <a:off x="6619875" y="1136427"/>
            <a:ext cx="3906341" cy="430887"/>
          </a:xfrm>
          <a:prstGeom prst="rect">
            <a:avLst/>
          </a:prstGeom>
          <a:noFill/>
          <a:ln>
            <a:noFill/>
          </a:ln>
        </p:spPr>
        <p:txBody>
          <a:bodyPr vert="horz" wrap="square" lIns="0" tIns="0" rIns="0" bIns="0" rtlCol="0">
            <a:spAutoFit/>
          </a:bodyPr>
          <a:lstStyle/>
          <a:p>
            <a:r>
              <a:rPr lang="en-US" altLang="zh-CN" sz="2800" dirty="0" smtClean="0">
                <a:solidFill>
                  <a:schemeClr val="bg1"/>
                </a:solidFill>
              </a:rPr>
              <a:t>philosophy of school</a:t>
            </a:r>
            <a:endParaRPr lang="zh-CN" altLang="en-US" sz="2800" b="1" dirty="0" smtClean="0">
              <a:solidFill>
                <a:schemeClr val="bg1"/>
              </a:solidFill>
              <a:latin typeface="方正尚酷简体"/>
              <a:ea typeface="+mj-ea"/>
            </a:endParaRPr>
          </a:p>
        </p:txBody>
      </p:sp>
      <p:sp>
        <p:nvSpPr>
          <p:cNvPr id="37" name="TextBox 84"/>
          <p:cNvSpPr txBox="1"/>
          <p:nvPr/>
        </p:nvSpPr>
        <p:spPr>
          <a:xfrm>
            <a:off x="1916112" y="4098280"/>
            <a:ext cx="3741737" cy="369332"/>
          </a:xfrm>
          <a:prstGeom prst="rect">
            <a:avLst/>
          </a:prstGeom>
          <a:noFill/>
          <a:ln>
            <a:noFill/>
          </a:ln>
        </p:spPr>
        <p:txBody>
          <a:bodyPr vert="horz" wrap="square" lIns="0" tIns="0" rIns="0" bIns="0" rtlCol="0">
            <a:spAutoFit/>
          </a:bodyPr>
          <a:lstStyle/>
          <a:p>
            <a:r>
              <a:rPr lang="en-US" altLang="zh-CN" sz="2400" dirty="0" smtClean="0"/>
              <a:t>school characteristics</a:t>
            </a:r>
            <a:endParaRPr lang="zh-CN" altLang="en-US" sz="2400" b="1" dirty="0" smtClean="0">
              <a:latin typeface="方正尚酷简体"/>
              <a:ea typeface="+mj-ea"/>
            </a:endParaRPr>
          </a:p>
        </p:txBody>
      </p:sp>
      <p:sp>
        <p:nvSpPr>
          <p:cNvPr id="38" name="TextBox 84"/>
          <p:cNvSpPr txBox="1"/>
          <p:nvPr/>
        </p:nvSpPr>
        <p:spPr>
          <a:xfrm>
            <a:off x="7753350" y="3905498"/>
            <a:ext cx="3486150" cy="369332"/>
          </a:xfrm>
          <a:prstGeom prst="rect">
            <a:avLst/>
          </a:prstGeom>
          <a:noFill/>
          <a:ln>
            <a:noFill/>
          </a:ln>
        </p:spPr>
        <p:txBody>
          <a:bodyPr vert="horz" wrap="square" lIns="0" tIns="0" rIns="0" bIns="0" rtlCol="0">
            <a:spAutoFit/>
          </a:bodyPr>
          <a:lstStyle/>
          <a:p>
            <a:r>
              <a:rPr lang="en-US" altLang="zh-CN" sz="2400" dirty="0" smtClean="0"/>
              <a:t>The goal of schooling</a:t>
            </a:r>
            <a:endParaRPr lang="zh-CN" altLang="en-US" sz="2400" b="1" dirty="0" smtClean="0">
              <a:latin typeface="方正尚酷简体"/>
              <a:ea typeface="+mj-ea"/>
            </a:endParaRPr>
          </a:p>
        </p:txBody>
      </p:sp>
      <p:sp>
        <p:nvSpPr>
          <p:cNvPr id="13" name="圆角矩形 12"/>
          <p:cNvSpPr/>
          <p:nvPr/>
        </p:nvSpPr>
        <p:spPr>
          <a:xfrm>
            <a:off x="1380003" y="385729"/>
            <a:ext cx="4744572" cy="533102"/>
          </a:xfrm>
          <a:prstGeom prst="roundRect">
            <a:avLst>
              <a:gd name="adj" fmla="val 23381"/>
            </a:avLst>
          </a:prstGeom>
          <a:noFill/>
        </p:spPr>
        <p:txBody>
          <a:bodyPr wrap="square" anchor="ctr">
            <a:spAutoFit/>
          </a:bodyPr>
          <a:lstStyle/>
          <a:p>
            <a:r>
              <a:rPr lang="en-US" altLang="zh-CN" sz="24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Basic information of school</a:t>
            </a:r>
          </a:p>
        </p:txBody>
      </p:sp>
    </p:spTree>
    <p:extLst>
      <p:ext uri="{BB962C8B-B14F-4D97-AF65-F5344CB8AC3E}">
        <p14:creationId xmlns:p14="http://schemas.microsoft.com/office/powerpoint/2010/main" xmlns="" val="1357481392"/>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anim calcmode="lin" valueType="num">
                                      <p:cBhvr>
                                        <p:cTn id="10" dur="1000" fill="hold"/>
                                        <p:tgtEl>
                                          <p:spTgt spid="31"/>
                                        </p:tgtEl>
                                        <p:attrNameLst>
                                          <p:attrName>ppt_x</p:attrName>
                                        </p:attrNameLst>
                                      </p:cBhvr>
                                      <p:tavLst>
                                        <p:tav tm="0">
                                          <p:val>
                                            <p:fltVal val="0.5"/>
                                          </p:val>
                                        </p:tav>
                                        <p:tav tm="100000">
                                          <p:val>
                                            <p:strVal val="#ppt_x"/>
                                          </p:val>
                                        </p:tav>
                                      </p:tavLst>
                                    </p:anim>
                                    <p:anim calcmode="lin" valueType="num">
                                      <p:cBhvr>
                                        <p:cTn id="11" dur="10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fltVal val="0"/>
                                          </p:val>
                                        </p:tav>
                                        <p:tav tm="100000">
                                          <p:val>
                                            <p:strVal val="#ppt_w"/>
                                          </p:val>
                                        </p:tav>
                                      </p:tavLst>
                                    </p:anim>
                                    <p:anim calcmode="lin" valueType="num">
                                      <p:cBhvr>
                                        <p:cTn id="15" dur="1000" fill="hold"/>
                                        <p:tgtEl>
                                          <p:spTgt spid="32"/>
                                        </p:tgtEl>
                                        <p:attrNameLst>
                                          <p:attrName>ppt_h</p:attrName>
                                        </p:attrNameLst>
                                      </p:cBhvr>
                                      <p:tavLst>
                                        <p:tav tm="0">
                                          <p:val>
                                            <p:fltVal val="0"/>
                                          </p:val>
                                        </p:tav>
                                        <p:tav tm="100000">
                                          <p:val>
                                            <p:strVal val="#ppt_h"/>
                                          </p:val>
                                        </p:tav>
                                      </p:tavLst>
                                    </p:anim>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fltVal val="0.5"/>
                                          </p:val>
                                        </p:tav>
                                        <p:tav tm="100000">
                                          <p:val>
                                            <p:strVal val="#ppt_x"/>
                                          </p:val>
                                        </p:tav>
                                      </p:tavLst>
                                    </p:anim>
                                    <p:anim calcmode="lin" valueType="num">
                                      <p:cBhvr>
                                        <p:cTn id="25" dur="1000" fill="hold"/>
                                        <p:tgtEl>
                                          <p:spTgt spid="33"/>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fltVal val="0"/>
                                          </p:val>
                                        </p:tav>
                                        <p:tav tm="100000">
                                          <p:val>
                                            <p:strVal val="#ppt_w"/>
                                          </p:val>
                                        </p:tav>
                                      </p:tavLst>
                                    </p:anim>
                                    <p:anim calcmode="lin" valueType="num">
                                      <p:cBhvr>
                                        <p:cTn id="29" dur="1000" fill="hold"/>
                                        <p:tgtEl>
                                          <p:spTgt spid="34"/>
                                        </p:tgtEl>
                                        <p:attrNameLst>
                                          <p:attrName>ppt_h</p:attrName>
                                        </p:attrNameLst>
                                      </p:cBhvr>
                                      <p:tavLst>
                                        <p:tav tm="0">
                                          <p:val>
                                            <p:fltVal val="0"/>
                                          </p:val>
                                        </p:tav>
                                        <p:tav tm="100000">
                                          <p:val>
                                            <p:strVal val="#ppt_h"/>
                                          </p:val>
                                        </p:tav>
                                      </p:tavLst>
                                    </p:anim>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fltVal val="0.5"/>
                                          </p:val>
                                        </p:tav>
                                        <p:tav tm="100000">
                                          <p:val>
                                            <p:strVal val="#ppt_x"/>
                                          </p:val>
                                        </p:tav>
                                      </p:tavLst>
                                    </p:anim>
                                    <p:anim calcmode="lin" valueType="num">
                                      <p:cBhvr>
                                        <p:cTn id="32" dur="1000" fill="hold"/>
                                        <p:tgtEl>
                                          <p:spTgt spid="34"/>
                                        </p:tgtEl>
                                        <p:attrNameLst>
                                          <p:attrName>ppt_y</p:attrName>
                                        </p:attrNameLst>
                                      </p:cBhvr>
                                      <p:tavLst>
                                        <p:tav tm="0">
                                          <p:val>
                                            <p:fltVal val="0.5"/>
                                          </p:val>
                                        </p:tav>
                                        <p:tav tm="100000">
                                          <p:val>
                                            <p:strVal val="#ppt_y"/>
                                          </p:val>
                                        </p:tav>
                                      </p:tavLst>
                                    </p:anim>
                                  </p:childTnLst>
                                </p:cTn>
                              </p:par>
                            </p:childTnLst>
                          </p:cTn>
                        </p:par>
                        <p:par>
                          <p:cTn id="33" fill="hold">
                            <p:stCondLst>
                              <p:cond delay="1000"/>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750"/>
                                        <p:tgtEl>
                                          <p:spTgt spid="35"/>
                                        </p:tgtEl>
                                        <p:attrNameLst>
                                          <p:attrName>ppt_y</p:attrName>
                                        </p:attrNameLst>
                                      </p:cBhvr>
                                      <p:tavLst>
                                        <p:tav tm="0">
                                          <p:val>
                                            <p:strVal val="#ppt_y+#ppt_h*1.125000"/>
                                          </p:val>
                                        </p:tav>
                                        <p:tav tm="100000">
                                          <p:val>
                                            <p:strVal val="#ppt_y"/>
                                          </p:val>
                                        </p:tav>
                                      </p:tavLst>
                                    </p:anim>
                                    <p:animEffect transition="in" filter="wipe(up)">
                                      <p:cBhvr>
                                        <p:cTn id="37" dur="750"/>
                                        <p:tgtEl>
                                          <p:spTgt spid="35"/>
                                        </p:tgtEl>
                                      </p:cBhvr>
                                    </p:animEffect>
                                  </p:childTnLst>
                                </p:cTn>
                              </p:par>
                            </p:childTnLst>
                          </p:cTn>
                        </p:par>
                        <p:par>
                          <p:cTn id="38" fill="hold">
                            <p:stCondLst>
                              <p:cond delay="2500"/>
                            </p:stCondLst>
                            <p:childTnLst>
                              <p:par>
                                <p:cTn id="39" presetID="12" presetClass="entr" presetSubtype="4" fill="hold" grpId="0" nodeType="afterEffect">
                                  <p:stCondLst>
                                    <p:cond delay="0"/>
                                  </p:stCondLst>
                                  <p:iterate type="lt">
                                    <p:tmPct val="10000"/>
                                  </p:iterate>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p:tgtEl>
                                          <p:spTgt spid="36"/>
                                        </p:tgtEl>
                                        <p:attrNameLst>
                                          <p:attrName>ppt_y</p:attrName>
                                        </p:attrNameLst>
                                      </p:cBhvr>
                                      <p:tavLst>
                                        <p:tav tm="0">
                                          <p:val>
                                            <p:strVal val="#ppt_y+#ppt_h*1.125000"/>
                                          </p:val>
                                        </p:tav>
                                        <p:tav tm="100000">
                                          <p:val>
                                            <p:strVal val="#ppt_y"/>
                                          </p:val>
                                        </p:tav>
                                      </p:tavLst>
                                    </p:anim>
                                    <p:animEffect transition="in" filter="wipe(up)">
                                      <p:cBhvr>
                                        <p:cTn id="42" dur="750"/>
                                        <p:tgtEl>
                                          <p:spTgt spid="36"/>
                                        </p:tgtEl>
                                      </p:cBhvr>
                                    </p:animEffect>
                                  </p:childTnLst>
                                </p:cTn>
                              </p:par>
                            </p:childTnLst>
                          </p:cTn>
                        </p:par>
                        <p:par>
                          <p:cTn id="43" fill="hold">
                            <p:stCondLst>
                              <p:cond delay="4525"/>
                            </p:stCondLst>
                            <p:childTnLst>
                              <p:par>
                                <p:cTn id="44" presetID="12" presetClass="entr" presetSubtype="4" fill="hold" grpId="0" nodeType="afterEffect">
                                  <p:stCondLst>
                                    <p:cond delay="0"/>
                                  </p:stCondLst>
                                  <p:iterate type="lt">
                                    <p:tmPct val="10000"/>
                                  </p:iterate>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750"/>
                                        <p:tgtEl>
                                          <p:spTgt spid="37"/>
                                        </p:tgtEl>
                                        <p:attrNameLst>
                                          <p:attrName>ppt_y</p:attrName>
                                        </p:attrNameLst>
                                      </p:cBhvr>
                                      <p:tavLst>
                                        <p:tav tm="0">
                                          <p:val>
                                            <p:strVal val="#ppt_y+#ppt_h*1.125000"/>
                                          </p:val>
                                        </p:tav>
                                        <p:tav tm="100000">
                                          <p:val>
                                            <p:strVal val="#ppt_y"/>
                                          </p:val>
                                        </p:tav>
                                      </p:tavLst>
                                    </p:anim>
                                    <p:animEffect transition="in" filter="wipe(up)">
                                      <p:cBhvr>
                                        <p:cTn id="47" dur="750"/>
                                        <p:tgtEl>
                                          <p:spTgt spid="37"/>
                                        </p:tgtEl>
                                      </p:cBhvr>
                                    </p:animEffect>
                                  </p:childTnLst>
                                </p:cTn>
                              </p:par>
                            </p:childTnLst>
                          </p:cTn>
                        </p:par>
                        <p:par>
                          <p:cTn id="48" fill="hold">
                            <p:stCondLst>
                              <p:cond delay="6775"/>
                            </p:stCondLst>
                            <p:childTnLst>
                              <p:par>
                                <p:cTn id="49" presetID="12" presetClass="entr" presetSubtype="4" fill="hold" grpId="0" nodeType="afterEffect">
                                  <p:stCondLst>
                                    <p:cond delay="0"/>
                                  </p:stCondLst>
                                  <p:iterate type="lt">
                                    <p:tmPct val="10000"/>
                                  </p:iterate>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750"/>
                                        <p:tgtEl>
                                          <p:spTgt spid="38"/>
                                        </p:tgtEl>
                                        <p:attrNameLst>
                                          <p:attrName>ppt_y</p:attrName>
                                        </p:attrNameLst>
                                      </p:cBhvr>
                                      <p:tavLst>
                                        <p:tav tm="0">
                                          <p:val>
                                            <p:strVal val="#ppt_y+#ppt_h*1.125000"/>
                                          </p:val>
                                        </p:tav>
                                        <p:tav tm="100000">
                                          <p:val>
                                            <p:strVal val="#ppt_y"/>
                                          </p:val>
                                        </p:tav>
                                      </p:tavLst>
                                    </p:anim>
                                    <p:animEffect transition="in" filter="wipe(up)">
                                      <p:cBhvr>
                                        <p:cTn id="52" dur="750"/>
                                        <p:tgtEl>
                                          <p:spTgt spid="38"/>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25"/>
          <p:cNvSpPr/>
          <p:nvPr/>
        </p:nvSpPr>
        <p:spPr>
          <a:xfrm>
            <a:off x="2387181" y="4979162"/>
            <a:ext cx="7429500" cy="462022"/>
          </a:xfrm>
          <a:prstGeom prst="roundRect">
            <a:avLst>
              <a:gd name="adj" fmla="val 23381"/>
            </a:avLst>
          </a:prstGeom>
          <a:solidFill>
            <a:srgbClr val="000711">
              <a:alpha val="56000"/>
            </a:srgbClr>
          </a:solidFill>
        </p:spPr>
        <p:txBody>
          <a:bodyPr wrap="square" anchor="ctr">
            <a:spAutoFit/>
          </a:bodyPr>
          <a:lstStyle/>
          <a:p>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Focus</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Establish  wisdom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educational   </a:t>
            </a:r>
            <a:r>
              <a:rPr lang="en-US" altLang="zh-CN" sz="20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environment</a:t>
            </a:r>
          </a:p>
        </p:txBody>
      </p:sp>
      <p:pic>
        <p:nvPicPr>
          <p:cNvPr id="51" name="图片 50"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图片 51"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图片 52"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图片 53"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图片 54"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图片 55"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6" cstate="print"/>
          <a:stretch>
            <a:fillRect/>
          </a:stretch>
        </p:blipFill>
        <p:spPr>
          <a:xfrm>
            <a:off x="-4101109" y="1534507"/>
            <a:ext cx="3718882" cy="3712786"/>
          </a:xfrm>
          <a:prstGeom prst="rect">
            <a:avLst/>
          </a:prstGeom>
        </p:spPr>
      </p:pic>
      <p:pic>
        <p:nvPicPr>
          <p:cNvPr id="3" name="图片 2"/>
          <p:cNvPicPr>
            <a:picLocks noChangeAspect="1"/>
          </p:cNvPicPr>
          <p:nvPr/>
        </p:nvPicPr>
        <p:blipFill>
          <a:blip r:embed="rId7" cstate="print"/>
          <a:stretch>
            <a:fillRect/>
          </a:stretch>
        </p:blipFill>
        <p:spPr>
          <a:xfrm>
            <a:off x="12645797" y="1534507"/>
            <a:ext cx="3712786" cy="3712786"/>
          </a:xfrm>
          <a:prstGeom prst="rect">
            <a:avLst/>
          </a:prstGeom>
        </p:spPr>
      </p:pic>
      <p:grpSp>
        <p:nvGrpSpPr>
          <p:cNvPr id="5" name="组合 4"/>
          <p:cNvGrpSpPr/>
          <p:nvPr/>
        </p:nvGrpSpPr>
        <p:grpSpPr>
          <a:xfrm>
            <a:off x="4424363" y="1569734"/>
            <a:ext cx="3332239" cy="2206929"/>
            <a:chOff x="4424363" y="1569734"/>
            <a:chExt cx="3332239" cy="2206929"/>
          </a:xfrm>
        </p:grpSpPr>
        <p:grpSp>
          <p:nvGrpSpPr>
            <p:cNvPr id="12" name="组合 11"/>
            <p:cNvGrpSpPr/>
            <p:nvPr/>
          </p:nvGrpSpPr>
          <p:grpSpPr>
            <a:xfrm>
              <a:off x="4424363" y="1649412"/>
              <a:ext cx="1558925" cy="2127251"/>
              <a:chOff x="4424363" y="1649412"/>
              <a:chExt cx="1558925" cy="2127251"/>
            </a:xfrm>
          </p:grpSpPr>
          <p:sp>
            <p:nvSpPr>
              <p:cNvPr id="13" name="Freeform 22"/>
              <p:cNvSpPr>
                <a:spLocks/>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3"/>
              <p:cNvSpPr>
                <a:spLocks/>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4"/>
              <p:cNvSpPr>
                <a:spLocks/>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5"/>
              <p:cNvSpPr>
                <a:spLocks/>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6"/>
              <p:cNvSpPr>
                <a:spLocks/>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7" name="组合 96"/>
            <p:cNvGrpSpPr/>
            <p:nvPr/>
          </p:nvGrpSpPr>
          <p:grpSpPr>
            <a:xfrm>
              <a:off x="6274464" y="1569734"/>
              <a:ext cx="1482138" cy="2183419"/>
              <a:chOff x="3719513" y="3386138"/>
              <a:chExt cx="473075" cy="696913"/>
            </a:xfrm>
          </p:grpSpPr>
          <p:sp>
            <p:nvSpPr>
              <p:cNvPr id="98" name="Freeform 32"/>
              <p:cNvSpPr>
                <a:spLocks/>
              </p:cNvSpPr>
              <p:nvPr/>
            </p:nvSpPr>
            <p:spPr bwMode="auto">
              <a:xfrm>
                <a:off x="3727451" y="3652838"/>
                <a:ext cx="450850" cy="7938"/>
              </a:xfrm>
              <a:custGeom>
                <a:avLst/>
                <a:gdLst>
                  <a:gd name="T0" fmla="*/ 116 w 117"/>
                  <a:gd name="T1" fmla="*/ 2 h 2"/>
                  <a:gd name="T2" fmla="*/ 1 w 117"/>
                  <a:gd name="T3" fmla="*/ 2 h 2"/>
                  <a:gd name="T4" fmla="*/ 0 w 117"/>
                  <a:gd name="T5" fmla="*/ 1 h 2"/>
                  <a:gd name="T6" fmla="*/ 1 w 117"/>
                  <a:gd name="T7" fmla="*/ 0 h 2"/>
                  <a:gd name="T8" fmla="*/ 116 w 117"/>
                  <a:gd name="T9" fmla="*/ 0 h 2"/>
                  <a:gd name="T10" fmla="*/ 117 w 117"/>
                  <a:gd name="T11" fmla="*/ 1 h 2"/>
                  <a:gd name="T12" fmla="*/ 116 w 1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17" h="2">
                    <a:moveTo>
                      <a:pt x="116" y="2"/>
                    </a:moveTo>
                    <a:cubicBezTo>
                      <a:pt x="1" y="2"/>
                      <a:pt x="1" y="2"/>
                      <a:pt x="1" y="2"/>
                    </a:cubicBezTo>
                    <a:cubicBezTo>
                      <a:pt x="1" y="2"/>
                      <a:pt x="0" y="2"/>
                      <a:pt x="0" y="1"/>
                    </a:cubicBezTo>
                    <a:cubicBezTo>
                      <a:pt x="0" y="1"/>
                      <a:pt x="1" y="0"/>
                      <a:pt x="1" y="0"/>
                    </a:cubicBezTo>
                    <a:cubicBezTo>
                      <a:pt x="116" y="0"/>
                      <a:pt x="116" y="0"/>
                      <a:pt x="116" y="0"/>
                    </a:cubicBezTo>
                    <a:cubicBezTo>
                      <a:pt x="116" y="0"/>
                      <a:pt x="117" y="1"/>
                      <a:pt x="117" y="1"/>
                    </a:cubicBezTo>
                    <a:cubicBezTo>
                      <a:pt x="117" y="2"/>
                      <a:pt x="116" y="2"/>
                      <a:pt x="116" y="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33"/>
              <p:cNvSpPr>
                <a:spLocks/>
              </p:cNvSpPr>
              <p:nvPr/>
            </p:nvSpPr>
            <p:spPr bwMode="auto">
              <a:xfrm>
                <a:off x="3927476" y="3405188"/>
                <a:ext cx="7938" cy="555625"/>
              </a:xfrm>
              <a:custGeom>
                <a:avLst/>
                <a:gdLst>
                  <a:gd name="T0" fmla="*/ 1 w 2"/>
                  <a:gd name="T1" fmla="*/ 146 h 146"/>
                  <a:gd name="T2" fmla="*/ 0 w 2"/>
                  <a:gd name="T3" fmla="*/ 145 h 146"/>
                  <a:gd name="T4" fmla="*/ 0 w 2"/>
                  <a:gd name="T5" fmla="*/ 1 h 146"/>
                  <a:gd name="T6" fmla="*/ 1 w 2"/>
                  <a:gd name="T7" fmla="*/ 0 h 146"/>
                  <a:gd name="T8" fmla="*/ 2 w 2"/>
                  <a:gd name="T9" fmla="*/ 1 h 146"/>
                  <a:gd name="T10" fmla="*/ 2 w 2"/>
                  <a:gd name="T11" fmla="*/ 145 h 146"/>
                  <a:gd name="T12" fmla="*/ 1 w 2"/>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2" h="146">
                    <a:moveTo>
                      <a:pt x="1" y="146"/>
                    </a:moveTo>
                    <a:cubicBezTo>
                      <a:pt x="1" y="146"/>
                      <a:pt x="0" y="145"/>
                      <a:pt x="0" y="145"/>
                    </a:cubicBezTo>
                    <a:cubicBezTo>
                      <a:pt x="0" y="1"/>
                      <a:pt x="0" y="1"/>
                      <a:pt x="0" y="1"/>
                    </a:cubicBezTo>
                    <a:cubicBezTo>
                      <a:pt x="0" y="0"/>
                      <a:pt x="1" y="0"/>
                      <a:pt x="1" y="0"/>
                    </a:cubicBezTo>
                    <a:cubicBezTo>
                      <a:pt x="2" y="0"/>
                      <a:pt x="2" y="0"/>
                      <a:pt x="2" y="1"/>
                    </a:cubicBezTo>
                    <a:cubicBezTo>
                      <a:pt x="2" y="145"/>
                      <a:pt x="2" y="145"/>
                      <a:pt x="2" y="145"/>
                    </a:cubicBezTo>
                    <a:cubicBezTo>
                      <a:pt x="2" y="145"/>
                      <a:pt x="2" y="146"/>
                      <a:pt x="1" y="1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34"/>
              <p:cNvSpPr>
                <a:spLocks/>
              </p:cNvSpPr>
              <p:nvPr/>
            </p:nvSpPr>
            <p:spPr bwMode="auto">
              <a:xfrm>
                <a:off x="3732213" y="3552825"/>
                <a:ext cx="438150" cy="434975"/>
              </a:xfrm>
              <a:custGeom>
                <a:avLst/>
                <a:gdLst>
                  <a:gd name="T0" fmla="*/ 1 w 114"/>
                  <a:gd name="T1" fmla="*/ 114 h 114"/>
                  <a:gd name="T2" fmla="*/ 0 w 114"/>
                  <a:gd name="T3" fmla="*/ 114 h 114"/>
                  <a:gd name="T4" fmla="*/ 0 w 114"/>
                  <a:gd name="T5" fmla="*/ 113 h 114"/>
                  <a:gd name="T6" fmla="*/ 112 w 114"/>
                  <a:gd name="T7" fmla="*/ 0 h 114"/>
                  <a:gd name="T8" fmla="*/ 114 w 114"/>
                  <a:gd name="T9" fmla="*/ 0 h 114"/>
                  <a:gd name="T10" fmla="*/ 114 w 114"/>
                  <a:gd name="T11" fmla="*/ 1 h 114"/>
                  <a:gd name="T12" fmla="*/ 1 w 114"/>
                  <a:gd name="T13" fmla="*/ 114 h 114"/>
                  <a:gd name="T14" fmla="*/ 1 w 114"/>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1" y="114"/>
                    </a:moveTo>
                    <a:cubicBezTo>
                      <a:pt x="0" y="114"/>
                      <a:pt x="0" y="114"/>
                      <a:pt x="0" y="114"/>
                    </a:cubicBezTo>
                    <a:cubicBezTo>
                      <a:pt x="0" y="114"/>
                      <a:pt x="0" y="113"/>
                      <a:pt x="0" y="113"/>
                    </a:cubicBezTo>
                    <a:cubicBezTo>
                      <a:pt x="112" y="0"/>
                      <a:pt x="112" y="0"/>
                      <a:pt x="112" y="0"/>
                    </a:cubicBezTo>
                    <a:cubicBezTo>
                      <a:pt x="113" y="0"/>
                      <a:pt x="113" y="0"/>
                      <a:pt x="114" y="0"/>
                    </a:cubicBezTo>
                    <a:cubicBezTo>
                      <a:pt x="114" y="1"/>
                      <a:pt x="114" y="1"/>
                      <a:pt x="114" y="1"/>
                    </a:cubicBezTo>
                    <a:cubicBezTo>
                      <a:pt x="1" y="114"/>
                      <a:pt x="1" y="114"/>
                      <a:pt x="1" y="114"/>
                    </a:cubicBezTo>
                    <a:cubicBezTo>
                      <a:pt x="1" y="114"/>
                      <a:pt x="1" y="114"/>
                      <a:pt x="1" y="11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35"/>
              <p:cNvSpPr>
                <a:spLocks/>
              </p:cNvSpPr>
              <p:nvPr/>
            </p:nvSpPr>
            <p:spPr bwMode="auto">
              <a:xfrm>
                <a:off x="3727451" y="3552825"/>
                <a:ext cx="442913" cy="107950"/>
              </a:xfrm>
              <a:custGeom>
                <a:avLst/>
                <a:gdLst>
                  <a:gd name="T0" fmla="*/ 1 w 115"/>
                  <a:gd name="T1" fmla="*/ 28 h 28"/>
                  <a:gd name="T2" fmla="*/ 0 w 115"/>
                  <a:gd name="T3" fmla="*/ 28 h 28"/>
                  <a:gd name="T4" fmla="*/ 1 w 115"/>
                  <a:gd name="T5" fmla="*/ 27 h 28"/>
                  <a:gd name="T6" fmla="*/ 114 w 115"/>
                  <a:gd name="T7" fmla="*/ 0 h 28"/>
                  <a:gd name="T8" fmla="*/ 115 w 115"/>
                  <a:gd name="T9" fmla="*/ 1 h 28"/>
                  <a:gd name="T10" fmla="*/ 114 w 115"/>
                  <a:gd name="T11" fmla="*/ 2 h 28"/>
                  <a:gd name="T12" fmla="*/ 2 w 115"/>
                  <a:gd name="T13" fmla="*/ 28 h 28"/>
                  <a:gd name="T14" fmla="*/ 1 w 11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 y="28"/>
                    </a:moveTo>
                    <a:cubicBezTo>
                      <a:pt x="1" y="28"/>
                      <a:pt x="1" y="28"/>
                      <a:pt x="0" y="28"/>
                    </a:cubicBezTo>
                    <a:cubicBezTo>
                      <a:pt x="0" y="27"/>
                      <a:pt x="1" y="27"/>
                      <a:pt x="1" y="27"/>
                    </a:cubicBezTo>
                    <a:cubicBezTo>
                      <a:pt x="114" y="0"/>
                      <a:pt x="114" y="0"/>
                      <a:pt x="114" y="0"/>
                    </a:cubicBezTo>
                    <a:cubicBezTo>
                      <a:pt x="114" y="0"/>
                      <a:pt x="115" y="0"/>
                      <a:pt x="115" y="1"/>
                    </a:cubicBezTo>
                    <a:cubicBezTo>
                      <a:pt x="115" y="1"/>
                      <a:pt x="115" y="2"/>
                      <a:pt x="114" y="2"/>
                    </a:cubicBezTo>
                    <a:cubicBezTo>
                      <a:pt x="2" y="28"/>
                      <a:pt x="2" y="28"/>
                      <a:pt x="2" y="28"/>
                    </a:cubicBezTo>
                    <a:cubicBezTo>
                      <a:pt x="1" y="28"/>
                      <a:pt x="1" y="28"/>
                      <a:pt x="1" y="28"/>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36"/>
              <p:cNvSpPr>
                <a:spLocks/>
              </p:cNvSpPr>
              <p:nvPr/>
            </p:nvSpPr>
            <p:spPr bwMode="auto">
              <a:xfrm>
                <a:off x="3927476" y="3405188"/>
                <a:ext cx="250825" cy="255588"/>
              </a:xfrm>
              <a:custGeom>
                <a:avLst/>
                <a:gdLst>
                  <a:gd name="T0" fmla="*/ 64 w 65"/>
                  <a:gd name="T1" fmla="*/ 67 h 67"/>
                  <a:gd name="T2" fmla="*/ 63 w 65"/>
                  <a:gd name="T3" fmla="*/ 67 h 67"/>
                  <a:gd name="T4" fmla="*/ 1 w 65"/>
                  <a:gd name="T5" fmla="*/ 2 h 67"/>
                  <a:gd name="T6" fmla="*/ 1 w 65"/>
                  <a:gd name="T7" fmla="*/ 0 h 67"/>
                  <a:gd name="T8" fmla="*/ 2 w 65"/>
                  <a:gd name="T9" fmla="*/ 0 h 67"/>
                  <a:gd name="T10" fmla="*/ 65 w 65"/>
                  <a:gd name="T11" fmla="*/ 66 h 67"/>
                  <a:gd name="T12" fmla="*/ 64 w 65"/>
                  <a:gd name="T13" fmla="*/ 67 h 67"/>
                  <a:gd name="T14" fmla="*/ 64 w 65"/>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7">
                    <a:moveTo>
                      <a:pt x="64" y="67"/>
                    </a:moveTo>
                    <a:cubicBezTo>
                      <a:pt x="64" y="67"/>
                      <a:pt x="63" y="67"/>
                      <a:pt x="63" y="67"/>
                    </a:cubicBezTo>
                    <a:cubicBezTo>
                      <a:pt x="1" y="2"/>
                      <a:pt x="1" y="2"/>
                      <a:pt x="1" y="2"/>
                    </a:cubicBezTo>
                    <a:cubicBezTo>
                      <a:pt x="0" y="1"/>
                      <a:pt x="0" y="1"/>
                      <a:pt x="1" y="0"/>
                    </a:cubicBezTo>
                    <a:cubicBezTo>
                      <a:pt x="1" y="0"/>
                      <a:pt x="2" y="0"/>
                      <a:pt x="2" y="0"/>
                    </a:cubicBezTo>
                    <a:cubicBezTo>
                      <a:pt x="65" y="66"/>
                      <a:pt x="65" y="66"/>
                      <a:pt x="65" y="66"/>
                    </a:cubicBezTo>
                    <a:cubicBezTo>
                      <a:pt x="65" y="66"/>
                      <a:pt x="65" y="67"/>
                      <a:pt x="64" y="67"/>
                    </a:cubicBezTo>
                    <a:cubicBezTo>
                      <a:pt x="64" y="67"/>
                      <a:pt x="64" y="67"/>
                      <a:pt x="64" y="6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37"/>
              <p:cNvSpPr>
                <a:spLocks/>
              </p:cNvSpPr>
              <p:nvPr/>
            </p:nvSpPr>
            <p:spPr bwMode="auto">
              <a:xfrm>
                <a:off x="3732213" y="3979863"/>
                <a:ext cx="446088" cy="95250"/>
              </a:xfrm>
              <a:custGeom>
                <a:avLst/>
                <a:gdLst>
                  <a:gd name="T0" fmla="*/ 115 w 116"/>
                  <a:gd name="T1" fmla="*/ 25 h 25"/>
                  <a:gd name="T2" fmla="*/ 115 w 116"/>
                  <a:gd name="T3" fmla="*/ 25 h 25"/>
                  <a:gd name="T4" fmla="*/ 0 w 116"/>
                  <a:gd name="T5" fmla="*/ 2 h 25"/>
                  <a:gd name="T6" fmla="*/ 0 w 116"/>
                  <a:gd name="T7" fmla="*/ 1 h 25"/>
                  <a:gd name="T8" fmla="*/ 1 w 116"/>
                  <a:gd name="T9" fmla="*/ 0 h 25"/>
                  <a:gd name="T10" fmla="*/ 116 w 116"/>
                  <a:gd name="T11" fmla="*/ 23 h 25"/>
                  <a:gd name="T12" fmla="*/ 116 w 116"/>
                  <a:gd name="T13" fmla="*/ 24 h 25"/>
                  <a:gd name="T14" fmla="*/ 115 w 11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15" y="25"/>
                    </a:moveTo>
                    <a:cubicBezTo>
                      <a:pt x="115" y="25"/>
                      <a:pt x="115" y="25"/>
                      <a:pt x="115" y="25"/>
                    </a:cubicBezTo>
                    <a:cubicBezTo>
                      <a:pt x="0" y="2"/>
                      <a:pt x="0" y="2"/>
                      <a:pt x="0" y="2"/>
                    </a:cubicBezTo>
                    <a:cubicBezTo>
                      <a:pt x="0" y="2"/>
                      <a:pt x="0" y="2"/>
                      <a:pt x="0" y="1"/>
                    </a:cubicBezTo>
                    <a:cubicBezTo>
                      <a:pt x="0" y="1"/>
                      <a:pt x="0" y="0"/>
                      <a:pt x="1" y="0"/>
                    </a:cubicBezTo>
                    <a:cubicBezTo>
                      <a:pt x="116" y="23"/>
                      <a:pt x="116" y="23"/>
                      <a:pt x="116" y="23"/>
                    </a:cubicBezTo>
                    <a:cubicBezTo>
                      <a:pt x="116" y="23"/>
                      <a:pt x="116" y="23"/>
                      <a:pt x="116" y="24"/>
                    </a:cubicBezTo>
                    <a:cubicBezTo>
                      <a:pt x="116" y="24"/>
                      <a:pt x="116" y="25"/>
                      <a:pt x="115" y="2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38"/>
              <p:cNvSpPr>
                <a:spLocks/>
              </p:cNvSpPr>
              <p:nvPr/>
            </p:nvSpPr>
            <p:spPr bwMode="auto">
              <a:xfrm>
                <a:off x="3732213" y="3781425"/>
                <a:ext cx="203200" cy="293688"/>
              </a:xfrm>
              <a:custGeom>
                <a:avLst/>
                <a:gdLst>
                  <a:gd name="T0" fmla="*/ 1 w 53"/>
                  <a:gd name="T1" fmla="*/ 77 h 77"/>
                  <a:gd name="T2" fmla="*/ 0 w 53"/>
                  <a:gd name="T3" fmla="*/ 76 h 77"/>
                  <a:gd name="T4" fmla="*/ 0 w 53"/>
                  <a:gd name="T5" fmla="*/ 75 h 77"/>
                  <a:gd name="T6" fmla="*/ 52 w 53"/>
                  <a:gd name="T7" fmla="*/ 1 h 77"/>
                  <a:gd name="T8" fmla="*/ 53 w 53"/>
                  <a:gd name="T9" fmla="*/ 1 h 77"/>
                  <a:gd name="T10" fmla="*/ 53 w 53"/>
                  <a:gd name="T11" fmla="*/ 2 h 77"/>
                  <a:gd name="T12" fmla="*/ 1 w 53"/>
                  <a:gd name="T13" fmla="*/ 76 h 77"/>
                  <a:gd name="T14" fmla="*/ 1 w 53"/>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77">
                    <a:moveTo>
                      <a:pt x="1" y="77"/>
                    </a:moveTo>
                    <a:cubicBezTo>
                      <a:pt x="0" y="77"/>
                      <a:pt x="0" y="77"/>
                      <a:pt x="0" y="76"/>
                    </a:cubicBezTo>
                    <a:cubicBezTo>
                      <a:pt x="0" y="76"/>
                      <a:pt x="0" y="76"/>
                      <a:pt x="0" y="75"/>
                    </a:cubicBezTo>
                    <a:cubicBezTo>
                      <a:pt x="52" y="1"/>
                      <a:pt x="52" y="1"/>
                      <a:pt x="52" y="1"/>
                    </a:cubicBezTo>
                    <a:cubicBezTo>
                      <a:pt x="52" y="1"/>
                      <a:pt x="52" y="0"/>
                      <a:pt x="53" y="1"/>
                    </a:cubicBezTo>
                    <a:cubicBezTo>
                      <a:pt x="53" y="1"/>
                      <a:pt x="53" y="2"/>
                      <a:pt x="53" y="2"/>
                    </a:cubicBezTo>
                    <a:cubicBezTo>
                      <a:pt x="1" y="76"/>
                      <a:pt x="1" y="76"/>
                      <a:pt x="1" y="76"/>
                    </a:cubicBezTo>
                    <a:cubicBezTo>
                      <a:pt x="1" y="76"/>
                      <a:pt x="1" y="77"/>
                      <a:pt x="1" y="7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39"/>
              <p:cNvSpPr>
                <a:spLocks/>
              </p:cNvSpPr>
              <p:nvPr/>
            </p:nvSpPr>
            <p:spPr bwMode="auto">
              <a:xfrm>
                <a:off x="3727451" y="3652838"/>
                <a:ext cx="207963" cy="136525"/>
              </a:xfrm>
              <a:custGeom>
                <a:avLst/>
                <a:gdLst>
                  <a:gd name="T0" fmla="*/ 53 w 54"/>
                  <a:gd name="T1" fmla="*/ 36 h 36"/>
                  <a:gd name="T2" fmla="*/ 53 w 54"/>
                  <a:gd name="T3" fmla="*/ 36 h 36"/>
                  <a:gd name="T4" fmla="*/ 1 w 54"/>
                  <a:gd name="T5" fmla="*/ 2 h 36"/>
                  <a:gd name="T6" fmla="*/ 1 w 54"/>
                  <a:gd name="T7" fmla="*/ 1 h 36"/>
                  <a:gd name="T8" fmla="*/ 2 w 54"/>
                  <a:gd name="T9" fmla="*/ 1 h 36"/>
                  <a:gd name="T10" fmla="*/ 54 w 54"/>
                  <a:gd name="T11" fmla="*/ 35 h 36"/>
                  <a:gd name="T12" fmla="*/ 54 w 54"/>
                  <a:gd name="T13" fmla="*/ 36 h 36"/>
                  <a:gd name="T14" fmla="*/ 53 w 5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6">
                    <a:moveTo>
                      <a:pt x="53" y="36"/>
                    </a:moveTo>
                    <a:cubicBezTo>
                      <a:pt x="53" y="36"/>
                      <a:pt x="53" y="36"/>
                      <a:pt x="53" y="36"/>
                    </a:cubicBezTo>
                    <a:cubicBezTo>
                      <a:pt x="1" y="2"/>
                      <a:pt x="1" y="2"/>
                      <a:pt x="1" y="2"/>
                    </a:cubicBezTo>
                    <a:cubicBezTo>
                      <a:pt x="0" y="2"/>
                      <a:pt x="0" y="1"/>
                      <a:pt x="1" y="1"/>
                    </a:cubicBezTo>
                    <a:cubicBezTo>
                      <a:pt x="1" y="0"/>
                      <a:pt x="1" y="0"/>
                      <a:pt x="2" y="1"/>
                    </a:cubicBezTo>
                    <a:cubicBezTo>
                      <a:pt x="54" y="35"/>
                      <a:pt x="54" y="35"/>
                      <a:pt x="54" y="35"/>
                    </a:cubicBezTo>
                    <a:cubicBezTo>
                      <a:pt x="54" y="35"/>
                      <a:pt x="54" y="36"/>
                      <a:pt x="54" y="36"/>
                    </a:cubicBezTo>
                    <a:cubicBezTo>
                      <a:pt x="54" y="36"/>
                      <a:pt x="54" y="36"/>
                      <a:pt x="53" y="3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40"/>
              <p:cNvSpPr>
                <a:spLocks/>
              </p:cNvSpPr>
              <p:nvPr/>
            </p:nvSpPr>
            <p:spPr bwMode="auto">
              <a:xfrm>
                <a:off x="3719513" y="3386138"/>
                <a:ext cx="473075" cy="696913"/>
              </a:xfrm>
              <a:custGeom>
                <a:avLst/>
                <a:gdLst>
                  <a:gd name="T0" fmla="*/ 118 w 123"/>
                  <a:gd name="T1" fmla="*/ 183 h 183"/>
                  <a:gd name="T2" fmla="*/ 4 w 123"/>
                  <a:gd name="T3" fmla="*/ 183 h 183"/>
                  <a:gd name="T4" fmla="*/ 0 w 123"/>
                  <a:gd name="T5" fmla="*/ 180 h 183"/>
                  <a:gd name="T6" fmla="*/ 0 w 123"/>
                  <a:gd name="T7" fmla="*/ 157 h 183"/>
                  <a:gd name="T8" fmla="*/ 4 w 123"/>
                  <a:gd name="T9" fmla="*/ 154 h 183"/>
                  <a:gd name="T10" fmla="*/ 7 w 123"/>
                  <a:gd name="T11" fmla="*/ 157 h 183"/>
                  <a:gd name="T12" fmla="*/ 7 w 123"/>
                  <a:gd name="T13" fmla="*/ 176 h 183"/>
                  <a:gd name="T14" fmla="*/ 115 w 123"/>
                  <a:gd name="T15" fmla="*/ 176 h 183"/>
                  <a:gd name="T16" fmla="*/ 115 w 123"/>
                  <a:gd name="T17" fmla="*/ 153 h 183"/>
                  <a:gd name="T18" fmla="*/ 55 w 123"/>
                  <a:gd name="T19" fmla="*/ 153 h 183"/>
                  <a:gd name="T20" fmla="*/ 52 w 123"/>
                  <a:gd name="T21" fmla="*/ 151 h 183"/>
                  <a:gd name="T22" fmla="*/ 53 w 123"/>
                  <a:gd name="T23" fmla="*/ 147 h 183"/>
                  <a:gd name="T24" fmla="*/ 84 w 123"/>
                  <a:gd name="T25" fmla="*/ 116 h 183"/>
                  <a:gd name="T26" fmla="*/ 95 w 123"/>
                  <a:gd name="T27" fmla="*/ 105 h 183"/>
                  <a:gd name="T28" fmla="*/ 105 w 123"/>
                  <a:gd name="T29" fmla="*/ 92 h 183"/>
                  <a:gd name="T30" fmla="*/ 113 w 123"/>
                  <a:gd name="T31" fmla="*/ 77 h 183"/>
                  <a:gd name="T32" fmla="*/ 115 w 123"/>
                  <a:gd name="T33" fmla="*/ 61 h 183"/>
                  <a:gd name="T34" fmla="*/ 111 w 123"/>
                  <a:gd name="T35" fmla="*/ 40 h 183"/>
                  <a:gd name="T36" fmla="*/ 100 w 123"/>
                  <a:gd name="T37" fmla="*/ 24 h 183"/>
                  <a:gd name="T38" fmla="*/ 82 w 123"/>
                  <a:gd name="T39" fmla="*/ 13 h 183"/>
                  <a:gd name="T40" fmla="*/ 41 w 123"/>
                  <a:gd name="T41" fmla="*/ 13 h 183"/>
                  <a:gd name="T42" fmla="*/ 24 w 123"/>
                  <a:gd name="T43" fmla="*/ 24 h 183"/>
                  <a:gd name="T44" fmla="*/ 12 w 123"/>
                  <a:gd name="T45" fmla="*/ 43 h 183"/>
                  <a:gd name="T46" fmla="*/ 7 w 123"/>
                  <a:gd name="T47" fmla="*/ 71 h 183"/>
                  <a:gd name="T48" fmla="*/ 3 w 123"/>
                  <a:gd name="T49" fmla="*/ 75 h 183"/>
                  <a:gd name="T50" fmla="*/ 0 w 123"/>
                  <a:gd name="T51" fmla="*/ 71 h 183"/>
                  <a:gd name="T52" fmla="*/ 5 w 123"/>
                  <a:gd name="T53" fmla="*/ 41 h 183"/>
                  <a:gd name="T54" fmla="*/ 19 w 123"/>
                  <a:gd name="T55" fmla="*/ 19 h 183"/>
                  <a:gd name="T56" fmla="*/ 39 w 123"/>
                  <a:gd name="T57" fmla="*/ 6 h 183"/>
                  <a:gd name="T58" fmla="*/ 85 w 123"/>
                  <a:gd name="T59" fmla="*/ 6 h 183"/>
                  <a:gd name="T60" fmla="*/ 105 w 123"/>
                  <a:gd name="T61" fmla="*/ 19 h 183"/>
                  <a:gd name="T62" fmla="*/ 118 w 123"/>
                  <a:gd name="T63" fmla="*/ 37 h 183"/>
                  <a:gd name="T64" fmla="*/ 123 w 123"/>
                  <a:gd name="T65" fmla="*/ 61 h 183"/>
                  <a:gd name="T66" fmla="*/ 119 w 123"/>
                  <a:gd name="T67" fmla="*/ 79 h 183"/>
                  <a:gd name="T68" fmla="*/ 111 w 123"/>
                  <a:gd name="T69" fmla="*/ 96 h 183"/>
                  <a:gd name="T70" fmla="*/ 100 w 123"/>
                  <a:gd name="T71" fmla="*/ 110 h 183"/>
                  <a:gd name="T72" fmla="*/ 89 w 123"/>
                  <a:gd name="T73" fmla="*/ 122 h 183"/>
                  <a:gd name="T74" fmla="*/ 64 w 123"/>
                  <a:gd name="T75" fmla="*/ 146 h 183"/>
                  <a:gd name="T76" fmla="*/ 118 w 123"/>
                  <a:gd name="T77" fmla="*/ 146 h 183"/>
                  <a:gd name="T78" fmla="*/ 122 w 123"/>
                  <a:gd name="T79" fmla="*/ 150 h 183"/>
                  <a:gd name="T80" fmla="*/ 122 w 123"/>
                  <a:gd name="T81" fmla="*/ 180 h 183"/>
                  <a:gd name="T82" fmla="*/ 118 w 123"/>
                  <a:gd name="T8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83">
                    <a:moveTo>
                      <a:pt x="118" y="183"/>
                    </a:moveTo>
                    <a:cubicBezTo>
                      <a:pt x="4" y="183"/>
                      <a:pt x="4" y="183"/>
                      <a:pt x="4" y="183"/>
                    </a:cubicBezTo>
                    <a:cubicBezTo>
                      <a:pt x="2" y="183"/>
                      <a:pt x="0" y="182"/>
                      <a:pt x="0" y="180"/>
                    </a:cubicBezTo>
                    <a:cubicBezTo>
                      <a:pt x="0" y="157"/>
                      <a:pt x="0" y="157"/>
                      <a:pt x="0" y="157"/>
                    </a:cubicBezTo>
                    <a:cubicBezTo>
                      <a:pt x="0" y="155"/>
                      <a:pt x="2" y="154"/>
                      <a:pt x="4" y="154"/>
                    </a:cubicBezTo>
                    <a:cubicBezTo>
                      <a:pt x="6" y="154"/>
                      <a:pt x="7" y="155"/>
                      <a:pt x="7" y="157"/>
                    </a:cubicBezTo>
                    <a:cubicBezTo>
                      <a:pt x="7" y="176"/>
                      <a:pt x="7" y="176"/>
                      <a:pt x="7" y="176"/>
                    </a:cubicBezTo>
                    <a:cubicBezTo>
                      <a:pt x="115" y="176"/>
                      <a:pt x="115" y="176"/>
                      <a:pt x="115" y="176"/>
                    </a:cubicBezTo>
                    <a:cubicBezTo>
                      <a:pt x="115" y="153"/>
                      <a:pt x="115" y="153"/>
                      <a:pt x="115" y="153"/>
                    </a:cubicBezTo>
                    <a:cubicBezTo>
                      <a:pt x="55" y="153"/>
                      <a:pt x="55" y="153"/>
                      <a:pt x="55" y="153"/>
                    </a:cubicBezTo>
                    <a:cubicBezTo>
                      <a:pt x="54" y="153"/>
                      <a:pt x="52" y="153"/>
                      <a:pt x="52" y="151"/>
                    </a:cubicBezTo>
                    <a:cubicBezTo>
                      <a:pt x="51" y="150"/>
                      <a:pt x="52" y="148"/>
                      <a:pt x="53" y="147"/>
                    </a:cubicBezTo>
                    <a:cubicBezTo>
                      <a:pt x="84" y="116"/>
                      <a:pt x="84" y="116"/>
                      <a:pt x="84" y="116"/>
                    </a:cubicBezTo>
                    <a:cubicBezTo>
                      <a:pt x="87" y="113"/>
                      <a:pt x="91" y="109"/>
                      <a:pt x="95" y="105"/>
                    </a:cubicBezTo>
                    <a:cubicBezTo>
                      <a:pt x="98" y="101"/>
                      <a:pt x="102" y="97"/>
                      <a:pt x="105" y="92"/>
                    </a:cubicBezTo>
                    <a:cubicBezTo>
                      <a:pt x="108" y="87"/>
                      <a:pt x="111" y="82"/>
                      <a:pt x="113" y="77"/>
                    </a:cubicBezTo>
                    <a:cubicBezTo>
                      <a:pt x="114" y="72"/>
                      <a:pt x="115" y="66"/>
                      <a:pt x="115" y="61"/>
                    </a:cubicBezTo>
                    <a:cubicBezTo>
                      <a:pt x="115" y="53"/>
                      <a:pt x="114" y="47"/>
                      <a:pt x="111" y="40"/>
                    </a:cubicBezTo>
                    <a:cubicBezTo>
                      <a:pt x="108" y="34"/>
                      <a:pt x="104" y="29"/>
                      <a:pt x="100" y="24"/>
                    </a:cubicBezTo>
                    <a:cubicBezTo>
                      <a:pt x="95" y="20"/>
                      <a:pt x="89" y="16"/>
                      <a:pt x="82" y="13"/>
                    </a:cubicBezTo>
                    <a:cubicBezTo>
                      <a:pt x="70" y="8"/>
                      <a:pt x="55" y="8"/>
                      <a:pt x="41" y="13"/>
                    </a:cubicBezTo>
                    <a:cubicBezTo>
                      <a:pt x="35" y="15"/>
                      <a:pt x="29" y="19"/>
                      <a:pt x="24" y="24"/>
                    </a:cubicBezTo>
                    <a:cubicBezTo>
                      <a:pt x="19" y="29"/>
                      <a:pt x="15" y="36"/>
                      <a:pt x="12" y="43"/>
                    </a:cubicBezTo>
                    <a:cubicBezTo>
                      <a:pt x="9" y="51"/>
                      <a:pt x="7" y="61"/>
                      <a:pt x="7" y="71"/>
                    </a:cubicBezTo>
                    <a:cubicBezTo>
                      <a:pt x="7" y="74"/>
                      <a:pt x="5" y="75"/>
                      <a:pt x="3" y="75"/>
                    </a:cubicBezTo>
                    <a:cubicBezTo>
                      <a:pt x="1" y="75"/>
                      <a:pt x="0" y="73"/>
                      <a:pt x="0" y="71"/>
                    </a:cubicBezTo>
                    <a:cubicBezTo>
                      <a:pt x="0" y="60"/>
                      <a:pt x="2" y="49"/>
                      <a:pt x="5" y="41"/>
                    </a:cubicBezTo>
                    <a:cubicBezTo>
                      <a:pt x="9" y="32"/>
                      <a:pt x="13" y="25"/>
                      <a:pt x="19" y="19"/>
                    </a:cubicBezTo>
                    <a:cubicBezTo>
                      <a:pt x="25" y="13"/>
                      <a:pt x="31" y="9"/>
                      <a:pt x="39" y="6"/>
                    </a:cubicBezTo>
                    <a:cubicBezTo>
                      <a:pt x="54" y="0"/>
                      <a:pt x="71" y="1"/>
                      <a:pt x="85" y="6"/>
                    </a:cubicBezTo>
                    <a:cubicBezTo>
                      <a:pt x="93" y="9"/>
                      <a:pt x="99" y="14"/>
                      <a:pt x="105" y="19"/>
                    </a:cubicBezTo>
                    <a:cubicBezTo>
                      <a:pt x="110" y="24"/>
                      <a:pt x="115" y="30"/>
                      <a:pt x="118" y="37"/>
                    </a:cubicBezTo>
                    <a:cubicBezTo>
                      <a:pt x="121" y="45"/>
                      <a:pt x="123" y="52"/>
                      <a:pt x="123" y="61"/>
                    </a:cubicBezTo>
                    <a:cubicBezTo>
                      <a:pt x="123" y="67"/>
                      <a:pt x="122" y="73"/>
                      <a:pt x="119" y="79"/>
                    </a:cubicBezTo>
                    <a:cubicBezTo>
                      <a:pt x="117" y="85"/>
                      <a:pt x="115" y="91"/>
                      <a:pt x="111" y="96"/>
                    </a:cubicBezTo>
                    <a:cubicBezTo>
                      <a:pt x="108" y="101"/>
                      <a:pt x="104" y="106"/>
                      <a:pt x="100" y="110"/>
                    </a:cubicBezTo>
                    <a:cubicBezTo>
                      <a:pt x="96" y="114"/>
                      <a:pt x="93" y="118"/>
                      <a:pt x="89" y="122"/>
                    </a:cubicBezTo>
                    <a:cubicBezTo>
                      <a:pt x="64" y="146"/>
                      <a:pt x="64" y="146"/>
                      <a:pt x="64" y="146"/>
                    </a:cubicBezTo>
                    <a:cubicBezTo>
                      <a:pt x="118" y="146"/>
                      <a:pt x="118" y="146"/>
                      <a:pt x="118" y="146"/>
                    </a:cubicBezTo>
                    <a:cubicBezTo>
                      <a:pt x="120" y="146"/>
                      <a:pt x="122" y="148"/>
                      <a:pt x="122" y="150"/>
                    </a:cubicBezTo>
                    <a:cubicBezTo>
                      <a:pt x="122" y="180"/>
                      <a:pt x="122" y="180"/>
                      <a:pt x="122" y="180"/>
                    </a:cubicBezTo>
                    <a:cubicBezTo>
                      <a:pt x="122" y="182"/>
                      <a:pt x="120" y="183"/>
                      <a:pt x="118" y="1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Oval 41"/>
              <p:cNvSpPr>
                <a:spLocks noChangeArrowheads="1"/>
              </p:cNvSpPr>
              <p:nvPr/>
            </p:nvSpPr>
            <p:spPr bwMode="auto">
              <a:xfrm>
                <a:off x="3913188" y="3770313"/>
                <a:ext cx="38100" cy="349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Oval 42"/>
              <p:cNvSpPr>
                <a:spLocks noChangeArrowheads="1"/>
              </p:cNvSpPr>
              <p:nvPr/>
            </p:nvSpPr>
            <p:spPr bwMode="auto">
              <a:xfrm>
                <a:off x="3767138" y="3976688"/>
                <a:ext cx="38100"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Oval 43"/>
              <p:cNvSpPr>
                <a:spLocks noChangeArrowheads="1"/>
              </p:cNvSpPr>
              <p:nvPr/>
            </p:nvSpPr>
            <p:spPr bwMode="auto">
              <a:xfrm>
                <a:off x="4073526" y="3557588"/>
                <a:ext cx="39688"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Oval 44"/>
              <p:cNvSpPr>
                <a:spLocks noChangeArrowheads="1"/>
              </p:cNvSpPr>
              <p:nvPr/>
            </p:nvSpPr>
            <p:spPr bwMode="auto">
              <a:xfrm>
                <a:off x="3913188" y="3595688"/>
                <a:ext cx="38100"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Oval 45"/>
              <p:cNvSpPr>
                <a:spLocks noChangeArrowheads="1"/>
              </p:cNvSpPr>
              <p:nvPr/>
            </p:nvSpPr>
            <p:spPr bwMode="auto">
              <a:xfrm>
                <a:off x="4046538" y="3636963"/>
                <a:ext cx="39688"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pic>
        <p:nvPicPr>
          <p:cNvPr id="40" name="图片 39"/>
          <p:cNvPicPr>
            <a:picLocks noChangeAspect="1"/>
          </p:cNvPicPr>
          <p:nvPr/>
        </p:nvPicPr>
        <p:blipFill>
          <a:blip r:embed="rId8"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3660608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4.16667E-6 -4.44444E-6 L 0.6901 -4.44444E-6 " pathEditMode="relative" rAng="0" ptsTypes="AA">
                                      <p:cBhvr>
                                        <p:cTn id="6" dur="1250" fill="hold"/>
                                        <p:tgtEl>
                                          <p:spTgt spid="2"/>
                                        </p:tgtEl>
                                        <p:attrNameLst>
                                          <p:attrName>ppt_x</p:attrName>
                                          <p:attrName>ppt_y</p:attrName>
                                        </p:attrNameLst>
                                      </p:cBhvr>
                                      <p:rCtr x="34505" y="0"/>
                                    </p:animMotion>
                                  </p:childTnLst>
                                </p:cTn>
                              </p:par>
                              <p:par>
                                <p:cTn id="7" presetID="35" presetClass="path" presetSubtype="0" decel="50000" fill="hold" nodeType="withEffect">
                                  <p:stCondLst>
                                    <p:cond delay="0"/>
                                  </p:stCondLst>
                                  <p:childTnLst>
                                    <p:animMotion origin="layout" path="M -3.125E-6 -4.44444E-6 L -0.70117 -4.44444E-6 " pathEditMode="relative" rAng="0" ptsTypes="AA">
                                      <p:cBhvr>
                                        <p:cTn id="8" dur="1250" fill="hold"/>
                                        <p:tgtEl>
                                          <p:spTgt spid="3"/>
                                        </p:tgtEl>
                                        <p:attrNameLst>
                                          <p:attrName>ppt_x</p:attrName>
                                          <p:attrName>ppt_y</p:attrName>
                                        </p:attrNameLst>
                                      </p:cBhvr>
                                      <p:rCtr x="-35065" y="0"/>
                                    </p:animMotion>
                                  </p:childTnLst>
                                </p:cTn>
                              </p:par>
                            </p:childTnLst>
                          </p:cTn>
                        </p:par>
                        <p:par>
                          <p:cTn id="9" fill="hold">
                            <p:stCondLst>
                              <p:cond delay="1250"/>
                            </p:stCondLst>
                            <p:childTnLst>
                              <p:par>
                                <p:cTn id="10" presetID="6" presetClass="emph" presetSubtype="0" repeatCount="10000" fill="hold" nodeType="afterEffect">
                                  <p:stCondLst>
                                    <p:cond delay="0"/>
                                  </p:stCondLst>
                                  <p:childTnLst>
                                    <p:animScale>
                                      <p:cBhvr>
                                        <p:cTn id="11" dur="20" fill="hold"/>
                                        <p:tgtEl>
                                          <p:spTgt spid="2"/>
                                        </p:tgtEl>
                                      </p:cBhvr>
                                      <p:by x="150000" y="150000"/>
                                    </p:animScale>
                                  </p:childTnLst>
                                </p:cTn>
                              </p:par>
                              <p:par>
                                <p:cTn id="12" presetID="6" presetClass="emph" presetSubtype="0" repeatCount="10000" fill="hold" nodeType="withEffect">
                                  <p:stCondLst>
                                    <p:cond delay="0"/>
                                  </p:stCondLst>
                                  <p:childTnLst>
                                    <p:animScale>
                                      <p:cBhvr>
                                        <p:cTn id="13" dur="20" fill="hold"/>
                                        <p:tgtEl>
                                          <p:spTgt spid="3"/>
                                        </p:tgtEl>
                                      </p:cBhvr>
                                      <p:by x="150000" y="150000"/>
                                    </p:animScale>
                                  </p:childTnLst>
                                </p:cTn>
                              </p:par>
                            </p:childTnLst>
                          </p:cTn>
                        </p:par>
                        <p:par>
                          <p:cTn id="14" fill="hold">
                            <p:stCondLst>
                              <p:cond delay="1450"/>
                            </p:stCondLst>
                            <p:childTnLst>
                              <p:par>
                                <p:cTn id="15" presetID="6" presetClass="emph" presetSubtype="0" decel="50000" fill="hold" nodeType="afterEffect">
                                  <p:stCondLst>
                                    <p:cond delay="0"/>
                                  </p:stCondLst>
                                  <p:childTnLst>
                                    <p:animScale>
                                      <p:cBhvr>
                                        <p:cTn id="16" dur="1000" fill="hold"/>
                                        <p:tgtEl>
                                          <p:spTgt spid="2"/>
                                        </p:tgtEl>
                                      </p:cBhvr>
                                      <p:by x="1000000" y="1000000"/>
                                    </p:animScale>
                                  </p:childTnLst>
                                </p:cTn>
                              </p:par>
                              <p:par>
                                <p:cTn id="17" presetID="10" presetClass="exit" presetSubtype="0" fill="hold" nodeType="withEffect">
                                  <p:stCondLst>
                                    <p:cond delay="0"/>
                                  </p:stCondLst>
                                  <p:childTnLst>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6" presetClass="emph" presetSubtype="0" decel="50000" fill="hold" nodeType="withEffect">
                                  <p:stCondLst>
                                    <p:cond delay="0"/>
                                  </p:stCondLst>
                                  <p:childTnLst>
                                    <p:animScale>
                                      <p:cBhvr>
                                        <p:cTn id="21" dur="1000" fill="hold"/>
                                        <p:tgtEl>
                                          <p:spTgt spid="3"/>
                                        </p:tgtEl>
                                      </p:cBhvr>
                                      <p:by x="1000000" y="1000000"/>
                                    </p:animScale>
                                  </p:childTnLst>
                                </p:cTn>
                              </p:par>
                              <p:par>
                                <p:cTn id="22" presetID="10" presetClass="exit" presetSubtype="0" fill="hold" nodeType="withEffect">
                                  <p:stCondLst>
                                    <p:cond delay="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53" presetClass="entr" presetSubtype="52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fltVal val="0.5"/>
                                          </p:val>
                                        </p:tav>
                                        <p:tav tm="100000">
                                          <p:val>
                                            <p:strVal val="#ppt_x"/>
                                          </p:val>
                                        </p:tav>
                                      </p:tavLst>
                                    </p:anim>
                                    <p:anim calcmode="lin" valueType="num">
                                      <p:cBhvr>
                                        <p:cTn id="31" dur="1000" fill="hold"/>
                                        <p:tgtEl>
                                          <p:spTgt spid="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fltVal val="0"/>
                                          </p:val>
                                        </p:tav>
                                        <p:tav tm="100000">
                                          <p:val>
                                            <p:strVal val="#ppt_w"/>
                                          </p:val>
                                        </p:tav>
                                      </p:tavLst>
                                    </p:anim>
                                    <p:anim calcmode="lin" valueType="num">
                                      <p:cBhvr>
                                        <p:cTn id="35" dur="1000" fill="hold"/>
                                        <p:tgtEl>
                                          <p:spTgt spid="26"/>
                                        </p:tgtEl>
                                        <p:attrNameLst>
                                          <p:attrName>ppt_h</p:attrName>
                                        </p:attrNameLst>
                                      </p:cBhvr>
                                      <p:tavLst>
                                        <p:tav tm="0">
                                          <p:val>
                                            <p:fltVal val="0"/>
                                          </p:val>
                                        </p:tav>
                                        <p:tav tm="100000">
                                          <p:val>
                                            <p:strVal val="#ppt_h"/>
                                          </p:val>
                                        </p:tav>
                                      </p:tavLst>
                                    </p:anim>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fltVal val="0.5"/>
                                          </p:val>
                                        </p:tav>
                                        <p:tav tm="100000">
                                          <p:val>
                                            <p:strVal val="#ppt_x"/>
                                          </p:val>
                                        </p:tav>
                                      </p:tavLst>
                                    </p:anim>
                                    <p:anim calcmode="lin" valueType="num">
                                      <p:cBhvr>
                                        <p:cTn id="38" dur="1000" fill="hold"/>
                                        <p:tgtEl>
                                          <p:spTgt spid="26"/>
                                        </p:tgtEl>
                                        <p:attrNameLst>
                                          <p:attrName>ppt_y</p:attrName>
                                        </p:attrNameLst>
                                      </p:cBhvr>
                                      <p:tavLst>
                                        <p:tav tm="0">
                                          <p:val>
                                            <p:fltVal val="0.5"/>
                                          </p:val>
                                        </p:tav>
                                        <p:tav tm="100000">
                                          <p:val>
                                            <p:strVal val="#ppt_y"/>
                                          </p:val>
                                        </p:tav>
                                      </p:tavLst>
                                    </p:anim>
                                  </p:childTnLst>
                                </p:cTn>
                              </p:par>
                            </p:childTnLst>
                          </p:cTn>
                        </p:par>
                        <p:par>
                          <p:cTn id="39" fill="hold">
                            <p:stCondLst>
                              <p:cond delay="2450"/>
                            </p:stCondLst>
                            <p:childTnLst>
                              <p:par>
                                <p:cTn id="40" presetID="10" presetClass="entr" presetSubtype="0" repeatCount="3000"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200"/>
                                        <p:tgtEl>
                                          <p:spTgt spid="53"/>
                                        </p:tgtEl>
                                      </p:cBhvr>
                                    </p:animEffect>
                                  </p:childTnLst>
                                </p:cTn>
                              </p:par>
                              <p:par>
                                <p:cTn id="43" presetID="10" presetClass="entr" presetSubtype="0" repeatCount="3000" fill="hold" nodeType="withEffect">
                                  <p:stCondLst>
                                    <p:cond delay="1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200"/>
                                        <p:tgtEl>
                                          <p:spTgt spid="52"/>
                                        </p:tgtEl>
                                      </p:cBhvr>
                                    </p:animEffect>
                                  </p:childTnLst>
                                </p:cTn>
                              </p:par>
                              <p:par>
                                <p:cTn id="46" presetID="10" presetClass="entr" presetSubtype="0" repeatCount="3000" fill="hold" nodeType="withEffect">
                                  <p:stCondLst>
                                    <p:cond delay="20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200"/>
                                        <p:tgtEl>
                                          <p:spTgt spid="51"/>
                                        </p:tgtEl>
                                      </p:cBhvr>
                                    </p:animEffect>
                                  </p:childTnLst>
                                </p:cTn>
                              </p:par>
                              <p:par>
                                <p:cTn id="49" presetID="10" presetClass="entr" presetSubtype="0" repeatCount="300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200"/>
                                        <p:tgtEl>
                                          <p:spTgt spid="56"/>
                                        </p:tgtEl>
                                      </p:cBhvr>
                                    </p:animEffect>
                                  </p:childTnLst>
                                </p:cTn>
                              </p:par>
                              <p:par>
                                <p:cTn id="52" presetID="10" presetClass="entr" presetSubtype="0" repeatCount="3000" fill="hold" nodeType="withEffect">
                                  <p:stCondLst>
                                    <p:cond delay="10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200"/>
                                        <p:tgtEl>
                                          <p:spTgt spid="55"/>
                                        </p:tgtEl>
                                      </p:cBhvr>
                                    </p:animEffect>
                                  </p:childTnLst>
                                </p:cTn>
                              </p:par>
                              <p:par>
                                <p:cTn id="55" presetID="10" presetClass="entr" presetSubtype="0" repeatCount="3000" fill="hold" nodeType="withEffect">
                                  <p:stCondLst>
                                    <p:cond delay="20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sp>
        <p:nvSpPr>
          <p:cNvPr id="500" name="圆角矩形 499"/>
          <p:cNvSpPr/>
          <p:nvPr/>
        </p:nvSpPr>
        <p:spPr>
          <a:xfrm>
            <a:off x="1313212" y="323658"/>
            <a:ext cx="6363937" cy="462022"/>
          </a:xfrm>
          <a:prstGeom prst="roundRect">
            <a:avLst>
              <a:gd name="adj" fmla="val 23381"/>
            </a:avLst>
          </a:prstGeom>
          <a:noFill/>
        </p:spPr>
        <p:txBody>
          <a:bodyPr wrap="square" anchor="ctr">
            <a:spAutoFit/>
          </a:bodyPr>
          <a:lstStyle/>
          <a:p>
            <a:pPr algn="ctr"/>
            <a:r>
              <a:rPr lang="en-US" altLang="zh-CN" sz="2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Establish wisdom classroom teaching pattern</a:t>
            </a:r>
            <a:endParaRPr lang="en-US" altLang="zh-CN" sz="2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24" name="图片 23"/>
          <p:cNvPicPr>
            <a:picLocks noChangeAspect="1"/>
          </p:cNvPicPr>
          <p:nvPr/>
        </p:nvPicPr>
        <p:blipFill>
          <a:blip r:embed="rId4" cstate="print"/>
          <a:stretch>
            <a:fillRect/>
          </a:stretch>
        </p:blipFill>
        <p:spPr>
          <a:xfrm>
            <a:off x="0" y="0"/>
            <a:ext cx="1560046" cy="1040235"/>
          </a:xfrm>
          <a:prstGeom prst="rect">
            <a:avLst/>
          </a:prstGeom>
        </p:spPr>
      </p:pic>
      <p:grpSp>
        <p:nvGrpSpPr>
          <p:cNvPr id="25" name="组合 24"/>
          <p:cNvGrpSpPr/>
          <p:nvPr/>
        </p:nvGrpSpPr>
        <p:grpSpPr bwMode="auto">
          <a:xfrm>
            <a:off x="259133" y="1765165"/>
            <a:ext cx="11692784" cy="0"/>
            <a:chOff x="552561" y="1533525"/>
            <a:chExt cx="11086878" cy="0"/>
          </a:xfrm>
        </p:grpSpPr>
        <p:cxnSp>
          <p:nvCxnSpPr>
            <p:cNvPr id="26" name="直接连接符 25"/>
            <p:cNvCxnSpPr/>
            <p:nvPr/>
          </p:nvCxnSpPr>
          <p:spPr>
            <a:xfrm>
              <a:off x="552561" y="1533525"/>
              <a:ext cx="2803469" cy="0"/>
            </a:xfrm>
            <a:prstGeom prst="line">
              <a:avLst/>
            </a:prstGeom>
            <a:ln w="857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349680" y="1533525"/>
              <a:ext cx="2800294" cy="0"/>
            </a:xfrm>
            <a:prstGeom prst="line">
              <a:avLst/>
            </a:prstGeom>
            <a:ln w="857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46799" y="1533525"/>
              <a:ext cx="2787594" cy="0"/>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31218" y="1533525"/>
              <a:ext cx="2708221" cy="0"/>
            </a:xfrm>
            <a:prstGeom prst="line">
              <a:avLst/>
            </a:prstGeom>
            <a:ln w="857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0" name="任意多边形 29"/>
          <p:cNvSpPr>
            <a:spLocks noChangeArrowheads="1"/>
          </p:cNvSpPr>
          <p:nvPr/>
        </p:nvSpPr>
        <p:spPr bwMode="auto">
          <a:xfrm>
            <a:off x="259133" y="1996208"/>
            <a:ext cx="2874644" cy="3636416"/>
          </a:xfrm>
          <a:custGeom>
            <a:avLst/>
            <a:gdLst>
              <a:gd name="T0" fmla="*/ 565697 w 2361393"/>
              <a:gd name="T1" fmla="*/ 0 h 2376962"/>
              <a:gd name="T2" fmla="*/ 2361393 w 2361393"/>
              <a:gd name="T3" fmla="*/ 0 h 2376962"/>
              <a:gd name="T4" fmla="*/ 2361393 w 2361393"/>
              <a:gd name="T5" fmla="*/ 2376962 h 2376962"/>
              <a:gd name="T6" fmla="*/ 0 w 2361393"/>
              <a:gd name="T7" fmla="*/ 2376962 h 2376962"/>
              <a:gd name="T8" fmla="*/ 0 w 2361393"/>
              <a:gd name="T9" fmla="*/ 560506 h 2376962"/>
              <a:gd name="T10" fmla="*/ 0 w 2361393"/>
              <a:gd name="T11" fmla="*/ 0 h 2376962"/>
              <a:gd name="T12" fmla="*/ 503419 w 2361393"/>
              <a:gd name="T13" fmla="*/ 0 h 2376962"/>
              <a:gd name="T14" fmla="*/ 0 w 2361393"/>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1393" h="2376962">
                <a:moveTo>
                  <a:pt x="565697" y="0"/>
                </a:moveTo>
                <a:lnTo>
                  <a:pt x="2361393" y="0"/>
                </a:lnTo>
                <a:lnTo>
                  <a:pt x="2361393" y="2376962"/>
                </a:lnTo>
                <a:lnTo>
                  <a:pt x="0" y="2376962"/>
                </a:lnTo>
                <a:lnTo>
                  <a:pt x="0" y="560506"/>
                </a:lnTo>
                <a:close/>
                <a:moveTo>
                  <a:pt x="0" y="0"/>
                </a:moveTo>
                <a:lnTo>
                  <a:pt x="503419" y="0"/>
                </a:lnTo>
                <a:lnTo>
                  <a:pt x="0" y="498227"/>
                </a:lnTo>
                <a:close/>
              </a:path>
            </a:pathLst>
          </a:custGeom>
          <a:solidFill>
            <a:schemeClr val="accent1"/>
          </a:solidFill>
          <a:ln>
            <a:noFill/>
          </a:ln>
        </p:spPr>
        <p:txBody>
          <a:bodyPr/>
          <a:lstStyle/>
          <a:p>
            <a:endParaRPr lang="zh-CN" altLang="en-US" sz="2000">
              <a:ea typeface="微软雅黑" panose="020B0503020204020204" pitchFamily="34" charset="-122"/>
            </a:endParaRPr>
          </a:p>
        </p:txBody>
      </p:sp>
      <p:sp>
        <p:nvSpPr>
          <p:cNvPr id="31" name="任意多边形 30"/>
          <p:cNvSpPr>
            <a:spLocks noChangeArrowheads="1"/>
          </p:cNvSpPr>
          <p:nvPr/>
        </p:nvSpPr>
        <p:spPr bwMode="auto">
          <a:xfrm>
            <a:off x="3217489" y="1996208"/>
            <a:ext cx="2861249" cy="3636416"/>
          </a:xfrm>
          <a:custGeom>
            <a:avLst/>
            <a:gdLst>
              <a:gd name="T0" fmla="*/ 565697 w 2351014"/>
              <a:gd name="T1" fmla="*/ 0 h 2376962"/>
              <a:gd name="T2" fmla="*/ 2351014 w 2351014"/>
              <a:gd name="T3" fmla="*/ 0 h 2376962"/>
              <a:gd name="T4" fmla="*/ 2351014 w 2351014"/>
              <a:gd name="T5" fmla="*/ 2376962 h 2376962"/>
              <a:gd name="T6" fmla="*/ 0 w 2351014"/>
              <a:gd name="T7" fmla="*/ 2376962 h 2376962"/>
              <a:gd name="T8" fmla="*/ 0 w 2351014"/>
              <a:gd name="T9" fmla="*/ 560506 h 2376962"/>
              <a:gd name="T10" fmla="*/ 0 w 2351014"/>
              <a:gd name="T11" fmla="*/ 0 h 2376962"/>
              <a:gd name="T12" fmla="*/ 503419 w 2351014"/>
              <a:gd name="T13" fmla="*/ 0 h 2376962"/>
              <a:gd name="T14" fmla="*/ 0 w 2351014"/>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1014" h="2376962">
                <a:moveTo>
                  <a:pt x="565697" y="0"/>
                </a:moveTo>
                <a:lnTo>
                  <a:pt x="2351014" y="0"/>
                </a:lnTo>
                <a:lnTo>
                  <a:pt x="2351014" y="2376962"/>
                </a:lnTo>
                <a:lnTo>
                  <a:pt x="0" y="2376962"/>
                </a:lnTo>
                <a:lnTo>
                  <a:pt x="0" y="560506"/>
                </a:lnTo>
                <a:close/>
                <a:moveTo>
                  <a:pt x="0" y="0"/>
                </a:moveTo>
                <a:lnTo>
                  <a:pt x="503419" y="0"/>
                </a:lnTo>
                <a:lnTo>
                  <a:pt x="0" y="498227"/>
                </a:lnTo>
                <a:close/>
              </a:path>
            </a:pathLst>
          </a:custGeom>
          <a:solidFill>
            <a:schemeClr val="accent2"/>
          </a:solidFill>
          <a:ln>
            <a:noFill/>
          </a:ln>
        </p:spPr>
        <p:txBody>
          <a:bodyPr/>
          <a:lstStyle/>
          <a:p>
            <a:endParaRPr lang="zh-CN" altLang="en-US" sz="2000">
              <a:ea typeface="微软雅黑" panose="020B0503020204020204" pitchFamily="34" charset="-122"/>
            </a:endParaRPr>
          </a:p>
        </p:txBody>
      </p:sp>
      <p:sp>
        <p:nvSpPr>
          <p:cNvPr id="32" name="任意多边形 31"/>
          <p:cNvSpPr>
            <a:spLocks noChangeArrowheads="1"/>
          </p:cNvSpPr>
          <p:nvPr/>
        </p:nvSpPr>
        <p:spPr bwMode="auto">
          <a:xfrm>
            <a:off x="6177533" y="2004715"/>
            <a:ext cx="2856227" cy="3636416"/>
          </a:xfrm>
          <a:custGeom>
            <a:avLst/>
            <a:gdLst>
              <a:gd name="T0" fmla="*/ 550127 w 2345823"/>
              <a:gd name="T1" fmla="*/ 0 h 2376962"/>
              <a:gd name="T2" fmla="*/ 2345823 w 2345823"/>
              <a:gd name="T3" fmla="*/ 0 h 2376962"/>
              <a:gd name="T4" fmla="*/ 2345823 w 2345823"/>
              <a:gd name="T5" fmla="*/ 2376962 h 2376962"/>
              <a:gd name="T6" fmla="*/ 0 w 2345823"/>
              <a:gd name="T7" fmla="*/ 2376962 h 2376962"/>
              <a:gd name="T8" fmla="*/ 0 w 2345823"/>
              <a:gd name="T9" fmla="*/ 560506 h 2376962"/>
              <a:gd name="T10" fmla="*/ 0 w 2345823"/>
              <a:gd name="T11" fmla="*/ 0 h 2376962"/>
              <a:gd name="T12" fmla="*/ 487848 w 2345823"/>
              <a:gd name="T13" fmla="*/ 0 h 2376962"/>
              <a:gd name="T14" fmla="*/ 0 w 2345823"/>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823" h="2376962">
                <a:moveTo>
                  <a:pt x="550127" y="0"/>
                </a:moveTo>
                <a:lnTo>
                  <a:pt x="2345823" y="0"/>
                </a:lnTo>
                <a:lnTo>
                  <a:pt x="2345823" y="2376962"/>
                </a:lnTo>
                <a:lnTo>
                  <a:pt x="0" y="2376962"/>
                </a:lnTo>
                <a:lnTo>
                  <a:pt x="0" y="560506"/>
                </a:lnTo>
                <a:close/>
                <a:moveTo>
                  <a:pt x="0" y="0"/>
                </a:moveTo>
                <a:lnTo>
                  <a:pt x="487848" y="0"/>
                </a:lnTo>
                <a:lnTo>
                  <a:pt x="0" y="498227"/>
                </a:lnTo>
                <a:close/>
              </a:path>
            </a:pathLst>
          </a:custGeom>
          <a:solidFill>
            <a:schemeClr val="accent3"/>
          </a:solidFill>
          <a:ln>
            <a:noFill/>
          </a:ln>
        </p:spPr>
        <p:txBody>
          <a:bodyPr/>
          <a:lstStyle/>
          <a:p>
            <a:endParaRPr lang="zh-CN" altLang="en-US" sz="2000">
              <a:ea typeface="微软雅黑" panose="020B0503020204020204" pitchFamily="34" charset="-122"/>
            </a:endParaRPr>
          </a:p>
        </p:txBody>
      </p:sp>
      <p:sp>
        <p:nvSpPr>
          <p:cNvPr id="33" name="任意多边形 32"/>
          <p:cNvSpPr>
            <a:spLocks noChangeArrowheads="1"/>
          </p:cNvSpPr>
          <p:nvPr/>
        </p:nvSpPr>
        <p:spPr bwMode="auto">
          <a:xfrm>
            <a:off x="9095691" y="1996208"/>
            <a:ext cx="2856227" cy="3636416"/>
          </a:xfrm>
          <a:custGeom>
            <a:avLst/>
            <a:gdLst>
              <a:gd name="T0" fmla="*/ 550127 w 2345823"/>
              <a:gd name="T1" fmla="*/ 0 h 2376962"/>
              <a:gd name="T2" fmla="*/ 2345823 w 2345823"/>
              <a:gd name="T3" fmla="*/ 0 h 2376962"/>
              <a:gd name="T4" fmla="*/ 2345823 w 2345823"/>
              <a:gd name="T5" fmla="*/ 2376962 h 2376962"/>
              <a:gd name="T6" fmla="*/ 0 w 2345823"/>
              <a:gd name="T7" fmla="*/ 2376962 h 2376962"/>
              <a:gd name="T8" fmla="*/ 0 w 2345823"/>
              <a:gd name="T9" fmla="*/ 560506 h 2376962"/>
              <a:gd name="T10" fmla="*/ 0 w 2345823"/>
              <a:gd name="T11" fmla="*/ 0 h 2376962"/>
              <a:gd name="T12" fmla="*/ 487848 w 2345823"/>
              <a:gd name="T13" fmla="*/ 0 h 2376962"/>
              <a:gd name="T14" fmla="*/ 0 w 2345823"/>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823" h="2376962">
                <a:moveTo>
                  <a:pt x="550127" y="0"/>
                </a:moveTo>
                <a:lnTo>
                  <a:pt x="2345823" y="0"/>
                </a:lnTo>
                <a:lnTo>
                  <a:pt x="2345823" y="2376962"/>
                </a:lnTo>
                <a:lnTo>
                  <a:pt x="0" y="2376962"/>
                </a:lnTo>
                <a:lnTo>
                  <a:pt x="0" y="560506"/>
                </a:lnTo>
                <a:close/>
                <a:moveTo>
                  <a:pt x="0" y="0"/>
                </a:moveTo>
                <a:lnTo>
                  <a:pt x="487848" y="0"/>
                </a:lnTo>
                <a:lnTo>
                  <a:pt x="0" y="498227"/>
                </a:lnTo>
                <a:close/>
              </a:path>
            </a:pathLst>
          </a:custGeom>
          <a:solidFill>
            <a:schemeClr val="accent4"/>
          </a:solidFill>
          <a:ln>
            <a:noFill/>
          </a:ln>
        </p:spPr>
        <p:txBody>
          <a:bodyPr/>
          <a:lstStyle/>
          <a:p>
            <a:endParaRPr lang="zh-CN" altLang="en-US" sz="2000">
              <a:ea typeface="微软雅黑" panose="020B0503020204020204" pitchFamily="34" charset="-122"/>
            </a:endParaRPr>
          </a:p>
        </p:txBody>
      </p:sp>
      <p:sp>
        <p:nvSpPr>
          <p:cNvPr id="34" name="Freeform 5"/>
          <p:cNvSpPr>
            <a:spLocks noEditPoints="1" noChangeArrowheads="1"/>
          </p:cNvSpPr>
          <p:nvPr/>
        </p:nvSpPr>
        <p:spPr bwMode="auto">
          <a:xfrm>
            <a:off x="321192" y="2068086"/>
            <a:ext cx="294664" cy="287967"/>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000">
              <a:ea typeface="微软雅黑" panose="020B0503020204020204" pitchFamily="34" charset="-122"/>
            </a:endParaRPr>
          </a:p>
        </p:txBody>
      </p:sp>
      <p:sp>
        <p:nvSpPr>
          <p:cNvPr id="35" name="Freeform 9"/>
          <p:cNvSpPr>
            <a:spLocks noEditPoints="1" noChangeArrowheads="1"/>
          </p:cNvSpPr>
          <p:nvPr/>
        </p:nvSpPr>
        <p:spPr bwMode="auto">
          <a:xfrm>
            <a:off x="3313145" y="2089444"/>
            <a:ext cx="318103" cy="234391"/>
          </a:xfrm>
          <a:custGeom>
            <a:avLst/>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000">
              <a:ea typeface="微软雅黑" panose="020B0503020204020204" pitchFamily="34" charset="-122"/>
            </a:endParaRPr>
          </a:p>
        </p:txBody>
      </p:sp>
      <p:sp>
        <p:nvSpPr>
          <p:cNvPr id="36" name="Freeform 13"/>
          <p:cNvSpPr>
            <a:spLocks noEditPoints="1" noChangeArrowheads="1"/>
          </p:cNvSpPr>
          <p:nvPr/>
        </p:nvSpPr>
        <p:spPr bwMode="auto">
          <a:xfrm>
            <a:off x="6262608" y="2066640"/>
            <a:ext cx="363307" cy="364981"/>
          </a:xfrm>
          <a:custGeom>
            <a:avLst/>
            <a:gdLst>
              <a:gd name="T0" fmla="*/ 123 w 135"/>
              <a:gd name="T1" fmla="*/ 0 h 135"/>
              <a:gd name="T2" fmla="*/ 135 w 135"/>
              <a:gd name="T3" fmla="*/ 34 h 135"/>
              <a:gd name="T4" fmla="*/ 89 w 135"/>
              <a:gd name="T5" fmla="*/ 45 h 135"/>
              <a:gd name="T6" fmla="*/ 80 w 135"/>
              <a:gd name="T7" fmla="*/ 45 h 135"/>
              <a:gd name="T8" fmla="*/ 66 w 135"/>
              <a:gd name="T9" fmla="*/ 34 h 135"/>
              <a:gd name="T10" fmla="*/ 78 w 135"/>
              <a:gd name="T11" fmla="*/ 0 h 135"/>
              <a:gd name="T12" fmla="*/ 79 w 135"/>
              <a:gd name="T13" fmla="*/ 84 h 135"/>
              <a:gd name="T14" fmla="*/ 88 w 135"/>
              <a:gd name="T15" fmla="*/ 61 h 135"/>
              <a:gd name="T16" fmla="*/ 61 w 135"/>
              <a:gd name="T17" fmla="*/ 47 h 135"/>
              <a:gd name="T18" fmla="*/ 53 w 135"/>
              <a:gd name="T19" fmla="*/ 47 h 135"/>
              <a:gd name="T20" fmla="*/ 54 w 135"/>
              <a:gd name="T21" fmla="*/ 38 h 135"/>
              <a:gd name="T22" fmla="*/ 56 w 135"/>
              <a:gd name="T23" fmla="*/ 32 h 135"/>
              <a:gd name="T24" fmla="*/ 56 w 135"/>
              <a:gd name="T25" fmla="*/ 31 h 135"/>
              <a:gd name="T26" fmla="*/ 52 w 135"/>
              <a:gd name="T27" fmla="*/ 19 h 135"/>
              <a:gd name="T28" fmla="*/ 33 w 135"/>
              <a:gd name="T29" fmla="*/ 31 h 135"/>
              <a:gd name="T30" fmla="*/ 32 w 135"/>
              <a:gd name="T31" fmla="*/ 31 h 135"/>
              <a:gd name="T32" fmla="*/ 33 w 135"/>
              <a:gd name="T33" fmla="*/ 36 h 135"/>
              <a:gd name="T34" fmla="*/ 37 w 135"/>
              <a:gd name="T35" fmla="*/ 43 h 135"/>
              <a:gd name="T36" fmla="*/ 32 w 135"/>
              <a:gd name="T37" fmla="*/ 48 h 135"/>
              <a:gd name="T38" fmla="*/ 21 w 135"/>
              <a:gd name="T39" fmla="*/ 61 h 135"/>
              <a:gd name="T40" fmla="*/ 0 w 135"/>
              <a:gd name="T41" fmla="*/ 69 h 135"/>
              <a:gd name="T42" fmla="*/ 18 w 135"/>
              <a:gd name="T43" fmla="*/ 84 h 135"/>
              <a:gd name="T44" fmla="*/ 71 w 135"/>
              <a:gd name="T45" fmla="*/ 135 h 135"/>
              <a:gd name="T46" fmla="*/ 41 w 135"/>
              <a:gd name="T47" fmla="*/ 61 h 135"/>
              <a:gd name="T48" fmla="*/ 42 w 135"/>
              <a:gd name="T49" fmla="*/ 51 h 135"/>
              <a:gd name="T50" fmla="*/ 45 w 135"/>
              <a:gd name="T51" fmla="*/ 48 h 135"/>
              <a:gd name="T52" fmla="*/ 48 w 135"/>
              <a:gd name="T53" fmla="*/ 51 h 135"/>
              <a:gd name="T54" fmla="*/ 49 w 135"/>
              <a:gd name="T55" fmla="*/ 61 h 135"/>
              <a:gd name="T56" fmla="*/ 81 w 135"/>
              <a:gd name="T57" fmla="*/ 10 h 135"/>
              <a:gd name="T58" fmla="*/ 123 w 135"/>
              <a:gd name="T59" fmla="*/ 13 h 135"/>
              <a:gd name="T60" fmla="*/ 81 w 135"/>
              <a:gd name="T61" fmla="*/ 10 h 135"/>
              <a:gd name="T62" fmla="*/ 81 w 135"/>
              <a:gd name="T63" fmla="*/ 33 h 135"/>
              <a:gd name="T64" fmla="*/ 123 w 135"/>
              <a:gd name="T65" fmla="*/ 30 h 135"/>
              <a:gd name="T66" fmla="*/ 81 w 135"/>
              <a:gd name="T67" fmla="*/ 20 h 135"/>
              <a:gd name="T68" fmla="*/ 123 w 135"/>
              <a:gd name="T69" fmla="*/ 23 h 135"/>
              <a:gd name="T70" fmla="*/ 81 w 135"/>
              <a:gd name="T7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35">
                <a:moveTo>
                  <a:pt x="78" y="0"/>
                </a:moveTo>
                <a:cubicBezTo>
                  <a:pt x="123" y="0"/>
                  <a:pt x="123" y="0"/>
                  <a:pt x="123" y="0"/>
                </a:cubicBezTo>
                <a:cubicBezTo>
                  <a:pt x="130" y="0"/>
                  <a:pt x="135" y="5"/>
                  <a:pt x="135" y="12"/>
                </a:cubicBezTo>
                <a:cubicBezTo>
                  <a:pt x="135" y="34"/>
                  <a:pt x="135" y="34"/>
                  <a:pt x="135" y="34"/>
                </a:cubicBezTo>
                <a:cubicBezTo>
                  <a:pt x="135" y="40"/>
                  <a:pt x="130" y="45"/>
                  <a:pt x="123" y="45"/>
                </a:cubicBezTo>
                <a:cubicBezTo>
                  <a:pt x="89" y="45"/>
                  <a:pt x="89" y="45"/>
                  <a:pt x="89" y="45"/>
                </a:cubicBezTo>
                <a:cubicBezTo>
                  <a:pt x="80" y="55"/>
                  <a:pt x="80" y="55"/>
                  <a:pt x="80" y="55"/>
                </a:cubicBezTo>
                <a:cubicBezTo>
                  <a:pt x="80" y="45"/>
                  <a:pt x="80" y="45"/>
                  <a:pt x="80" y="45"/>
                </a:cubicBezTo>
                <a:cubicBezTo>
                  <a:pt x="78" y="45"/>
                  <a:pt x="78" y="45"/>
                  <a:pt x="78" y="45"/>
                </a:cubicBezTo>
                <a:cubicBezTo>
                  <a:pt x="71" y="45"/>
                  <a:pt x="66" y="40"/>
                  <a:pt x="66" y="34"/>
                </a:cubicBezTo>
                <a:cubicBezTo>
                  <a:pt x="66" y="12"/>
                  <a:pt x="66" y="12"/>
                  <a:pt x="66" y="12"/>
                </a:cubicBezTo>
                <a:cubicBezTo>
                  <a:pt x="66" y="5"/>
                  <a:pt x="71" y="0"/>
                  <a:pt x="78" y="0"/>
                </a:cubicBezTo>
                <a:close/>
                <a:moveTo>
                  <a:pt x="71" y="84"/>
                </a:moveTo>
                <a:cubicBezTo>
                  <a:pt x="79" y="84"/>
                  <a:pt x="79" y="84"/>
                  <a:pt x="79" y="84"/>
                </a:cubicBezTo>
                <a:cubicBezTo>
                  <a:pt x="88" y="68"/>
                  <a:pt x="88" y="68"/>
                  <a:pt x="88" y="68"/>
                </a:cubicBezTo>
                <a:cubicBezTo>
                  <a:pt x="88" y="61"/>
                  <a:pt x="88" y="61"/>
                  <a:pt x="88" y="61"/>
                </a:cubicBezTo>
                <a:cubicBezTo>
                  <a:pt x="68" y="61"/>
                  <a:pt x="68" y="61"/>
                  <a:pt x="68" y="61"/>
                </a:cubicBezTo>
                <a:cubicBezTo>
                  <a:pt x="67" y="56"/>
                  <a:pt x="64" y="50"/>
                  <a:pt x="61" y="47"/>
                </a:cubicBezTo>
                <a:cubicBezTo>
                  <a:pt x="60" y="47"/>
                  <a:pt x="58" y="47"/>
                  <a:pt x="57" y="47"/>
                </a:cubicBezTo>
                <a:cubicBezTo>
                  <a:pt x="55" y="48"/>
                  <a:pt x="54" y="47"/>
                  <a:pt x="53" y="47"/>
                </a:cubicBezTo>
                <a:cubicBezTo>
                  <a:pt x="52" y="46"/>
                  <a:pt x="52" y="44"/>
                  <a:pt x="51" y="42"/>
                </a:cubicBezTo>
                <a:cubicBezTo>
                  <a:pt x="53" y="41"/>
                  <a:pt x="54" y="39"/>
                  <a:pt x="54" y="38"/>
                </a:cubicBezTo>
                <a:cubicBezTo>
                  <a:pt x="55" y="37"/>
                  <a:pt x="55" y="37"/>
                  <a:pt x="56" y="36"/>
                </a:cubicBezTo>
                <a:cubicBezTo>
                  <a:pt x="56" y="35"/>
                  <a:pt x="56" y="33"/>
                  <a:pt x="56" y="32"/>
                </a:cubicBezTo>
                <a:cubicBezTo>
                  <a:pt x="56" y="31"/>
                  <a:pt x="56" y="31"/>
                  <a:pt x="56" y="31"/>
                </a:cubicBezTo>
                <a:cubicBezTo>
                  <a:pt x="56" y="31"/>
                  <a:pt x="56" y="31"/>
                  <a:pt x="56" y="31"/>
                </a:cubicBezTo>
                <a:cubicBezTo>
                  <a:pt x="56" y="31"/>
                  <a:pt x="56" y="31"/>
                  <a:pt x="55" y="31"/>
                </a:cubicBezTo>
                <a:cubicBezTo>
                  <a:pt x="56" y="25"/>
                  <a:pt x="55" y="21"/>
                  <a:pt x="52" y="19"/>
                </a:cubicBezTo>
                <a:cubicBezTo>
                  <a:pt x="48" y="16"/>
                  <a:pt x="40" y="16"/>
                  <a:pt x="35" y="19"/>
                </a:cubicBezTo>
                <a:cubicBezTo>
                  <a:pt x="33" y="22"/>
                  <a:pt x="32" y="25"/>
                  <a:pt x="33" y="31"/>
                </a:cubicBezTo>
                <a:cubicBezTo>
                  <a:pt x="33" y="31"/>
                  <a:pt x="33" y="31"/>
                  <a:pt x="32" y="31"/>
                </a:cubicBezTo>
                <a:cubicBezTo>
                  <a:pt x="32" y="31"/>
                  <a:pt x="32" y="31"/>
                  <a:pt x="32" y="31"/>
                </a:cubicBezTo>
                <a:cubicBezTo>
                  <a:pt x="32" y="32"/>
                  <a:pt x="32" y="32"/>
                  <a:pt x="32" y="32"/>
                </a:cubicBezTo>
                <a:cubicBezTo>
                  <a:pt x="32" y="33"/>
                  <a:pt x="32" y="35"/>
                  <a:pt x="33" y="36"/>
                </a:cubicBezTo>
                <a:cubicBezTo>
                  <a:pt x="33" y="37"/>
                  <a:pt x="34" y="37"/>
                  <a:pt x="34" y="38"/>
                </a:cubicBezTo>
                <a:cubicBezTo>
                  <a:pt x="35" y="40"/>
                  <a:pt x="36" y="41"/>
                  <a:pt x="37" y="43"/>
                </a:cubicBezTo>
                <a:cubicBezTo>
                  <a:pt x="37" y="44"/>
                  <a:pt x="36" y="46"/>
                  <a:pt x="36" y="47"/>
                </a:cubicBezTo>
                <a:cubicBezTo>
                  <a:pt x="35" y="48"/>
                  <a:pt x="34" y="48"/>
                  <a:pt x="32" y="48"/>
                </a:cubicBezTo>
                <a:cubicBezTo>
                  <a:pt x="31" y="48"/>
                  <a:pt x="29" y="48"/>
                  <a:pt x="27" y="48"/>
                </a:cubicBezTo>
                <a:cubicBezTo>
                  <a:pt x="23" y="51"/>
                  <a:pt x="22" y="56"/>
                  <a:pt x="21" y="61"/>
                </a:cubicBezTo>
                <a:cubicBezTo>
                  <a:pt x="0" y="61"/>
                  <a:pt x="0" y="61"/>
                  <a:pt x="0" y="61"/>
                </a:cubicBezTo>
                <a:cubicBezTo>
                  <a:pt x="0" y="69"/>
                  <a:pt x="0" y="69"/>
                  <a:pt x="0" y="69"/>
                </a:cubicBezTo>
                <a:cubicBezTo>
                  <a:pt x="10" y="84"/>
                  <a:pt x="10" y="84"/>
                  <a:pt x="10" y="84"/>
                </a:cubicBezTo>
                <a:cubicBezTo>
                  <a:pt x="18" y="84"/>
                  <a:pt x="18" y="84"/>
                  <a:pt x="18" y="84"/>
                </a:cubicBezTo>
                <a:cubicBezTo>
                  <a:pt x="18" y="135"/>
                  <a:pt x="18" y="135"/>
                  <a:pt x="18" y="135"/>
                </a:cubicBezTo>
                <a:cubicBezTo>
                  <a:pt x="71" y="135"/>
                  <a:pt x="71" y="135"/>
                  <a:pt x="71" y="135"/>
                </a:cubicBezTo>
                <a:cubicBezTo>
                  <a:pt x="71" y="84"/>
                  <a:pt x="71" y="84"/>
                  <a:pt x="71" y="84"/>
                </a:cubicBezTo>
                <a:close/>
                <a:moveTo>
                  <a:pt x="41" y="61"/>
                </a:moveTo>
                <a:cubicBezTo>
                  <a:pt x="44" y="52"/>
                  <a:pt x="44" y="52"/>
                  <a:pt x="44" y="52"/>
                </a:cubicBezTo>
                <a:cubicBezTo>
                  <a:pt x="42" y="51"/>
                  <a:pt x="42" y="51"/>
                  <a:pt x="42" y="51"/>
                </a:cubicBezTo>
                <a:cubicBezTo>
                  <a:pt x="44" y="48"/>
                  <a:pt x="44" y="48"/>
                  <a:pt x="44" y="48"/>
                </a:cubicBezTo>
                <a:cubicBezTo>
                  <a:pt x="45" y="48"/>
                  <a:pt x="45" y="48"/>
                  <a:pt x="45" y="48"/>
                </a:cubicBezTo>
                <a:cubicBezTo>
                  <a:pt x="46" y="48"/>
                  <a:pt x="46" y="48"/>
                  <a:pt x="46" y="48"/>
                </a:cubicBezTo>
                <a:cubicBezTo>
                  <a:pt x="48" y="51"/>
                  <a:pt x="48" y="51"/>
                  <a:pt x="48" y="51"/>
                </a:cubicBezTo>
                <a:cubicBezTo>
                  <a:pt x="46" y="52"/>
                  <a:pt x="46" y="52"/>
                  <a:pt x="46" y="52"/>
                </a:cubicBezTo>
                <a:cubicBezTo>
                  <a:pt x="49" y="61"/>
                  <a:pt x="49" y="61"/>
                  <a:pt x="49" y="61"/>
                </a:cubicBezTo>
                <a:cubicBezTo>
                  <a:pt x="41" y="61"/>
                  <a:pt x="41" y="61"/>
                  <a:pt x="41" y="61"/>
                </a:cubicBezTo>
                <a:close/>
                <a:moveTo>
                  <a:pt x="81" y="10"/>
                </a:moveTo>
                <a:cubicBezTo>
                  <a:pt x="81" y="13"/>
                  <a:pt x="81" y="13"/>
                  <a:pt x="81" y="13"/>
                </a:cubicBezTo>
                <a:cubicBezTo>
                  <a:pt x="123" y="13"/>
                  <a:pt x="123" y="13"/>
                  <a:pt x="123" y="13"/>
                </a:cubicBezTo>
                <a:cubicBezTo>
                  <a:pt x="123" y="10"/>
                  <a:pt x="123" y="10"/>
                  <a:pt x="123" y="10"/>
                </a:cubicBezTo>
                <a:cubicBezTo>
                  <a:pt x="81" y="10"/>
                  <a:pt x="81" y="10"/>
                  <a:pt x="81" y="10"/>
                </a:cubicBezTo>
                <a:close/>
                <a:moveTo>
                  <a:pt x="81" y="30"/>
                </a:moveTo>
                <a:cubicBezTo>
                  <a:pt x="81" y="33"/>
                  <a:pt x="81" y="33"/>
                  <a:pt x="81" y="33"/>
                </a:cubicBezTo>
                <a:cubicBezTo>
                  <a:pt x="123" y="33"/>
                  <a:pt x="123" y="33"/>
                  <a:pt x="123" y="33"/>
                </a:cubicBezTo>
                <a:cubicBezTo>
                  <a:pt x="123" y="30"/>
                  <a:pt x="123" y="30"/>
                  <a:pt x="123" y="30"/>
                </a:cubicBezTo>
                <a:cubicBezTo>
                  <a:pt x="81" y="30"/>
                  <a:pt x="81" y="30"/>
                  <a:pt x="81" y="30"/>
                </a:cubicBezTo>
                <a:close/>
                <a:moveTo>
                  <a:pt x="81" y="20"/>
                </a:moveTo>
                <a:cubicBezTo>
                  <a:pt x="81" y="23"/>
                  <a:pt x="81" y="23"/>
                  <a:pt x="81" y="23"/>
                </a:cubicBezTo>
                <a:cubicBezTo>
                  <a:pt x="123" y="23"/>
                  <a:pt x="123" y="23"/>
                  <a:pt x="123" y="23"/>
                </a:cubicBezTo>
                <a:cubicBezTo>
                  <a:pt x="123" y="20"/>
                  <a:pt x="123" y="20"/>
                  <a:pt x="123" y="20"/>
                </a:cubicBezTo>
                <a:lnTo>
                  <a:pt x="81" y="2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000">
              <a:ea typeface="微软雅黑" panose="020B0503020204020204" pitchFamily="34" charset="-122"/>
            </a:endParaRPr>
          </a:p>
        </p:txBody>
      </p:sp>
      <p:sp>
        <p:nvSpPr>
          <p:cNvPr id="37" name="Freeform 17"/>
          <p:cNvSpPr>
            <a:spLocks noEditPoints="1" noChangeArrowheads="1"/>
          </p:cNvSpPr>
          <p:nvPr/>
        </p:nvSpPr>
        <p:spPr bwMode="auto">
          <a:xfrm>
            <a:off x="9181302" y="2077952"/>
            <a:ext cx="306383" cy="313079"/>
          </a:xfrm>
          <a:custGeom>
            <a:avLst/>
            <a:gdLst>
              <a:gd name="T0" fmla="*/ 88 w 109"/>
              <a:gd name="T1" fmla="*/ 75 h 112"/>
              <a:gd name="T2" fmla="*/ 63 w 109"/>
              <a:gd name="T3" fmla="*/ 84 h 112"/>
              <a:gd name="T4" fmla="*/ 74 w 109"/>
              <a:gd name="T5" fmla="*/ 71 h 112"/>
              <a:gd name="T6" fmla="*/ 76 w 109"/>
              <a:gd name="T7" fmla="*/ 21 h 112"/>
              <a:gd name="T8" fmla="*/ 62 w 109"/>
              <a:gd name="T9" fmla="*/ 72 h 112"/>
              <a:gd name="T10" fmla="*/ 68 w 109"/>
              <a:gd name="T11" fmla="*/ 13 h 112"/>
              <a:gd name="T12" fmla="*/ 62 w 109"/>
              <a:gd name="T13" fmla="*/ 22 h 112"/>
              <a:gd name="T14" fmla="*/ 62 w 109"/>
              <a:gd name="T15" fmla="*/ 33 h 112"/>
              <a:gd name="T16" fmla="*/ 53 w 109"/>
              <a:gd name="T17" fmla="*/ 27 h 112"/>
              <a:gd name="T18" fmla="*/ 6 w 109"/>
              <a:gd name="T19" fmla="*/ 28 h 112"/>
              <a:gd name="T20" fmla="*/ 4 w 109"/>
              <a:gd name="T21" fmla="*/ 31 h 112"/>
              <a:gd name="T22" fmla="*/ 0 w 109"/>
              <a:gd name="T23" fmla="*/ 42 h 112"/>
              <a:gd name="T24" fmla="*/ 5 w 109"/>
              <a:gd name="T25" fmla="*/ 109 h 112"/>
              <a:gd name="T26" fmla="*/ 44 w 109"/>
              <a:gd name="T27" fmla="*/ 112 h 112"/>
              <a:gd name="T28" fmla="*/ 68 w 109"/>
              <a:gd name="T29" fmla="*/ 109 h 112"/>
              <a:gd name="T30" fmla="*/ 109 w 109"/>
              <a:gd name="T31" fmla="*/ 104 h 112"/>
              <a:gd name="T32" fmla="*/ 105 w 109"/>
              <a:gd name="T33" fmla="*/ 37 h 112"/>
              <a:gd name="T34" fmla="*/ 103 w 109"/>
              <a:gd name="T35" fmla="*/ 28 h 112"/>
              <a:gd name="T36" fmla="*/ 96 w 109"/>
              <a:gd name="T37" fmla="*/ 15 h 112"/>
              <a:gd name="T38" fmla="*/ 96 w 109"/>
              <a:gd name="T39" fmla="*/ 15 h 112"/>
              <a:gd name="T40" fmla="*/ 76 w 109"/>
              <a:gd name="T41" fmla="*/ 13 h 112"/>
              <a:gd name="T42" fmla="*/ 76 w 109"/>
              <a:gd name="T43" fmla="*/ 5 h 112"/>
              <a:gd name="T44" fmla="*/ 70 w 109"/>
              <a:gd name="T45" fmla="*/ 1 h 112"/>
              <a:gd name="T46" fmla="*/ 53 w 109"/>
              <a:gd name="T47" fmla="*/ 27 h 112"/>
              <a:gd name="T48" fmla="*/ 48 w 109"/>
              <a:gd name="T49" fmla="*/ 106 h 112"/>
              <a:gd name="T50" fmla="*/ 51 w 109"/>
              <a:gd name="T51" fmla="*/ 98 h 112"/>
              <a:gd name="T52" fmla="*/ 61 w 109"/>
              <a:gd name="T53" fmla="*/ 98 h 112"/>
              <a:gd name="T54" fmla="*/ 64 w 109"/>
              <a:gd name="T55" fmla="*/ 105 h 112"/>
              <a:gd name="T56" fmla="*/ 59 w 109"/>
              <a:gd name="T57" fmla="*/ 101 h 112"/>
              <a:gd name="T58" fmla="*/ 53 w 109"/>
              <a:gd name="T59" fmla="*/ 101 h 112"/>
              <a:gd name="T60" fmla="*/ 45 w 109"/>
              <a:gd name="T61" fmla="*/ 69 h 112"/>
              <a:gd name="T62" fmla="*/ 17 w 109"/>
              <a:gd name="T63" fmla="*/ 69 h 112"/>
              <a:gd name="T64" fmla="*/ 15 w 109"/>
              <a:gd name="T65" fmla="*/ 65 h 112"/>
              <a:gd name="T66" fmla="*/ 46 w 109"/>
              <a:gd name="T67" fmla="*/ 65 h 112"/>
              <a:gd name="T68" fmla="*/ 45 w 109"/>
              <a:gd name="T69" fmla="*/ 69 h 112"/>
              <a:gd name="T70" fmla="*/ 31 w 109"/>
              <a:gd name="T71" fmla="*/ 57 h 112"/>
              <a:gd name="T72" fmla="*/ 14 w 109"/>
              <a:gd name="T73" fmla="*/ 58 h 112"/>
              <a:gd name="T74" fmla="*/ 31 w 109"/>
              <a:gd name="T75" fmla="*/ 53 h 112"/>
              <a:gd name="T76" fmla="*/ 47 w 109"/>
              <a:gd name="T77" fmla="*/ 58 h 112"/>
              <a:gd name="T78" fmla="*/ 45 w 109"/>
              <a:gd name="T79" fmla="*/ 50 h 112"/>
              <a:gd name="T80" fmla="*/ 17 w 109"/>
              <a:gd name="T81" fmla="*/ 50 h 112"/>
              <a:gd name="T82" fmla="*/ 15 w 109"/>
              <a:gd name="T83" fmla="*/ 46 h 112"/>
              <a:gd name="T84" fmla="*/ 46 w 109"/>
              <a:gd name="T85" fmla="*/ 46 h 112"/>
              <a:gd name="T86" fmla="*/ 45 w 109"/>
              <a:gd name="T87" fmla="*/ 50 h 112"/>
              <a:gd name="T88" fmla="*/ 31 w 109"/>
              <a:gd name="T89" fmla="*/ 37 h 112"/>
              <a:gd name="T90" fmla="*/ 14 w 109"/>
              <a:gd name="T91" fmla="*/ 39 h 112"/>
              <a:gd name="T92" fmla="*/ 31 w 109"/>
              <a:gd name="T93" fmla="*/ 34 h 112"/>
              <a:gd name="T94" fmla="*/ 47 w 109"/>
              <a:gd name="T95" fmla="*/ 39 h 112"/>
              <a:gd name="T96" fmla="*/ 96 w 109"/>
              <a:gd name="T97" fmla="*/ 32 h 112"/>
              <a:gd name="T98" fmla="*/ 92 w 109"/>
              <a:gd name="T99" fmla="*/ 83 h 112"/>
              <a:gd name="T100" fmla="*/ 74 w 109"/>
              <a:gd name="T101" fmla="*/ 87 h 112"/>
              <a:gd name="T102" fmla="*/ 78 w 109"/>
              <a:gd name="T103" fmla="*/ 89 h 112"/>
              <a:gd name="T104" fmla="*/ 99 w 109"/>
              <a:gd name="T105" fmla="*/ 33 h 112"/>
              <a:gd name="T106" fmla="*/ 31 w 109"/>
              <a:gd name="T107" fmla="*/ 28 h 112"/>
              <a:gd name="T108" fmla="*/ 51 w 109"/>
              <a:gd name="T109" fmla="*/ 93 h 112"/>
              <a:gd name="T110" fmla="*/ 11 w 109"/>
              <a:gd name="T111" fmla="*/ 93 h 112"/>
              <a:gd name="T112" fmla="*/ 31 w 109"/>
              <a:gd name="T113"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12">
                <a:moveTo>
                  <a:pt x="88" y="20"/>
                </a:moveTo>
                <a:cubicBezTo>
                  <a:pt x="88" y="75"/>
                  <a:pt x="88" y="75"/>
                  <a:pt x="88" y="75"/>
                </a:cubicBezTo>
                <a:cubicBezTo>
                  <a:pt x="81" y="76"/>
                  <a:pt x="75" y="78"/>
                  <a:pt x="70" y="80"/>
                </a:cubicBezTo>
                <a:cubicBezTo>
                  <a:pt x="68" y="81"/>
                  <a:pt x="66" y="82"/>
                  <a:pt x="63" y="84"/>
                </a:cubicBezTo>
                <a:cubicBezTo>
                  <a:pt x="64" y="82"/>
                  <a:pt x="65" y="81"/>
                  <a:pt x="66" y="80"/>
                </a:cubicBezTo>
                <a:cubicBezTo>
                  <a:pt x="68" y="76"/>
                  <a:pt x="71" y="74"/>
                  <a:pt x="74" y="71"/>
                </a:cubicBezTo>
                <a:cubicBezTo>
                  <a:pt x="75" y="71"/>
                  <a:pt x="76" y="70"/>
                  <a:pt x="76" y="68"/>
                </a:cubicBezTo>
                <a:cubicBezTo>
                  <a:pt x="76" y="21"/>
                  <a:pt x="76" y="21"/>
                  <a:pt x="76" y="21"/>
                </a:cubicBezTo>
                <a:cubicBezTo>
                  <a:pt x="80" y="20"/>
                  <a:pt x="84" y="20"/>
                  <a:pt x="88" y="20"/>
                </a:cubicBezTo>
                <a:close/>
                <a:moveTo>
                  <a:pt x="62" y="72"/>
                </a:moveTo>
                <a:cubicBezTo>
                  <a:pt x="64" y="70"/>
                  <a:pt x="66" y="68"/>
                  <a:pt x="68" y="66"/>
                </a:cubicBezTo>
                <a:cubicBezTo>
                  <a:pt x="68" y="13"/>
                  <a:pt x="68" y="13"/>
                  <a:pt x="68" y="13"/>
                </a:cubicBezTo>
                <a:cubicBezTo>
                  <a:pt x="67" y="14"/>
                  <a:pt x="66" y="15"/>
                  <a:pt x="65" y="17"/>
                </a:cubicBezTo>
                <a:cubicBezTo>
                  <a:pt x="64" y="19"/>
                  <a:pt x="63" y="20"/>
                  <a:pt x="62" y="22"/>
                </a:cubicBezTo>
                <a:cubicBezTo>
                  <a:pt x="62" y="32"/>
                  <a:pt x="62" y="32"/>
                  <a:pt x="62" y="32"/>
                </a:cubicBezTo>
                <a:cubicBezTo>
                  <a:pt x="62" y="33"/>
                  <a:pt x="62" y="33"/>
                  <a:pt x="62" y="33"/>
                </a:cubicBezTo>
                <a:cubicBezTo>
                  <a:pt x="62" y="72"/>
                  <a:pt x="62" y="72"/>
                  <a:pt x="62" y="72"/>
                </a:cubicBezTo>
                <a:close/>
                <a:moveTo>
                  <a:pt x="53" y="27"/>
                </a:moveTo>
                <a:cubicBezTo>
                  <a:pt x="45" y="23"/>
                  <a:pt x="38" y="22"/>
                  <a:pt x="31" y="22"/>
                </a:cubicBezTo>
                <a:cubicBezTo>
                  <a:pt x="22" y="22"/>
                  <a:pt x="14" y="24"/>
                  <a:pt x="6" y="28"/>
                </a:cubicBezTo>
                <a:cubicBezTo>
                  <a:pt x="5" y="29"/>
                  <a:pt x="4" y="30"/>
                  <a:pt x="4" y="31"/>
                </a:cubicBezTo>
                <a:cubicBezTo>
                  <a:pt x="4" y="31"/>
                  <a:pt x="4" y="31"/>
                  <a:pt x="4" y="31"/>
                </a:cubicBezTo>
                <a:cubicBezTo>
                  <a:pt x="4" y="37"/>
                  <a:pt x="4" y="37"/>
                  <a:pt x="4" y="37"/>
                </a:cubicBezTo>
                <a:cubicBezTo>
                  <a:pt x="2" y="37"/>
                  <a:pt x="0" y="39"/>
                  <a:pt x="0" y="42"/>
                </a:cubicBezTo>
                <a:cubicBezTo>
                  <a:pt x="0" y="104"/>
                  <a:pt x="0" y="104"/>
                  <a:pt x="0" y="104"/>
                </a:cubicBezTo>
                <a:cubicBezTo>
                  <a:pt x="0" y="106"/>
                  <a:pt x="2" y="109"/>
                  <a:pt x="5" y="109"/>
                </a:cubicBezTo>
                <a:cubicBezTo>
                  <a:pt x="44" y="109"/>
                  <a:pt x="44" y="109"/>
                  <a:pt x="44" y="109"/>
                </a:cubicBezTo>
                <a:cubicBezTo>
                  <a:pt x="44" y="112"/>
                  <a:pt x="44" y="112"/>
                  <a:pt x="44" y="112"/>
                </a:cubicBezTo>
                <a:cubicBezTo>
                  <a:pt x="68" y="112"/>
                  <a:pt x="68" y="112"/>
                  <a:pt x="68" y="112"/>
                </a:cubicBezTo>
                <a:cubicBezTo>
                  <a:pt x="68" y="109"/>
                  <a:pt x="68" y="109"/>
                  <a:pt x="68" y="109"/>
                </a:cubicBezTo>
                <a:cubicBezTo>
                  <a:pt x="104" y="109"/>
                  <a:pt x="104" y="109"/>
                  <a:pt x="104" y="109"/>
                </a:cubicBezTo>
                <a:cubicBezTo>
                  <a:pt x="107" y="109"/>
                  <a:pt x="109" y="106"/>
                  <a:pt x="109" y="104"/>
                </a:cubicBezTo>
                <a:cubicBezTo>
                  <a:pt x="109" y="42"/>
                  <a:pt x="109" y="42"/>
                  <a:pt x="109" y="42"/>
                </a:cubicBezTo>
                <a:cubicBezTo>
                  <a:pt x="109" y="39"/>
                  <a:pt x="107" y="37"/>
                  <a:pt x="105" y="37"/>
                </a:cubicBezTo>
                <a:cubicBezTo>
                  <a:pt x="105" y="31"/>
                  <a:pt x="105" y="31"/>
                  <a:pt x="105" y="31"/>
                </a:cubicBezTo>
                <a:cubicBezTo>
                  <a:pt x="105" y="30"/>
                  <a:pt x="104" y="29"/>
                  <a:pt x="103" y="28"/>
                </a:cubicBezTo>
                <a:cubicBezTo>
                  <a:pt x="101" y="27"/>
                  <a:pt x="98" y="26"/>
                  <a:pt x="96" y="25"/>
                </a:cubicBezTo>
                <a:cubicBezTo>
                  <a:pt x="96" y="15"/>
                  <a:pt x="96" y="15"/>
                  <a:pt x="96" y="15"/>
                </a:cubicBezTo>
                <a:cubicBezTo>
                  <a:pt x="96" y="15"/>
                  <a:pt x="96" y="15"/>
                  <a:pt x="96" y="15"/>
                </a:cubicBezTo>
                <a:cubicBezTo>
                  <a:pt x="96" y="15"/>
                  <a:pt x="96" y="15"/>
                  <a:pt x="96" y="15"/>
                </a:cubicBezTo>
                <a:cubicBezTo>
                  <a:pt x="96" y="13"/>
                  <a:pt x="94" y="11"/>
                  <a:pt x="92" y="11"/>
                </a:cubicBezTo>
                <a:cubicBezTo>
                  <a:pt x="86" y="12"/>
                  <a:pt x="81" y="12"/>
                  <a:pt x="76" y="13"/>
                </a:cubicBezTo>
                <a:cubicBezTo>
                  <a:pt x="76" y="5"/>
                  <a:pt x="76" y="5"/>
                  <a:pt x="76" y="5"/>
                </a:cubicBezTo>
                <a:cubicBezTo>
                  <a:pt x="76" y="5"/>
                  <a:pt x="76" y="5"/>
                  <a:pt x="76" y="5"/>
                </a:cubicBezTo>
                <a:cubicBezTo>
                  <a:pt x="76" y="4"/>
                  <a:pt x="76" y="3"/>
                  <a:pt x="75" y="3"/>
                </a:cubicBezTo>
                <a:cubicBezTo>
                  <a:pt x="74" y="1"/>
                  <a:pt x="72" y="0"/>
                  <a:pt x="70" y="1"/>
                </a:cubicBezTo>
                <a:cubicBezTo>
                  <a:pt x="65" y="4"/>
                  <a:pt x="61" y="8"/>
                  <a:pt x="58" y="13"/>
                </a:cubicBezTo>
                <a:cubicBezTo>
                  <a:pt x="56" y="17"/>
                  <a:pt x="54" y="21"/>
                  <a:pt x="53" y="27"/>
                </a:cubicBezTo>
                <a:close/>
                <a:moveTo>
                  <a:pt x="50" y="105"/>
                </a:moveTo>
                <a:cubicBezTo>
                  <a:pt x="50" y="106"/>
                  <a:pt x="49" y="106"/>
                  <a:pt x="48" y="106"/>
                </a:cubicBezTo>
                <a:cubicBezTo>
                  <a:pt x="47" y="105"/>
                  <a:pt x="46" y="104"/>
                  <a:pt x="47" y="103"/>
                </a:cubicBezTo>
                <a:cubicBezTo>
                  <a:pt x="48" y="100"/>
                  <a:pt x="49" y="99"/>
                  <a:pt x="51" y="98"/>
                </a:cubicBezTo>
                <a:cubicBezTo>
                  <a:pt x="53" y="96"/>
                  <a:pt x="55" y="96"/>
                  <a:pt x="56" y="96"/>
                </a:cubicBezTo>
                <a:cubicBezTo>
                  <a:pt x="58" y="96"/>
                  <a:pt x="60" y="97"/>
                  <a:pt x="61" y="98"/>
                </a:cubicBezTo>
                <a:cubicBezTo>
                  <a:pt x="63" y="99"/>
                  <a:pt x="64" y="101"/>
                  <a:pt x="65" y="103"/>
                </a:cubicBezTo>
                <a:cubicBezTo>
                  <a:pt x="65" y="104"/>
                  <a:pt x="65" y="105"/>
                  <a:pt x="64" y="105"/>
                </a:cubicBezTo>
                <a:cubicBezTo>
                  <a:pt x="63" y="106"/>
                  <a:pt x="61" y="105"/>
                  <a:pt x="61" y="104"/>
                </a:cubicBezTo>
                <a:cubicBezTo>
                  <a:pt x="61" y="103"/>
                  <a:pt x="60" y="102"/>
                  <a:pt x="59" y="101"/>
                </a:cubicBezTo>
                <a:cubicBezTo>
                  <a:pt x="58" y="100"/>
                  <a:pt x="57" y="100"/>
                  <a:pt x="56" y="100"/>
                </a:cubicBezTo>
                <a:cubicBezTo>
                  <a:pt x="55" y="100"/>
                  <a:pt x="54" y="100"/>
                  <a:pt x="53" y="101"/>
                </a:cubicBezTo>
                <a:cubicBezTo>
                  <a:pt x="52" y="101"/>
                  <a:pt x="51" y="103"/>
                  <a:pt x="50" y="105"/>
                </a:cubicBezTo>
                <a:close/>
                <a:moveTo>
                  <a:pt x="45" y="69"/>
                </a:moveTo>
                <a:cubicBezTo>
                  <a:pt x="40" y="67"/>
                  <a:pt x="35" y="67"/>
                  <a:pt x="31" y="67"/>
                </a:cubicBezTo>
                <a:cubicBezTo>
                  <a:pt x="26" y="67"/>
                  <a:pt x="21" y="67"/>
                  <a:pt x="17" y="69"/>
                </a:cubicBezTo>
                <a:cubicBezTo>
                  <a:pt x="16" y="70"/>
                  <a:pt x="15" y="69"/>
                  <a:pt x="14" y="68"/>
                </a:cubicBezTo>
                <a:cubicBezTo>
                  <a:pt x="14" y="67"/>
                  <a:pt x="14" y="66"/>
                  <a:pt x="15" y="65"/>
                </a:cubicBezTo>
                <a:cubicBezTo>
                  <a:pt x="20" y="64"/>
                  <a:pt x="26" y="63"/>
                  <a:pt x="31" y="63"/>
                </a:cubicBezTo>
                <a:cubicBezTo>
                  <a:pt x="36" y="63"/>
                  <a:pt x="41" y="63"/>
                  <a:pt x="46" y="65"/>
                </a:cubicBezTo>
                <a:cubicBezTo>
                  <a:pt x="47" y="66"/>
                  <a:pt x="48" y="67"/>
                  <a:pt x="47" y="68"/>
                </a:cubicBezTo>
                <a:cubicBezTo>
                  <a:pt x="47" y="69"/>
                  <a:pt x="46" y="70"/>
                  <a:pt x="45" y="69"/>
                </a:cubicBezTo>
                <a:close/>
                <a:moveTo>
                  <a:pt x="45" y="59"/>
                </a:moveTo>
                <a:cubicBezTo>
                  <a:pt x="40" y="58"/>
                  <a:pt x="35" y="57"/>
                  <a:pt x="31" y="57"/>
                </a:cubicBezTo>
                <a:cubicBezTo>
                  <a:pt x="26" y="57"/>
                  <a:pt x="21" y="58"/>
                  <a:pt x="17" y="59"/>
                </a:cubicBezTo>
                <a:cubicBezTo>
                  <a:pt x="16" y="60"/>
                  <a:pt x="15" y="59"/>
                  <a:pt x="14" y="58"/>
                </a:cubicBezTo>
                <a:cubicBezTo>
                  <a:pt x="14" y="57"/>
                  <a:pt x="14" y="56"/>
                  <a:pt x="15" y="56"/>
                </a:cubicBezTo>
                <a:cubicBezTo>
                  <a:pt x="20" y="54"/>
                  <a:pt x="26" y="53"/>
                  <a:pt x="31" y="53"/>
                </a:cubicBezTo>
                <a:cubicBezTo>
                  <a:pt x="36" y="53"/>
                  <a:pt x="41" y="54"/>
                  <a:pt x="46" y="56"/>
                </a:cubicBezTo>
                <a:cubicBezTo>
                  <a:pt x="47" y="56"/>
                  <a:pt x="48" y="57"/>
                  <a:pt x="47" y="58"/>
                </a:cubicBezTo>
                <a:cubicBezTo>
                  <a:pt x="47" y="59"/>
                  <a:pt x="46" y="60"/>
                  <a:pt x="45" y="59"/>
                </a:cubicBezTo>
                <a:close/>
                <a:moveTo>
                  <a:pt x="45" y="50"/>
                </a:moveTo>
                <a:cubicBezTo>
                  <a:pt x="40" y="48"/>
                  <a:pt x="35" y="47"/>
                  <a:pt x="31" y="47"/>
                </a:cubicBezTo>
                <a:cubicBezTo>
                  <a:pt x="26" y="47"/>
                  <a:pt x="21" y="48"/>
                  <a:pt x="17" y="50"/>
                </a:cubicBezTo>
                <a:cubicBezTo>
                  <a:pt x="16" y="50"/>
                  <a:pt x="15" y="50"/>
                  <a:pt x="14" y="49"/>
                </a:cubicBezTo>
                <a:cubicBezTo>
                  <a:pt x="14" y="48"/>
                  <a:pt x="14" y="47"/>
                  <a:pt x="15" y="46"/>
                </a:cubicBezTo>
                <a:cubicBezTo>
                  <a:pt x="20" y="44"/>
                  <a:pt x="26" y="43"/>
                  <a:pt x="31" y="43"/>
                </a:cubicBezTo>
                <a:cubicBezTo>
                  <a:pt x="36" y="43"/>
                  <a:pt x="41" y="44"/>
                  <a:pt x="46" y="46"/>
                </a:cubicBezTo>
                <a:cubicBezTo>
                  <a:pt x="47" y="47"/>
                  <a:pt x="48" y="48"/>
                  <a:pt x="47" y="49"/>
                </a:cubicBezTo>
                <a:cubicBezTo>
                  <a:pt x="47" y="50"/>
                  <a:pt x="46" y="50"/>
                  <a:pt x="45" y="50"/>
                </a:cubicBezTo>
                <a:close/>
                <a:moveTo>
                  <a:pt x="45" y="40"/>
                </a:moveTo>
                <a:cubicBezTo>
                  <a:pt x="40" y="38"/>
                  <a:pt x="35" y="37"/>
                  <a:pt x="31" y="37"/>
                </a:cubicBezTo>
                <a:cubicBezTo>
                  <a:pt x="26" y="38"/>
                  <a:pt x="21" y="38"/>
                  <a:pt x="17" y="40"/>
                </a:cubicBezTo>
                <a:cubicBezTo>
                  <a:pt x="16" y="40"/>
                  <a:pt x="15" y="40"/>
                  <a:pt x="14" y="39"/>
                </a:cubicBezTo>
                <a:cubicBezTo>
                  <a:pt x="14" y="38"/>
                  <a:pt x="14" y="37"/>
                  <a:pt x="15" y="36"/>
                </a:cubicBezTo>
                <a:cubicBezTo>
                  <a:pt x="20" y="35"/>
                  <a:pt x="26" y="34"/>
                  <a:pt x="31" y="34"/>
                </a:cubicBezTo>
                <a:cubicBezTo>
                  <a:pt x="36" y="34"/>
                  <a:pt x="41" y="34"/>
                  <a:pt x="46" y="36"/>
                </a:cubicBezTo>
                <a:cubicBezTo>
                  <a:pt x="47" y="37"/>
                  <a:pt x="48" y="38"/>
                  <a:pt x="47" y="39"/>
                </a:cubicBezTo>
                <a:cubicBezTo>
                  <a:pt x="47" y="40"/>
                  <a:pt x="46" y="40"/>
                  <a:pt x="45" y="40"/>
                </a:cubicBezTo>
                <a:close/>
                <a:moveTo>
                  <a:pt x="96" y="32"/>
                </a:moveTo>
                <a:cubicBezTo>
                  <a:pt x="96" y="79"/>
                  <a:pt x="96" y="79"/>
                  <a:pt x="96" y="79"/>
                </a:cubicBezTo>
                <a:cubicBezTo>
                  <a:pt x="96" y="81"/>
                  <a:pt x="94" y="83"/>
                  <a:pt x="92" y="83"/>
                </a:cubicBezTo>
                <a:cubicBezTo>
                  <a:pt x="92" y="83"/>
                  <a:pt x="92" y="83"/>
                  <a:pt x="92" y="83"/>
                </a:cubicBezTo>
                <a:cubicBezTo>
                  <a:pt x="84" y="83"/>
                  <a:pt x="79" y="85"/>
                  <a:pt x="74" y="87"/>
                </a:cubicBezTo>
                <a:cubicBezTo>
                  <a:pt x="72" y="88"/>
                  <a:pt x="70" y="89"/>
                  <a:pt x="68" y="90"/>
                </a:cubicBezTo>
                <a:cubicBezTo>
                  <a:pt x="71" y="89"/>
                  <a:pt x="75" y="89"/>
                  <a:pt x="78" y="89"/>
                </a:cubicBezTo>
                <a:cubicBezTo>
                  <a:pt x="85" y="89"/>
                  <a:pt x="92" y="90"/>
                  <a:pt x="99" y="93"/>
                </a:cubicBezTo>
                <a:cubicBezTo>
                  <a:pt x="99" y="33"/>
                  <a:pt x="99" y="33"/>
                  <a:pt x="99" y="33"/>
                </a:cubicBezTo>
                <a:cubicBezTo>
                  <a:pt x="98" y="33"/>
                  <a:pt x="97" y="32"/>
                  <a:pt x="96" y="32"/>
                </a:cubicBezTo>
                <a:close/>
                <a:moveTo>
                  <a:pt x="31" y="28"/>
                </a:moveTo>
                <a:cubicBezTo>
                  <a:pt x="37" y="28"/>
                  <a:pt x="44" y="30"/>
                  <a:pt x="51" y="33"/>
                </a:cubicBezTo>
                <a:cubicBezTo>
                  <a:pt x="51" y="93"/>
                  <a:pt x="51" y="93"/>
                  <a:pt x="51" y="93"/>
                </a:cubicBezTo>
                <a:cubicBezTo>
                  <a:pt x="44" y="90"/>
                  <a:pt x="37" y="89"/>
                  <a:pt x="31" y="89"/>
                </a:cubicBezTo>
                <a:cubicBezTo>
                  <a:pt x="24" y="89"/>
                  <a:pt x="17" y="90"/>
                  <a:pt x="11" y="93"/>
                </a:cubicBezTo>
                <a:cubicBezTo>
                  <a:pt x="11" y="33"/>
                  <a:pt x="11" y="33"/>
                  <a:pt x="11" y="33"/>
                </a:cubicBezTo>
                <a:cubicBezTo>
                  <a:pt x="17" y="30"/>
                  <a:pt x="24" y="28"/>
                  <a:pt x="31" y="2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2000">
              <a:ea typeface="微软雅黑" panose="020B0503020204020204" pitchFamily="34" charset="-122"/>
            </a:endParaRPr>
          </a:p>
        </p:txBody>
      </p:sp>
      <p:sp>
        <p:nvSpPr>
          <p:cNvPr id="38" name="矩形 37"/>
          <p:cNvSpPr>
            <a:spLocks noChangeArrowheads="1"/>
          </p:cNvSpPr>
          <p:nvPr/>
        </p:nvSpPr>
        <p:spPr bwMode="auto">
          <a:xfrm>
            <a:off x="541859" y="2984252"/>
            <a:ext cx="2376264"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3200" dirty="0" smtClean="0">
                <a:solidFill>
                  <a:schemeClr val="bg1"/>
                </a:solidFill>
              </a:rPr>
              <a:t>There are 48TBL wisdom classrooms</a:t>
            </a:r>
            <a:endParaRPr lang="zh-CN" altLang="en-US" b="1" dirty="0">
              <a:solidFill>
                <a:schemeClr val="bg1"/>
              </a:solidFill>
              <a:cs typeface="+mn-ea"/>
              <a:sym typeface="+mn-lt"/>
            </a:endParaRPr>
          </a:p>
        </p:txBody>
      </p:sp>
      <p:sp>
        <p:nvSpPr>
          <p:cNvPr id="39" name="矩形 38"/>
          <p:cNvSpPr>
            <a:spLocks noChangeArrowheads="1"/>
          </p:cNvSpPr>
          <p:nvPr/>
        </p:nvSpPr>
        <p:spPr bwMode="auto">
          <a:xfrm>
            <a:off x="3379887" y="2901578"/>
            <a:ext cx="242595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smtClean="0">
                <a:solidFill>
                  <a:schemeClr val="bg1"/>
                </a:solidFill>
                <a:cs typeface="+mn-ea"/>
                <a:sym typeface="+mn-lt"/>
              </a:rPr>
              <a:t>        </a:t>
            </a:r>
            <a:r>
              <a:rPr lang="en-US" altLang="zh-CN" sz="2400" dirty="0" smtClean="0">
                <a:solidFill>
                  <a:schemeClr val="bg1"/>
                </a:solidFill>
              </a:rPr>
              <a:t>Establish the specific guidance with the wisdom educational association</a:t>
            </a:r>
            <a:endParaRPr lang="zh-CN" altLang="en-US" sz="2400" b="1" dirty="0">
              <a:solidFill>
                <a:schemeClr val="bg1"/>
              </a:solidFill>
              <a:cs typeface="+mn-ea"/>
              <a:sym typeface="+mn-lt"/>
            </a:endParaRPr>
          </a:p>
        </p:txBody>
      </p:sp>
      <p:sp>
        <p:nvSpPr>
          <p:cNvPr id="40" name="矩形 39"/>
          <p:cNvSpPr>
            <a:spLocks noChangeArrowheads="1"/>
          </p:cNvSpPr>
          <p:nvPr/>
        </p:nvSpPr>
        <p:spPr bwMode="auto">
          <a:xfrm>
            <a:off x="6638925" y="2882528"/>
            <a:ext cx="248538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2400" dirty="0" smtClean="0">
                <a:solidFill>
                  <a:schemeClr val="bg1"/>
                </a:solidFill>
              </a:rPr>
              <a:t>Establish regular tutoring and training plan with wisdom experts</a:t>
            </a:r>
            <a:endParaRPr lang="zh-CN" altLang="en-US" sz="2400" b="1" dirty="0">
              <a:solidFill>
                <a:schemeClr val="bg1"/>
              </a:solidFill>
              <a:cs typeface="+mn-ea"/>
              <a:sym typeface="+mn-lt"/>
            </a:endParaRPr>
          </a:p>
        </p:txBody>
      </p:sp>
      <p:sp>
        <p:nvSpPr>
          <p:cNvPr id="41" name="矩形 40"/>
          <p:cNvSpPr>
            <a:spLocks noChangeArrowheads="1"/>
          </p:cNvSpPr>
          <p:nvPr/>
        </p:nvSpPr>
        <p:spPr bwMode="auto">
          <a:xfrm>
            <a:off x="9340552" y="2920628"/>
            <a:ext cx="2425952"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200" b="1" dirty="0" smtClean="0">
                <a:solidFill>
                  <a:schemeClr val="bg1"/>
                </a:solidFill>
                <a:cs typeface="+mn-ea"/>
                <a:sym typeface="+mn-lt"/>
              </a:rPr>
              <a:t>        </a:t>
            </a:r>
            <a:r>
              <a:rPr lang="en-US" altLang="zh-CN" sz="2000" dirty="0" smtClean="0">
                <a:solidFill>
                  <a:schemeClr val="bg1"/>
                </a:solidFill>
              </a:rPr>
              <a:t>establish interaction and communication system with other wisdom educational schools</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xmlns="" val="4122206639"/>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ppt_x</p:attrName>
                                        </p:attrNameLst>
                                      </p:cBhvr>
                                      <p:tavLst>
                                        <p:tav tm="0">
                                          <p:val>
                                            <p:strVal val="#ppt_x"/>
                                          </p:val>
                                        </p:tav>
                                        <p:tav tm="100000">
                                          <p:val>
                                            <p:strVal val="#ppt_x"/>
                                          </p:val>
                                        </p:tav>
                                      </p:tavLst>
                                    </p:anim>
                                    <p:anim calcmode="lin" valueType="num">
                                      <p:cBhvr>
                                        <p:cTn id="11" dur="500" fill="hold"/>
                                        <p:tgtEl>
                                          <p:spTgt spid="3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60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4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ppt_x</p:attrName>
                                        </p:attrNameLst>
                                      </p:cBhvr>
                                      <p:tavLst>
                                        <p:tav tm="0">
                                          <p:val>
                                            <p:strVal val="#ppt_x"/>
                                          </p:val>
                                        </p:tav>
                                        <p:tav tm="100000">
                                          <p:val>
                                            <p:strVal val="#ppt_x"/>
                                          </p:val>
                                        </p:tav>
                                      </p:tavLst>
                                    </p:anim>
                                    <p:anim calcmode="lin" valueType="num">
                                      <p:cBhvr>
                                        <p:cTn id="23" dur="500" fill="hold"/>
                                        <p:tgtEl>
                                          <p:spTgt spid="33"/>
                                        </p:tgtEl>
                                        <p:attrNameLst>
                                          <p:attrName>ppt_y</p:attrName>
                                        </p:attrNameLst>
                                      </p:cBhvr>
                                      <p:tavLst>
                                        <p:tav tm="0">
                                          <p:val>
                                            <p:strVal val="1+#ppt_h/2"/>
                                          </p:val>
                                        </p:tav>
                                        <p:tav tm="100000">
                                          <p:val>
                                            <p:strVal val="#ppt_y"/>
                                          </p:val>
                                        </p:tav>
                                      </p:tavLst>
                                    </p:anim>
                                  </p:childTnLst>
                                </p:cTn>
                              </p:par>
                              <p:par>
                                <p:cTn id="24" presetID="23" presetClass="entr" presetSubtype="16" fill="hold" grpId="0" nodeType="withEffect">
                                  <p:stCondLst>
                                    <p:cond delay="10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00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10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100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par>
                                <p:cTn id="40" presetID="22" presetClass="entr" presetSubtype="1" fill="hold" grpId="0" nodeType="withEffect">
                                  <p:stCondLst>
                                    <p:cond delay="175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par>
                                <p:cTn id="43" presetID="22" presetClass="entr" presetSubtype="1" fill="hold" grpId="0" nodeType="withEffect">
                                  <p:stCondLst>
                                    <p:cond delay="175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par>
                                <p:cTn id="46" presetID="22" presetClass="entr" presetSubtype="1" fill="hold" grpId="0" nodeType="withEffect">
                                  <p:stCondLst>
                                    <p:cond delay="1750"/>
                                  </p:stCondLst>
                                  <p:childTnLst>
                                    <p:set>
                                      <p:cBhvr>
                                        <p:cTn id="47" dur="1" fill="hold">
                                          <p:stCondLst>
                                            <p:cond delay="0"/>
                                          </p:stCondLst>
                                        </p:cTn>
                                        <p:tgtEl>
                                          <p:spTgt spid="40"/>
                                        </p:tgtEl>
                                        <p:attrNameLst>
                                          <p:attrName>style.visibility</p:attrName>
                                        </p:attrNameLst>
                                      </p:cBhvr>
                                      <p:to>
                                        <p:strVal val="visible"/>
                                      </p:to>
                                    </p:set>
                                    <p:animEffect transition="in" filter="wipe(up)">
                                      <p:cBhvr>
                                        <p:cTn id="48" dur="500"/>
                                        <p:tgtEl>
                                          <p:spTgt spid="40"/>
                                        </p:tgtEl>
                                      </p:cBhvr>
                                    </p:animEffect>
                                  </p:childTnLst>
                                </p:cTn>
                              </p:par>
                              <p:par>
                                <p:cTn id="49" presetID="22" presetClass="entr" presetSubtype="1" fill="hold" grpId="0" nodeType="withEffect">
                                  <p:stCondLst>
                                    <p:cond delay="1750"/>
                                  </p:stCondLst>
                                  <p:childTnLst>
                                    <p:set>
                                      <p:cBhvr>
                                        <p:cTn id="50" dur="1" fill="hold">
                                          <p:stCondLst>
                                            <p:cond delay="0"/>
                                          </p:stCondLst>
                                        </p:cTn>
                                        <p:tgtEl>
                                          <p:spTgt spid="41"/>
                                        </p:tgtEl>
                                        <p:attrNameLst>
                                          <p:attrName>style.visibility</p:attrName>
                                        </p:attrNameLst>
                                      </p:cBhvr>
                                      <p:to>
                                        <p:strVal val="visible"/>
                                      </p:to>
                                    </p:set>
                                    <p:animEffect transition="in" filter="wipe(up)">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3" cstate="print"/>
          <a:srcRect b="46489"/>
          <a:stretch/>
        </p:blipFill>
        <p:spPr>
          <a:xfrm>
            <a:off x="208750" y="314659"/>
            <a:ext cx="877900" cy="580691"/>
          </a:xfrm>
          <a:prstGeom prst="rect">
            <a:avLst/>
          </a:prstGeom>
        </p:spPr>
      </p:pic>
      <p:pic>
        <p:nvPicPr>
          <p:cNvPr id="37" name="图片 36"/>
          <p:cNvPicPr>
            <a:picLocks noChangeAspect="1"/>
          </p:cNvPicPr>
          <p:nvPr/>
        </p:nvPicPr>
        <p:blipFill>
          <a:blip r:embed="rId4" cstate="print"/>
          <a:stretch>
            <a:fillRect/>
          </a:stretch>
        </p:blipFill>
        <p:spPr>
          <a:xfrm>
            <a:off x="0" y="0"/>
            <a:ext cx="1560046" cy="1040235"/>
          </a:xfrm>
          <a:prstGeom prst="rect">
            <a:avLst/>
          </a:prstGeom>
        </p:spPr>
      </p:pic>
      <p:pic>
        <p:nvPicPr>
          <p:cNvPr id="20" name="图片 19"/>
          <p:cNvPicPr>
            <a:picLocks noChangeAspect="1"/>
          </p:cNvPicPr>
          <p:nvPr/>
        </p:nvPicPr>
        <p:blipFill>
          <a:blip r:embed="rId5" cstate="print"/>
          <a:stretch>
            <a:fillRect/>
          </a:stretch>
        </p:blipFill>
        <p:spPr>
          <a:xfrm>
            <a:off x="946150" y="1064895"/>
            <a:ext cx="2877820" cy="2133600"/>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21" name="图片 20"/>
          <p:cNvPicPr>
            <a:picLocks noChangeAspect="1"/>
          </p:cNvPicPr>
          <p:nvPr/>
        </p:nvPicPr>
        <p:blipFill>
          <a:blip r:embed="rId6" cstate="print"/>
          <a:stretch>
            <a:fillRect/>
          </a:stretch>
        </p:blipFill>
        <p:spPr>
          <a:xfrm>
            <a:off x="913765" y="4253230"/>
            <a:ext cx="3096895" cy="2296160"/>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sp>
        <p:nvSpPr>
          <p:cNvPr id="22" name="Rectangle 1"/>
          <p:cNvSpPr/>
          <p:nvPr/>
        </p:nvSpPr>
        <p:spPr>
          <a:xfrm>
            <a:off x="1160473" y="3391917"/>
            <a:ext cx="2448272" cy="64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600" dirty="0" smtClean="0"/>
              <a:t>observe Taiwan school</a:t>
            </a:r>
            <a:endParaRPr lang="zh-CN" altLang="en-US" sz="1600"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3" name="图片 22"/>
          <p:cNvPicPr>
            <a:picLocks noChangeAspect="1"/>
          </p:cNvPicPr>
          <p:nvPr/>
        </p:nvPicPr>
        <p:blipFill>
          <a:blip r:embed="rId7" cstate="print"/>
          <a:stretch>
            <a:fillRect/>
          </a:stretch>
        </p:blipFill>
        <p:spPr>
          <a:xfrm>
            <a:off x="4586076" y="1030605"/>
            <a:ext cx="2915073" cy="2186305"/>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24" name="图片 23" descr="C:\Users\Administrator\Desktop\台湾专家在中双教育杯智慧好课堂做报告1.JPG台湾专家在中双教育杯智慧好课堂做报告1"/>
          <p:cNvPicPr>
            <a:picLocks noChangeAspect="1"/>
          </p:cNvPicPr>
          <p:nvPr/>
        </p:nvPicPr>
        <p:blipFill>
          <a:blip r:embed="rId8" cstate="print"/>
          <a:srcRect/>
          <a:stretch>
            <a:fillRect/>
          </a:stretch>
        </p:blipFill>
        <p:spPr>
          <a:xfrm>
            <a:off x="4471670" y="4253230"/>
            <a:ext cx="3277870" cy="2296160"/>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25" name="图片 24"/>
          <p:cNvPicPr>
            <a:picLocks noChangeAspect="1"/>
          </p:cNvPicPr>
          <p:nvPr/>
        </p:nvPicPr>
        <p:blipFill>
          <a:blip r:embed="rId9" cstate="print"/>
          <a:stretch>
            <a:fillRect/>
          </a:stretch>
        </p:blipFill>
        <p:spPr>
          <a:xfrm>
            <a:off x="8143875" y="1000125"/>
            <a:ext cx="3030220" cy="2216785"/>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26" name="图片 25"/>
          <p:cNvPicPr>
            <a:picLocks noChangeAspect="1"/>
          </p:cNvPicPr>
          <p:nvPr/>
        </p:nvPicPr>
        <p:blipFill>
          <a:blip r:embed="rId10" cstate="print"/>
          <a:stretch>
            <a:fillRect/>
          </a:stretch>
        </p:blipFill>
        <p:spPr>
          <a:xfrm>
            <a:off x="8206740" y="4335780"/>
            <a:ext cx="3104515" cy="2224405"/>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sp>
        <p:nvSpPr>
          <p:cNvPr id="27" name="Rectangle 4"/>
          <p:cNvSpPr/>
          <p:nvPr/>
        </p:nvSpPr>
        <p:spPr>
          <a:xfrm>
            <a:off x="4787037" y="3391917"/>
            <a:ext cx="2520280" cy="644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600" dirty="0" smtClean="0"/>
              <a:t>Guidance of the wisdom experts</a:t>
            </a:r>
            <a:endParaRPr lang="zh-CN" altLang="en-US" sz="1600"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
          <p:cNvSpPr/>
          <p:nvPr/>
        </p:nvSpPr>
        <p:spPr>
          <a:xfrm>
            <a:off x="8392135" y="3454400"/>
            <a:ext cx="2533423" cy="644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400" dirty="0" smtClean="0"/>
              <a:t>Taiwan school pays a return visit to our school</a:t>
            </a:r>
            <a:endPar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圆角矩形 13"/>
          <p:cNvSpPr/>
          <p:nvPr/>
        </p:nvSpPr>
        <p:spPr>
          <a:xfrm>
            <a:off x="1313212" y="323658"/>
            <a:ext cx="6363937" cy="462022"/>
          </a:xfrm>
          <a:prstGeom prst="roundRect">
            <a:avLst>
              <a:gd name="adj" fmla="val 23381"/>
            </a:avLst>
          </a:prstGeom>
          <a:noFill/>
        </p:spPr>
        <p:txBody>
          <a:bodyPr wrap="square" anchor="ctr">
            <a:spAutoFit/>
          </a:bodyPr>
          <a:lstStyle/>
          <a:p>
            <a:pPr algn="ctr"/>
            <a:r>
              <a:rPr lang="en-US" altLang="zh-CN" sz="2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Establish wisdom classroom teaching pattern</a:t>
            </a:r>
            <a:endParaRPr lang="en-US" altLang="zh-CN" sz="2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xmlns="" val="1592734704"/>
      </p:ext>
    </p:extLst>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fltVal val="0.5"/>
                                          </p:val>
                                        </p:tav>
                                        <p:tav tm="100000">
                                          <p:val>
                                            <p:strVal val="#ppt_x"/>
                                          </p:val>
                                        </p:tav>
                                      </p:tavLst>
                                    </p:anim>
                                    <p:anim calcmode="lin" valueType="num">
                                      <p:cBhvr>
                                        <p:cTn id="11" dur="10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fltVal val="0.5"/>
                                          </p:val>
                                        </p:tav>
                                        <p:tav tm="100000">
                                          <p:val>
                                            <p:strVal val="#ppt_x"/>
                                          </p:val>
                                        </p:tav>
                                      </p:tavLst>
                                    </p:anim>
                                    <p:anim calcmode="lin" valueType="num">
                                      <p:cBhvr>
                                        <p:cTn id="18" dur="1000" fill="hold"/>
                                        <p:tgtEl>
                                          <p:spTgt spid="21"/>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22" presetClass="entr" presetSubtype="2" fill="hold" grpId="0"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fltVal val="0.5"/>
                                          </p:val>
                                        </p:tav>
                                        <p:tav tm="100000">
                                          <p:val>
                                            <p:strVal val="#ppt_x"/>
                                          </p:val>
                                        </p:tav>
                                      </p:tavLst>
                                    </p:anim>
                                    <p:anim calcmode="lin" valueType="num">
                                      <p:cBhvr>
                                        <p:cTn id="29" dur="1000" fill="hold"/>
                                        <p:tgtEl>
                                          <p:spTgt spid="23"/>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fltVal val="0.5"/>
                                          </p:val>
                                        </p:tav>
                                        <p:tav tm="100000">
                                          <p:val>
                                            <p:strVal val="#ppt_x"/>
                                          </p:val>
                                        </p:tav>
                                      </p:tavLst>
                                    </p:anim>
                                    <p:anim calcmode="lin" valueType="num">
                                      <p:cBhvr>
                                        <p:cTn id="36" dur="1000" fill="hold"/>
                                        <p:tgtEl>
                                          <p:spTgt spid="24"/>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fltVal val="0.5"/>
                                          </p:val>
                                        </p:tav>
                                        <p:tav tm="100000">
                                          <p:val>
                                            <p:strVal val="#ppt_x"/>
                                          </p:val>
                                        </p:tav>
                                      </p:tavLst>
                                    </p:anim>
                                    <p:anim calcmode="lin" valueType="num">
                                      <p:cBhvr>
                                        <p:cTn id="43" dur="1000" fill="hold"/>
                                        <p:tgtEl>
                                          <p:spTgt spid="25"/>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fltVal val="0"/>
                                          </p:val>
                                        </p:tav>
                                        <p:tav tm="100000">
                                          <p:val>
                                            <p:strVal val="#ppt_w"/>
                                          </p:val>
                                        </p:tav>
                                      </p:tavLst>
                                    </p:anim>
                                    <p:anim calcmode="lin" valueType="num">
                                      <p:cBhvr>
                                        <p:cTn id="47" dur="1000" fill="hold"/>
                                        <p:tgtEl>
                                          <p:spTgt spid="26"/>
                                        </p:tgtEl>
                                        <p:attrNameLst>
                                          <p:attrName>ppt_h</p:attrName>
                                        </p:attrNameLst>
                                      </p:cBhvr>
                                      <p:tavLst>
                                        <p:tav tm="0">
                                          <p:val>
                                            <p:fltVal val="0"/>
                                          </p:val>
                                        </p:tav>
                                        <p:tav tm="100000">
                                          <p:val>
                                            <p:strVal val="#ppt_h"/>
                                          </p:val>
                                        </p:tav>
                                      </p:tavLst>
                                    </p:anim>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fltVal val="0.5"/>
                                          </p:val>
                                        </p:tav>
                                        <p:tav tm="100000">
                                          <p:val>
                                            <p:strVal val="#ppt_x"/>
                                          </p:val>
                                        </p:tav>
                                      </p:tavLst>
                                    </p:anim>
                                    <p:anim calcmode="lin" valueType="num">
                                      <p:cBhvr>
                                        <p:cTn id="50" dur="1000" fill="hold"/>
                                        <p:tgtEl>
                                          <p:spTgt spid="26"/>
                                        </p:tgtEl>
                                        <p:attrNameLst>
                                          <p:attrName>ppt_y</p:attrName>
                                        </p:attrNameLst>
                                      </p:cBhvr>
                                      <p:tavLst>
                                        <p:tav tm="0">
                                          <p:val>
                                            <p:fltVal val="0.5"/>
                                          </p:val>
                                        </p:tav>
                                        <p:tav tm="100000">
                                          <p:val>
                                            <p:strVal val="#ppt_y"/>
                                          </p:val>
                                        </p:tav>
                                      </p:tavLst>
                                    </p:anim>
                                  </p:childTnLst>
                                </p:cTn>
                              </p:par>
                              <p:par>
                                <p:cTn id="51" presetID="22" presetClass="entr" presetSubtype="2" fill="hold" grpId="0" nodeType="withEffect">
                                  <p:stCondLst>
                                    <p:cond delay="100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grpId="0" nodeType="withEffect">
                                  <p:stCondLst>
                                    <p:cond delay="50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7" grpId="0" bldLvl="0" animBg="1"/>
      <p:bldP spid="2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25"/>
          <p:cNvSpPr/>
          <p:nvPr/>
        </p:nvSpPr>
        <p:spPr>
          <a:xfrm>
            <a:off x="2387181" y="4943622"/>
            <a:ext cx="7429500" cy="533102"/>
          </a:xfrm>
          <a:prstGeom prst="roundRect">
            <a:avLst>
              <a:gd name="adj" fmla="val 23381"/>
            </a:avLst>
          </a:prstGeom>
          <a:solidFill>
            <a:srgbClr val="000711">
              <a:alpha val="56000"/>
            </a:srgbClr>
          </a:solidFill>
        </p:spPr>
        <p:txBody>
          <a:bodyPr wrap="square" anchor="ctr">
            <a:spAutoFit/>
          </a:bodyPr>
          <a:lstStyle/>
          <a:p>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Core</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 Tamp  teachers'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professional  </a:t>
            </a:r>
            <a:r>
              <a:rPr lang="en-US" altLang="zh-CN" sz="24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rPr>
              <a:t>literacy</a:t>
            </a:r>
            <a:endParaRPr lang="en-US" altLang="zh-CN" sz="2400" b="1"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cs typeface="+mn-ea"/>
              <a:sym typeface="+mn-lt"/>
            </a:endParaRPr>
          </a:p>
        </p:txBody>
      </p:sp>
      <p:pic>
        <p:nvPicPr>
          <p:cNvPr id="51" name="图片 50"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图片 51"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图片 52"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图片 53" descr="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图片 54" descr="5.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图片 55" descr="7.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6" cstate="print"/>
          <a:stretch>
            <a:fillRect/>
          </a:stretch>
        </p:blipFill>
        <p:spPr>
          <a:xfrm>
            <a:off x="-4101109" y="1534507"/>
            <a:ext cx="3718882" cy="3712786"/>
          </a:xfrm>
          <a:prstGeom prst="rect">
            <a:avLst/>
          </a:prstGeom>
        </p:spPr>
      </p:pic>
      <p:pic>
        <p:nvPicPr>
          <p:cNvPr id="3" name="图片 2"/>
          <p:cNvPicPr>
            <a:picLocks noChangeAspect="1"/>
          </p:cNvPicPr>
          <p:nvPr/>
        </p:nvPicPr>
        <p:blipFill>
          <a:blip r:embed="rId7" cstate="print"/>
          <a:stretch>
            <a:fillRect/>
          </a:stretch>
        </p:blipFill>
        <p:spPr>
          <a:xfrm>
            <a:off x="12645797" y="1534507"/>
            <a:ext cx="3712786" cy="3712786"/>
          </a:xfrm>
          <a:prstGeom prst="rect">
            <a:avLst/>
          </a:prstGeom>
        </p:spPr>
      </p:pic>
      <p:grpSp>
        <p:nvGrpSpPr>
          <p:cNvPr id="4" name="组合 3"/>
          <p:cNvGrpSpPr/>
          <p:nvPr/>
        </p:nvGrpSpPr>
        <p:grpSpPr>
          <a:xfrm>
            <a:off x="4424363" y="1560500"/>
            <a:ext cx="3359012" cy="2328888"/>
            <a:chOff x="4424363" y="1560500"/>
            <a:chExt cx="3359012" cy="2328888"/>
          </a:xfrm>
        </p:grpSpPr>
        <p:grpSp>
          <p:nvGrpSpPr>
            <p:cNvPr id="12" name="组合 11"/>
            <p:cNvGrpSpPr/>
            <p:nvPr/>
          </p:nvGrpSpPr>
          <p:grpSpPr>
            <a:xfrm>
              <a:off x="4424363" y="1649412"/>
              <a:ext cx="1558925" cy="2127251"/>
              <a:chOff x="4424363" y="1649412"/>
              <a:chExt cx="1558925" cy="2127251"/>
            </a:xfrm>
          </p:grpSpPr>
          <p:sp>
            <p:nvSpPr>
              <p:cNvPr id="13" name="Freeform 22"/>
              <p:cNvSpPr>
                <a:spLocks/>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3"/>
              <p:cNvSpPr>
                <a:spLocks/>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4"/>
              <p:cNvSpPr>
                <a:spLocks/>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5"/>
              <p:cNvSpPr>
                <a:spLocks/>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6"/>
              <p:cNvSpPr>
                <a:spLocks/>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0" name="组合 39"/>
            <p:cNvGrpSpPr/>
            <p:nvPr/>
          </p:nvGrpSpPr>
          <p:grpSpPr>
            <a:xfrm>
              <a:off x="6265909" y="1560500"/>
              <a:ext cx="1517466" cy="2328888"/>
              <a:chOff x="4629150" y="3400425"/>
              <a:chExt cx="457200" cy="701675"/>
            </a:xfrm>
          </p:grpSpPr>
          <p:sp>
            <p:nvSpPr>
              <p:cNvPr id="41" name="Freeform 49"/>
              <p:cNvSpPr>
                <a:spLocks/>
              </p:cNvSpPr>
              <p:nvPr/>
            </p:nvSpPr>
            <p:spPr bwMode="auto">
              <a:xfrm>
                <a:off x="4783138" y="3636963"/>
                <a:ext cx="227013" cy="103188"/>
              </a:xfrm>
              <a:custGeom>
                <a:avLst/>
                <a:gdLst>
                  <a:gd name="T0" fmla="*/ 58 w 59"/>
                  <a:gd name="T1" fmla="*/ 27 h 27"/>
                  <a:gd name="T2" fmla="*/ 57 w 59"/>
                  <a:gd name="T3" fmla="*/ 27 h 27"/>
                  <a:gd name="T4" fmla="*/ 1 w 59"/>
                  <a:gd name="T5" fmla="*/ 2 h 27"/>
                  <a:gd name="T6" fmla="*/ 0 w 59"/>
                  <a:gd name="T7" fmla="*/ 1 h 27"/>
                  <a:gd name="T8" fmla="*/ 1 w 59"/>
                  <a:gd name="T9" fmla="*/ 0 h 27"/>
                  <a:gd name="T10" fmla="*/ 58 w 59"/>
                  <a:gd name="T11" fmla="*/ 25 h 27"/>
                  <a:gd name="T12" fmla="*/ 58 w 59"/>
                  <a:gd name="T13" fmla="*/ 26 h 27"/>
                  <a:gd name="T14" fmla="*/ 58 w 5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7">
                    <a:moveTo>
                      <a:pt x="58" y="27"/>
                    </a:moveTo>
                    <a:cubicBezTo>
                      <a:pt x="57" y="27"/>
                      <a:pt x="57" y="27"/>
                      <a:pt x="57" y="27"/>
                    </a:cubicBezTo>
                    <a:cubicBezTo>
                      <a:pt x="1" y="2"/>
                      <a:pt x="1" y="2"/>
                      <a:pt x="1" y="2"/>
                    </a:cubicBezTo>
                    <a:cubicBezTo>
                      <a:pt x="0" y="2"/>
                      <a:pt x="0" y="1"/>
                      <a:pt x="0" y="1"/>
                    </a:cubicBezTo>
                    <a:cubicBezTo>
                      <a:pt x="0" y="0"/>
                      <a:pt x="1" y="0"/>
                      <a:pt x="1" y="0"/>
                    </a:cubicBezTo>
                    <a:cubicBezTo>
                      <a:pt x="58" y="25"/>
                      <a:pt x="58" y="25"/>
                      <a:pt x="58" y="25"/>
                    </a:cubicBezTo>
                    <a:cubicBezTo>
                      <a:pt x="58" y="25"/>
                      <a:pt x="59" y="26"/>
                      <a:pt x="58" y="26"/>
                    </a:cubicBezTo>
                    <a:cubicBezTo>
                      <a:pt x="58" y="27"/>
                      <a:pt x="58" y="27"/>
                      <a:pt x="58" y="2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50"/>
              <p:cNvSpPr>
                <a:spLocks/>
              </p:cNvSpPr>
              <p:nvPr/>
            </p:nvSpPr>
            <p:spPr bwMode="auto">
              <a:xfrm>
                <a:off x="4759325" y="3732213"/>
                <a:ext cx="250825" cy="125413"/>
              </a:xfrm>
              <a:custGeom>
                <a:avLst/>
                <a:gdLst>
                  <a:gd name="T0" fmla="*/ 1 w 65"/>
                  <a:gd name="T1" fmla="*/ 33 h 33"/>
                  <a:gd name="T2" fmla="*/ 0 w 65"/>
                  <a:gd name="T3" fmla="*/ 33 h 33"/>
                  <a:gd name="T4" fmla="*/ 1 w 65"/>
                  <a:gd name="T5" fmla="*/ 32 h 33"/>
                  <a:gd name="T6" fmla="*/ 63 w 65"/>
                  <a:gd name="T7" fmla="*/ 0 h 33"/>
                  <a:gd name="T8" fmla="*/ 64 w 65"/>
                  <a:gd name="T9" fmla="*/ 1 h 33"/>
                  <a:gd name="T10" fmla="*/ 64 w 65"/>
                  <a:gd name="T11" fmla="*/ 2 h 33"/>
                  <a:gd name="T12" fmla="*/ 2 w 65"/>
                  <a:gd name="T13" fmla="*/ 33 h 33"/>
                  <a:gd name="T14" fmla="*/ 1 w 65"/>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3">
                    <a:moveTo>
                      <a:pt x="1" y="33"/>
                    </a:moveTo>
                    <a:cubicBezTo>
                      <a:pt x="1" y="33"/>
                      <a:pt x="0" y="33"/>
                      <a:pt x="0" y="33"/>
                    </a:cubicBezTo>
                    <a:cubicBezTo>
                      <a:pt x="0" y="32"/>
                      <a:pt x="0" y="32"/>
                      <a:pt x="1" y="32"/>
                    </a:cubicBezTo>
                    <a:cubicBezTo>
                      <a:pt x="63" y="0"/>
                      <a:pt x="63" y="0"/>
                      <a:pt x="63" y="0"/>
                    </a:cubicBezTo>
                    <a:cubicBezTo>
                      <a:pt x="64" y="0"/>
                      <a:pt x="64" y="0"/>
                      <a:pt x="64" y="1"/>
                    </a:cubicBezTo>
                    <a:cubicBezTo>
                      <a:pt x="65" y="1"/>
                      <a:pt x="64" y="2"/>
                      <a:pt x="64" y="2"/>
                    </a:cubicBezTo>
                    <a:cubicBezTo>
                      <a:pt x="2" y="33"/>
                      <a:pt x="2" y="33"/>
                      <a:pt x="2" y="33"/>
                    </a:cubicBezTo>
                    <a:cubicBezTo>
                      <a:pt x="1" y="33"/>
                      <a:pt x="1" y="33"/>
                      <a:pt x="1" y="3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51"/>
              <p:cNvSpPr>
                <a:spLocks/>
              </p:cNvSpPr>
              <p:nvPr/>
            </p:nvSpPr>
            <p:spPr bwMode="auto">
              <a:xfrm>
                <a:off x="4783138" y="3444875"/>
                <a:ext cx="200025" cy="198438"/>
              </a:xfrm>
              <a:custGeom>
                <a:avLst/>
                <a:gdLst>
                  <a:gd name="T0" fmla="*/ 1 w 52"/>
                  <a:gd name="T1" fmla="*/ 52 h 52"/>
                  <a:gd name="T2" fmla="*/ 0 w 52"/>
                  <a:gd name="T3" fmla="*/ 52 h 52"/>
                  <a:gd name="T4" fmla="*/ 0 w 52"/>
                  <a:gd name="T5" fmla="*/ 50 h 52"/>
                  <a:gd name="T6" fmla="*/ 51 w 52"/>
                  <a:gd name="T7" fmla="*/ 0 h 52"/>
                  <a:gd name="T8" fmla="*/ 52 w 52"/>
                  <a:gd name="T9" fmla="*/ 0 h 52"/>
                  <a:gd name="T10" fmla="*/ 52 w 52"/>
                  <a:gd name="T11" fmla="*/ 1 h 52"/>
                  <a:gd name="T12" fmla="*/ 2 w 52"/>
                  <a:gd name="T13" fmla="*/ 52 h 52"/>
                  <a:gd name="T14" fmla="*/ 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1" y="52"/>
                    </a:moveTo>
                    <a:cubicBezTo>
                      <a:pt x="1" y="52"/>
                      <a:pt x="0" y="52"/>
                      <a:pt x="0" y="52"/>
                    </a:cubicBezTo>
                    <a:cubicBezTo>
                      <a:pt x="0" y="51"/>
                      <a:pt x="0" y="51"/>
                      <a:pt x="0" y="50"/>
                    </a:cubicBezTo>
                    <a:cubicBezTo>
                      <a:pt x="51" y="0"/>
                      <a:pt x="51" y="0"/>
                      <a:pt x="51" y="0"/>
                    </a:cubicBezTo>
                    <a:cubicBezTo>
                      <a:pt x="51" y="0"/>
                      <a:pt x="52" y="0"/>
                      <a:pt x="52" y="0"/>
                    </a:cubicBezTo>
                    <a:cubicBezTo>
                      <a:pt x="52" y="0"/>
                      <a:pt x="52" y="1"/>
                      <a:pt x="52" y="1"/>
                    </a:cubicBezTo>
                    <a:cubicBezTo>
                      <a:pt x="2" y="52"/>
                      <a:pt x="2" y="52"/>
                      <a:pt x="2" y="52"/>
                    </a:cubicBezTo>
                    <a:cubicBezTo>
                      <a:pt x="1" y="52"/>
                      <a:pt x="1" y="52"/>
                      <a:pt x="1" y="5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52"/>
              <p:cNvSpPr>
                <a:spLocks/>
              </p:cNvSpPr>
              <p:nvPr/>
            </p:nvSpPr>
            <p:spPr bwMode="auto">
              <a:xfrm>
                <a:off x="4759325" y="3441700"/>
                <a:ext cx="223838" cy="415925"/>
              </a:xfrm>
              <a:custGeom>
                <a:avLst/>
                <a:gdLst>
                  <a:gd name="T0" fmla="*/ 1 w 58"/>
                  <a:gd name="T1" fmla="*/ 109 h 109"/>
                  <a:gd name="T2" fmla="*/ 1 w 58"/>
                  <a:gd name="T3" fmla="*/ 109 h 109"/>
                  <a:gd name="T4" fmla="*/ 0 w 58"/>
                  <a:gd name="T5" fmla="*/ 108 h 109"/>
                  <a:gd name="T6" fmla="*/ 57 w 58"/>
                  <a:gd name="T7" fmla="*/ 1 h 109"/>
                  <a:gd name="T8" fmla="*/ 58 w 58"/>
                  <a:gd name="T9" fmla="*/ 1 h 109"/>
                  <a:gd name="T10" fmla="*/ 58 w 58"/>
                  <a:gd name="T11" fmla="*/ 2 h 109"/>
                  <a:gd name="T12" fmla="*/ 2 w 58"/>
                  <a:gd name="T13" fmla="*/ 109 h 109"/>
                  <a:gd name="T14" fmla="*/ 1 w 58"/>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9">
                    <a:moveTo>
                      <a:pt x="1" y="109"/>
                    </a:moveTo>
                    <a:cubicBezTo>
                      <a:pt x="1" y="109"/>
                      <a:pt x="1" y="109"/>
                      <a:pt x="1" y="109"/>
                    </a:cubicBezTo>
                    <a:cubicBezTo>
                      <a:pt x="0" y="109"/>
                      <a:pt x="0" y="109"/>
                      <a:pt x="0" y="108"/>
                    </a:cubicBezTo>
                    <a:cubicBezTo>
                      <a:pt x="57" y="1"/>
                      <a:pt x="57" y="1"/>
                      <a:pt x="57" y="1"/>
                    </a:cubicBezTo>
                    <a:cubicBezTo>
                      <a:pt x="57" y="1"/>
                      <a:pt x="57" y="0"/>
                      <a:pt x="58" y="1"/>
                    </a:cubicBezTo>
                    <a:cubicBezTo>
                      <a:pt x="58" y="1"/>
                      <a:pt x="58" y="1"/>
                      <a:pt x="58" y="2"/>
                    </a:cubicBezTo>
                    <a:cubicBezTo>
                      <a:pt x="2" y="109"/>
                      <a:pt x="2" y="109"/>
                      <a:pt x="2" y="109"/>
                    </a:cubicBezTo>
                    <a:cubicBezTo>
                      <a:pt x="2" y="109"/>
                      <a:pt x="1" y="109"/>
                      <a:pt x="1" y="109"/>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53"/>
              <p:cNvSpPr>
                <a:spLocks/>
              </p:cNvSpPr>
              <p:nvPr/>
            </p:nvSpPr>
            <p:spPr bwMode="auto">
              <a:xfrm>
                <a:off x="4783138" y="3406775"/>
                <a:ext cx="84138" cy="236538"/>
              </a:xfrm>
              <a:custGeom>
                <a:avLst/>
                <a:gdLst>
                  <a:gd name="T0" fmla="*/ 1 w 22"/>
                  <a:gd name="T1" fmla="*/ 62 h 62"/>
                  <a:gd name="T2" fmla="*/ 1 w 22"/>
                  <a:gd name="T3" fmla="*/ 62 h 62"/>
                  <a:gd name="T4" fmla="*/ 0 w 22"/>
                  <a:gd name="T5" fmla="*/ 61 h 62"/>
                  <a:gd name="T6" fmla="*/ 20 w 22"/>
                  <a:gd name="T7" fmla="*/ 1 h 62"/>
                  <a:gd name="T8" fmla="*/ 21 w 22"/>
                  <a:gd name="T9" fmla="*/ 1 h 62"/>
                  <a:gd name="T10" fmla="*/ 22 w 22"/>
                  <a:gd name="T11" fmla="*/ 2 h 62"/>
                  <a:gd name="T12" fmla="*/ 2 w 22"/>
                  <a:gd name="T13" fmla="*/ 61 h 62"/>
                  <a:gd name="T14" fmla="*/ 1 w 2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2">
                    <a:moveTo>
                      <a:pt x="1" y="62"/>
                    </a:moveTo>
                    <a:cubicBezTo>
                      <a:pt x="1" y="62"/>
                      <a:pt x="1" y="62"/>
                      <a:pt x="1" y="62"/>
                    </a:cubicBezTo>
                    <a:cubicBezTo>
                      <a:pt x="0" y="62"/>
                      <a:pt x="0" y="61"/>
                      <a:pt x="0" y="61"/>
                    </a:cubicBezTo>
                    <a:cubicBezTo>
                      <a:pt x="20" y="1"/>
                      <a:pt x="20" y="1"/>
                      <a:pt x="20" y="1"/>
                    </a:cubicBezTo>
                    <a:cubicBezTo>
                      <a:pt x="20" y="1"/>
                      <a:pt x="21" y="0"/>
                      <a:pt x="21" y="1"/>
                    </a:cubicBezTo>
                    <a:cubicBezTo>
                      <a:pt x="22" y="1"/>
                      <a:pt x="22" y="1"/>
                      <a:pt x="22" y="2"/>
                    </a:cubicBezTo>
                    <a:cubicBezTo>
                      <a:pt x="2" y="61"/>
                      <a:pt x="2" y="61"/>
                      <a:pt x="2" y="61"/>
                    </a:cubicBezTo>
                    <a:cubicBezTo>
                      <a:pt x="2" y="62"/>
                      <a:pt x="1" y="62"/>
                      <a:pt x="1" y="6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54"/>
              <p:cNvSpPr>
                <a:spLocks/>
              </p:cNvSpPr>
              <p:nvPr/>
            </p:nvSpPr>
            <p:spPr bwMode="auto">
              <a:xfrm>
                <a:off x="4759325" y="3854450"/>
                <a:ext cx="315913" cy="3175"/>
              </a:xfrm>
              <a:custGeom>
                <a:avLst/>
                <a:gdLst>
                  <a:gd name="T0" fmla="*/ 81 w 82"/>
                  <a:gd name="T1" fmla="*/ 1 h 1"/>
                  <a:gd name="T2" fmla="*/ 1 w 82"/>
                  <a:gd name="T3" fmla="*/ 1 h 1"/>
                  <a:gd name="T4" fmla="*/ 0 w 82"/>
                  <a:gd name="T5" fmla="*/ 0 h 1"/>
                  <a:gd name="T6" fmla="*/ 1 w 82"/>
                  <a:gd name="T7" fmla="*/ 0 h 1"/>
                  <a:gd name="T8" fmla="*/ 81 w 82"/>
                  <a:gd name="T9" fmla="*/ 0 h 1"/>
                  <a:gd name="T10" fmla="*/ 82 w 82"/>
                  <a:gd name="T11" fmla="*/ 0 h 1"/>
                  <a:gd name="T12" fmla="*/ 81 w 8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82" h="1">
                    <a:moveTo>
                      <a:pt x="81" y="1"/>
                    </a:moveTo>
                    <a:cubicBezTo>
                      <a:pt x="1" y="1"/>
                      <a:pt x="1" y="1"/>
                      <a:pt x="1" y="1"/>
                    </a:cubicBezTo>
                    <a:cubicBezTo>
                      <a:pt x="1" y="1"/>
                      <a:pt x="0" y="1"/>
                      <a:pt x="0" y="0"/>
                    </a:cubicBezTo>
                    <a:cubicBezTo>
                      <a:pt x="0" y="0"/>
                      <a:pt x="1" y="0"/>
                      <a:pt x="1" y="0"/>
                    </a:cubicBezTo>
                    <a:cubicBezTo>
                      <a:pt x="81" y="0"/>
                      <a:pt x="81" y="0"/>
                      <a:pt x="81" y="0"/>
                    </a:cubicBezTo>
                    <a:cubicBezTo>
                      <a:pt x="82" y="0"/>
                      <a:pt x="82" y="0"/>
                      <a:pt x="82" y="0"/>
                    </a:cubicBezTo>
                    <a:cubicBezTo>
                      <a:pt x="82" y="1"/>
                      <a:pt x="82" y="1"/>
                      <a:pt x="81" y="1"/>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55"/>
              <p:cNvSpPr>
                <a:spLocks/>
              </p:cNvSpPr>
              <p:nvPr/>
            </p:nvSpPr>
            <p:spPr bwMode="auto">
              <a:xfrm>
                <a:off x="4859338" y="3406775"/>
                <a:ext cx="150813" cy="333375"/>
              </a:xfrm>
              <a:custGeom>
                <a:avLst/>
                <a:gdLst>
                  <a:gd name="T0" fmla="*/ 38 w 39"/>
                  <a:gd name="T1" fmla="*/ 87 h 87"/>
                  <a:gd name="T2" fmla="*/ 37 w 39"/>
                  <a:gd name="T3" fmla="*/ 86 h 87"/>
                  <a:gd name="T4" fmla="*/ 0 w 39"/>
                  <a:gd name="T5" fmla="*/ 2 h 87"/>
                  <a:gd name="T6" fmla="*/ 0 w 39"/>
                  <a:gd name="T7" fmla="*/ 1 h 87"/>
                  <a:gd name="T8" fmla="*/ 2 w 39"/>
                  <a:gd name="T9" fmla="*/ 1 h 87"/>
                  <a:gd name="T10" fmla="*/ 38 w 39"/>
                  <a:gd name="T11" fmla="*/ 86 h 87"/>
                  <a:gd name="T12" fmla="*/ 38 w 39"/>
                  <a:gd name="T13" fmla="*/ 87 h 87"/>
                  <a:gd name="T14" fmla="*/ 38 w 39"/>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7">
                    <a:moveTo>
                      <a:pt x="38" y="87"/>
                    </a:moveTo>
                    <a:cubicBezTo>
                      <a:pt x="37" y="87"/>
                      <a:pt x="37" y="87"/>
                      <a:pt x="37" y="86"/>
                    </a:cubicBezTo>
                    <a:cubicBezTo>
                      <a:pt x="0" y="2"/>
                      <a:pt x="0" y="2"/>
                      <a:pt x="0" y="2"/>
                    </a:cubicBezTo>
                    <a:cubicBezTo>
                      <a:pt x="0" y="1"/>
                      <a:pt x="0" y="1"/>
                      <a:pt x="0" y="1"/>
                    </a:cubicBezTo>
                    <a:cubicBezTo>
                      <a:pt x="1" y="0"/>
                      <a:pt x="1" y="1"/>
                      <a:pt x="2" y="1"/>
                    </a:cubicBezTo>
                    <a:cubicBezTo>
                      <a:pt x="38" y="86"/>
                      <a:pt x="38" y="86"/>
                      <a:pt x="38" y="86"/>
                    </a:cubicBezTo>
                    <a:cubicBezTo>
                      <a:pt x="39" y="86"/>
                      <a:pt x="38" y="87"/>
                      <a:pt x="38" y="87"/>
                    </a:cubicBezTo>
                    <a:cubicBezTo>
                      <a:pt x="38" y="87"/>
                      <a:pt x="38" y="87"/>
                      <a:pt x="38" y="8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56"/>
              <p:cNvSpPr>
                <a:spLocks/>
              </p:cNvSpPr>
              <p:nvPr/>
            </p:nvSpPr>
            <p:spPr bwMode="auto">
              <a:xfrm>
                <a:off x="4851400" y="3732213"/>
                <a:ext cx="158750" cy="358775"/>
              </a:xfrm>
              <a:custGeom>
                <a:avLst/>
                <a:gdLst>
                  <a:gd name="T0" fmla="*/ 1 w 41"/>
                  <a:gd name="T1" fmla="*/ 94 h 94"/>
                  <a:gd name="T2" fmla="*/ 0 w 41"/>
                  <a:gd name="T3" fmla="*/ 94 h 94"/>
                  <a:gd name="T4" fmla="*/ 0 w 41"/>
                  <a:gd name="T5" fmla="*/ 93 h 94"/>
                  <a:gd name="T6" fmla="*/ 39 w 41"/>
                  <a:gd name="T7" fmla="*/ 1 h 94"/>
                  <a:gd name="T8" fmla="*/ 40 w 41"/>
                  <a:gd name="T9" fmla="*/ 0 h 94"/>
                  <a:gd name="T10" fmla="*/ 40 w 41"/>
                  <a:gd name="T11" fmla="*/ 1 h 94"/>
                  <a:gd name="T12" fmla="*/ 2 w 41"/>
                  <a:gd name="T13" fmla="*/ 94 h 94"/>
                  <a:gd name="T14" fmla="*/ 1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1" y="94"/>
                    </a:moveTo>
                    <a:cubicBezTo>
                      <a:pt x="1" y="94"/>
                      <a:pt x="1" y="94"/>
                      <a:pt x="0" y="94"/>
                    </a:cubicBezTo>
                    <a:cubicBezTo>
                      <a:pt x="0" y="94"/>
                      <a:pt x="0" y="93"/>
                      <a:pt x="0" y="93"/>
                    </a:cubicBezTo>
                    <a:cubicBezTo>
                      <a:pt x="39" y="1"/>
                      <a:pt x="39" y="1"/>
                      <a:pt x="39" y="1"/>
                    </a:cubicBezTo>
                    <a:cubicBezTo>
                      <a:pt x="39" y="0"/>
                      <a:pt x="39" y="0"/>
                      <a:pt x="40" y="0"/>
                    </a:cubicBezTo>
                    <a:cubicBezTo>
                      <a:pt x="40" y="0"/>
                      <a:pt x="41" y="1"/>
                      <a:pt x="40" y="1"/>
                    </a:cubicBezTo>
                    <a:cubicBezTo>
                      <a:pt x="2" y="94"/>
                      <a:pt x="2" y="94"/>
                      <a:pt x="2" y="94"/>
                    </a:cubicBezTo>
                    <a:cubicBezTo>
                      <a:pt x="2" y="94"/>
                      <a:pt x="1" y="94"/>
                      <a:pt x="1" y="94"/>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57"/>
              <p:cNvSpPr>
                <a:spLocks/>
              </p:cNvSpPr>
              <p:nvPr/>
            </p:nvSpPr>
            <p:spPr bwMode="auto">
              <a:xfrm>
                <a:off x="4851400" y="3849688"/>
                <a:ext cx="223838" cy="241300"/>
              </a:xfrm>
              <a:custGeom>
                <a:avLst/>
                <a:gdLst>
                  <a:gd name="T0" fmla="*/ 1 w 58"/>
                  <a:gd name="T1" fmla="*/ 63 h 63"/>
                  <a:gd name="T2" fmla="*/ 0 w 58"/>
                  <a:gd name="T3" fmla="*/ 63 h 63"/>
                  <a:gd name="T4" fmla="*/ 0 w 58"/>
                  <a:gd name="T5" fmla="*/ 62 h 63"/>
                  <a:gd name="T6" fmla="*/ 56 w 58"/>
                  <a:gd name="T7" fmla="*/ 1 h 63"/>
                  <a:gd name="T8" fmla="*/ 58 w 58"/>
                  <a:gd name="T9" fmla="*/ 1 h 63"/>
                  <a:gd name="T10" fmla="*/ 58 w 58"/>
                  <a:gd name="T11" fmla="*/ 2 h 63"/>
                  <a:gd name="T12" fmla="*/ 2 w 58"/>
                  <a:gd name="T13" fmla="*/ 63 h 63"/>
                  <a:gd name="T14" fmla="*/ 1 w 58"/>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1" y="63"/>
                    </a:moveTo>
                    <a:cubicBezTo>
                      <a:pt x="1" y="63"/>
                      <a:pt x="0" y="63"/>
                      <a:pt x="0" y="63"/>
                    </a:cubicBezTo>
                    <a:cubicBezTo>
                      <a:pt x="0" y="63"/>
                      <a:pt x="0" y="62"/>
                      <a:pt x="0" y="62"/>
                    </a:cubicBezTo>
                    <a:cubicBezTo>
                      <a:pt x="56" y="1"/>
                      <a:pt x="56" y="1"/>
                      <a:pt x="56" y="1"/>
                    </a:cubicBezTo>
                    <a:cubicBezTo>
                      <a:pt x="57" y="0"/>
                      <a:pt x="57" y="0"/>
                      <a:pt x="58" y="1"/>
                    </a:cubicBezTo>
                    <a:cubicBezTo>
                      <a:pt x="58" y="1"/>
                      <a:pt x="58" y="2"/>
                      <a:pt x="58" y="2"/>
                    </a:cubicBezTo>
                    <a:cubicBezTo>
                      <a:pt x="2" y="63"/>
                      <a:pt x="2" y="63"/>
                      <a:pt x="2" y="63"/>
                    </a:cubicBezTo>
                    <a:cubicBezTo>
                      <a:pt x="1" y="63"/>
                      <a:pt x="1" y="63"/>
                      <a:pt x="1" y="6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58"/>
              <p:cNvSpPr>
                <a:spLocks/>
              </p:cNvSpPr>
              <p:nvPr/>
            </p:nvSpPr>
            <p:spPr bwMode="auto">
              <a:xfrm>
                <a:off x="4629150" y="3400425"/>
                <a:ext cx="457200" cy="701675"/>
              </a:xfrm>
              <a:custGeom>
                <a:avLst/>
                <a:gdLst>
                  <a:gd name="T0" fmla="*/ 59 w 119"/>
                  <a:gd name="T1" fmla="*/ 184 h 184"/>
                  <a:gd name="T2" fmla="*/ 37 w 119"/>
                  <a:gd name="T3" fmla="*/ 180 h 184"/>
                  <a:gd name="T4" fmla="*/ 18 w 119"/>
                  <a:gd name="T5" fmla="*/ 168 h 184"/>
                  <a:gd name="T6" fmla="*/ 5 w 119"/>
                  <a:gd name="T7" fmla="*/ 148 h 184"/>
                  <a:gd name="T8" fmla="*/ 0 w 119"/>
                  <a:gd name="T9" fmla="*/ 120 h 184"/>
                  <a:gd name="T10" fmla="*/ 1 w 119"/>
                  <a:gd name="T11" fmla="*/ 117 h 184"/>
                  <a:gd name="T12" fmla="*/ 4 w 119"/>
                  <a:gd name="T13" fmla="*/ 116 h 184"/>
                  <a:gd name="T14" fmla="*/ 35 w 119"/>
                  <a:gd name="T15" fmla="*/ 116 h 184"/>
                  <a:gd name="T16" fmla="*/ 39 w 119"/>
                  <a:gd name="T17" fmla="*/ 119 h 184"/>
                  <a:gd name="T18" fmla="*/ 35 w 119"/>
                  <a:gd name="T19" fmla="*/ 123 h 184"/>
                  <a:gd name="T20" fmla="*/ 7 w 119"/>
                  <a:gd name="T21" fmla="*/ 123 h 184"/>
                  <a:gd name="T22" fmla="*/ 12 w 119"/>
                  <a:gd name="T23" fmla="*/ 145 h 184"/>
                  <a:gd name="T24" fmla="*/ 23 w 119"/>
                  <a:gd name="T25" fmla="*/ 163 h 184"/>
                  <a:gd name="T26" fmla="*/ 40 w 119"/>
                  <a:gd name="T27" fmla="*/ 173 h 184"/>
                  <a:gd name="T28" fmla="*/ 59 w 119"/>
                  <a:gd name="T29" fmla="*/ 177 h 184"/>
                  <a:gd name="T30" fmla="*/ 81 w 119"/>
                  <a:gd name="T31" fmla="*/ 173 h 184"/>
                  <a:gd name="T32" fmla="*/ 97 w 119"/>
                  <a:gd name="T33" fmla="*/ 161 h 184"/>
                  <a:gd name="T34" fmla="*/ 108 w 119"/>
                  <a:gd name="T35" fmla="*/ 145 h 184"/>
                  <a:gd name="T36" fmla="*/ 111 w 119"/>
                  <a:gd name="T37" fmla="*/ 125 h 184"/>
                  <a:gd name="T38" fmla="*/ 95 w 119"/>
                  <a:gd name="T39" fmla="*/ 91 h 184"/>
                  <a:gd name="T40" fmla="*/ 94 w 119"/>
                  <a:gd name="T41" fmla="*/ 88 h 184"/>
                  <a:gd name="T42" fmla="*/ 95 w 119"/>
                  <a:gd name="T43" fmla="*/ 85 h 184"/>
                  <a:gd name="T44" fmla="*/ 109 w 119"/>
                  <a:gd name="T45" fmla="*/ 53 h 184"/>
                  <a:gd name="T46" fmla="*/ 105 w 119"/>
                  <a:gd name="T47" fmla="*/ 34 h 184"/>
                  <a:gd name="T48" fmla="*/ 95 w 119"/>
                  <a:gd name="T49" fmla="*/ 20 h 184"/>
                  <a:gd name="T50" fmla="*/ 79 w 119"/>
                  <a:gd name="T51" fmla="*/ 11 h 184"/>
                  <a:gd name="T52" fmla="*/ 61 w 119"/>
                  <a:gd name="T53" fmla="*/ 7 h 184"/>
                  <a:gd name="T54" fmla="*/ 26 w 119"/>
                  <a:gd name="T55" fmla="*/ 21 h 184"/>
                  <a:gd name="T56" fmla="*/ 13 w 119"/>
                  <a:gd name="T57" fmla="*/ 59 h 184"/>
                  <a:gd name="T58" fmla="*/ 41 w 119"/>
                  <a:gd name="T59" fmla="*/ 59 h 184"/>
                  <a:gd name="T60" fmla="*/ 45 w 119"/>
                  <a:gd name="T61" fmla="*/ 63 h 184"/>
                  <a:gd name="T62" fmla="*/ 41 w 119"/>
                  <a:gd name="T63" fmla="*/ 67 h 184"/>
                  <a:gd name="T64" fmla="*/ 9 w 119"/>
                  <a:gd name="T65" fmla="*/ 67 h 184"/>
                  <a:gd name="T66" fmla="*/ 5 w 119"/>
                  <a:gd name="T67" fmla="*/ 63 h 184"/>
                  <a:gd name="T68" fmla="*/ 21 w 119"/>
                  <a:gd name="T69" fmla="*/ 16 h 184"/>
                  <a:gd name="T70" fmla="*/ 61 w 119"/>
                  <a:gd name="T71" fmla="*/ 0 h 184"/>
                  <a:gd name="T72" fmla="*/ 82 w 119"/>
                  <a:gd name="T73" fmla="*/ 4 h 184"/>
                  <a:gd name="T74" fmla="*/ 100 w 119"/>
                  <a:gd name="T75" fmla="*/ 15 h 184"/>
                  <a:gd name="T76" fmla="*/ 112 w 119"/>
                  <a:gd name="T77" fmla="*/ 31 h 184"/>
                  <a:gd name="T78" fmla="*/ 116 w 119"/>
                  <a:gd name="T79" fmla="*/ 53 h 184"/>
                  <a:gd name="T80" fmla="*/ 103 w 119"/>
                  <a:gd name="T81" fmla="*/ 88 h 184"/>
                  <a:gd name="T82" fmla="*/ 119 w 119"/>
                  <a:gd name="T83" fmla="*/ 125 h 184"/>
                  <a:gd name="T84" fmla="*/ 115 w 119"/>
                  <a:gd name="T85" fmla="*/ 148 h 184"/>
                  <a:gd name="T86" fmla="*/ 103 w 119"/>
                  <a:gd name="T87" fmla="*/ 167 h 184"/>
                  <a:gd name="T88" fmla="*/ 84 w 119"/>
                  <a:gd name="T89" fmla="*/ 179 h 184"/>
                  <a:gd name="T90" fmla="*/ 59 w 119"/>
                  <a:gd name="T9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84">
                    <a:moveTo>
                      <a:pt x="59" y="184"/>
                    </a:moveTo>
                    <a:cubicBezTo>
                      <a:pt x="51" y="184"/>
                      <a:pt x="44" y="183"/>
                      <a:pt x="37" y="180"/>
                    </a:cubicBezTo>
                    <a:cubicBezTo>
                      <a:pt x="30" y="177"/>
                      <a:pt x="23" y="173"/>
                      <a:pt x="18" y="168"/>
                    </a:cubicBezTo>
                    <a:cubicBezTo>
                      <a:pt x="13" y="163"/>
                      <a:pt x="8" y="156"/>
                      <a:pt x="5" y="148"/>
                    </a:cubicBezTo>
                    <a:cubicBezTo>
                      <a:pt x="2" y="140"/>
                      <a:pt x="0" y="130"/>
                      <a:pt x="0" y="120"/>
                    </a:cubicBezTo>
                    <a:cubicBezTo>
                      <a:pt x="0" y="119"/>
                      <a:pt x="0" y="118"/>
                      <a:pt x="1" y="117"/>
                    </a:cubicBezTo>
                    <a:cubicBezTo>
                      <a:pt x="2" y="116"/>
                      <a:pt x="3" y="116"/>
                      <a:pt x="4" y="116"/>
                    </a:cubicBezTo>
                    <a:cubicBezTo>
                      <a:pt x="35" y="116"/>
                      <a:pt x="35" y="116"/>
                      <a:pt x="35" y="116"/>
                    </a:cubicBezTo>
                    <a:cubicBezTo>
                      <a:pt x="37" y="116"/>
                      <a:pt x="39" y="117"/>
                      <a:pt x="39" y="119"/>
                    </a:cubicBezTo>
                    <a:cubicBezTo>
                      <a:pt x="39" y="122"/>
                      <a:pt x="37" y="123"/>
                      <a:pt x="35" y="123"/>
                    </a:cubicBezTo>
                    <a:cubicBezTo>
                      <a:pt x="7" y="123"/>
                      <a:pt x="7" y="123"/>
                      <a:pt x="7" y="123"/>
                    </a:cubicBezTo>
                    <a:cubicBezTo>
                      <a:pt x="8" y="132"/>
                      <a:pt x="9" y="139"/>
                      <a:pt x="12" y="145"/>
                    </a:cubicBezTo>
                    <a:cubicBezTo>
                      <a:pt x="15" y="152"/>
                      <a:pt x="19" y="158"/>
                      <a:pt x="23" y="163"/>
                    </a:cubicBezTo>
                    <a:cubicBezTo>
                      <a:pt x="28" y="167"/>
                      <a:pt x="33" y="171"/>
                      <a:pt x="40" y="173"/>
                    </a:cubicBezTo>
                    <a:cubicBezTo>
                      <a:pt x="46" y="175"/>
                      <a:pt x="52" y="177"/>
                      <a:pt x="59" y="177"/>
                    </a:cubicBezTo>
                    <a:cubicBezTo>
                      <a:pt x="67" y="177"/>
                      <a:pt x="74" y="175"/>
                      <a:pt x="81" y="173"/>
                    </a:cubicBezTo>
                    <a:cubicBezTo>
                      <a:pt x="88" y="170"/>
                      <a:pt x="93" y="166"/>
                      <a:pt x="97" y="161"/>
                    </a:cubicBezTo>
                    <a:cubicBezTo>
                      <a:pt x="102" y="157"/>
                      <a:pt x="105" y="151"/>
                      <a:pt x="108" y="145"/>
                    </a:cubicBezTo>
                    <a:cubicBezTo>
                      <a:pt x="110" y="139"/>
                      <a:pt x="111" y="132"/>
                      <a:pt x="111" y="125"/>
                    </a:cubicBezTo>
                    <a:cubicBezTo>
                      <a:pt x="111" y="112"/>
                      <a:pt x="106" y="100"/>
                      <a:pt x="95" y="91"/>
                    </a:cubicBezTo>
                    <a:cubicBezTo>
                      <a:pt x="94" y="90"/>
                      <a:pt x="94" y="89"/>
                      <a:pt x="94" y="88"/>
                    </a:cubicBezTo>
                    <a:cubicBezTo>
                      <a:pt x="94" y="87"/>
                      <a:pt x="94" y="86"/>
                      <a:pt x="95" y="85"/>
                    </a:cubicBezTo>
                    <a:cubicBezTo>
                      <a:pt x="104" y="77"/>
                      <a:pt x="109" y="66"/>
                      <a:pt x="109" y="53"/>
                    </a:cubicBezTo>
                    <a:cubicBezTo>
                      <a:pt x="109" y="46"/>
                      <a:pt x="108" y="40"/>
                      <a:pt x="105" y="34"/>
                    </a:cubicBezTo>
                    <a:cubicBezTo>
                      <a:pt x="103" y="29"/>
                      <a:pt x="99" y="24"/>
                      <a:pt x="95" y="20"/>
                    </a:cubicBezTo>
                    <a:cubicBezTo>
                      <a:pt x="90" y="16"/>
                      <a:pt x="85" y="13"/>
                      <a:pt x="79" y="11"/>
                    </a:cubicBezTo>
                    <a:cubicBezTo>
                      <a:pt x="74" y="8"/>
                      <a:pt x="67" y="7"/>
                      <a:pt x="61" y="7"/>
                    </a:cubicBezTo>
                    <a:cubicBezTo>
                      <a:pt x="47" y="7"/>
                      <a:pt x="35" y="12"/>
                      <a:pt x="26" y="21"/>
                    </a:cubicBezTo>
                    <a:cubicBezTo>
                      <a:pt x="18" y="29"/>
                      <a:pt x="13" y="42"/>
                      <a:pt x="13" y="59"/>
                    </a:cubicBezTo>
                    <a:cubicBezTo>
                      <a:pt x="41" y="59"/>
                      <a:pt x="41" y="59"/>
                      <a:pt x="41" y="59"/>
                    </a:cubicBezTo>
                    <a:cubicBezTo>
                      <a:pt x="43" y="59"/>
                      <a:pt x="45" y="61"/>
                      <a:pt x="45" y="63"/>
                    </a:cubicBezTo>
                    <a:cubicBezTo>
                      <a:pt x="45" y="65"/>
                      <a:pt x="43" y="67"/>
                      <a:pt x="41" y="67"/>
                    </a:cubicBezTo>
                    <a:cubicBezTo>
                      <a:pt x="9" y="67"/>
                      <a:pt x="9" y="67"/>
                      <a:pt x="9" y="67"/>
                    </a:cubicBezTo>
                    <a:cubicBezTo>
                      <a:pt x="7" y="67"/>
                      <a:pt x="5" y="65"/>
                      <a:pt x="5" y="63"/>
                    </a:cubicBezTo>
                    <a:cubicBezTo>
                      <a:pt x="5" y="42"/>
                      <a:pt x="10" y="26"/>
                      <a:pt x="21" y="16"/>
                    </a:cubicBezTo>
                    <a:cubicBezTo>
                      <a:pt x="31" y="5"/>
                      <a:pt x="45" y="0"/>
                      <a:pt x="61" y="0"/>
                    </a:cubicBezTo>
                    <a:cubicBezTo>
                      <a:pt x="68" y="0"/>
                      <a:pt x="76" y="1"/>
                      <a:pt x="82" y="4"/>
                    </a:cubicBezTo>
                    <a:cubicBezTo>
                      <a:pt x="89" y="6"/>
                      <a:pt x="95" y="10"/>
                      <a:pt x="100" y="15"/>
                    </a:cubicBezTo>
                    <a:cubicBezTo>
                      <a:pt x="105" y="19"/>
                      <a:pt x="109" y="25"/>
                      <a:pt x="112" y="31"/>
                    </a:cubicBezTo>
                    <a:cubicBezTo>
                      <a:pt x="115" y="38"/>
                      <a:pt x="116" y="45"/>
                      <a:pt x="116" y="53"/>
                    </a:cubicBezTo>
                    <a:cubicBezTo>
                      <a:pt x="116" y="67"/>
                      <a:pt x="112" y="78"/>
                      <a:pt x="103" y="88"/>
                    </a:cubicBezTo>
                    <a:cubicBezTo>
                      <a:pt x="113" y="98"/>
                      <a:pt x="119" y="111"/>
                      <a:pt x="119" y="125"/>
                    </a:cubicBezTo>
                    <a:cubicBezTo>
                      <a:pt x="119" y="133"/>
                      <a:pt x="117" y="141"/>
                      <a:pt x="115" y="148"/>
                    </a:cubicBezTo>
                    <a:cubicBezTo>
                      <a:pt x="112" y="155"/>
                      <a:pt x="108" y="161"/>
                      <a:pt x="103" y="167"/>
                    </a:cubicBezTo>
                    <a:cubicBezTo>
                      <a:pt x="98" y="172"/>
                      <a:pt x="91" y="176"/>
                      <a:pt x="84" y="179"/>
                    </a:cubicBezTo>
                    <a:cubicBezTo>
                      <a:pt x="76" y="182"/>
                      <a:pt x="68" y="184"/>
                      <a:pt x="59" y="1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Oval 59"/>
              <p:cNvSpPr>
                <a:spLocks noChangeArrowheads="1"/>
              </p:cNvSpPr>
              <p:nvPr/>
            </p:nvSpPr>
            <p:spPr bwMode="auto">
              <a:xfrm>
                <a:off x="4840288" y="3656013"/>
                <a:ext cx="38100"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Oval 60"/>
              <p:cNvSpPr>
                <a:spLocks noChangeArrowheads="1"/>
              </p:cNvSpPr>
              <p:nvPr/>
            </p:nvSpPr>
            <p:spPr bwMode="auto">
              <a:xfrm>
                <a:off x="4905375" y="3533775"/>
                <a:ext cx="39688"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Oval 61"/>
              <p:cNvSpPr>
                <a:spLocks noChangeArrowheads="1"/>
              </p:cNvSpPr>
              <p:nvPr/>
            </p:nvSpPr>
            <p:spPr bwMode="auto">
              <a:xfrm>
                <a:off x="4932363" y="3838575"/>
                <a:ext cx="39688" cy="349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Oval 62"/>
              <p:cNvSpPr>
                <a:spLocks noChangeArrowheads="1"/>
              </p:cNvSpPr>
              <p:nvPr/>
            </p:nvSpPr>
            <p:spPr bwMode="auto">
              <a:xfrm>
                <a:off x="4805363" y="3506788"/>
                <a:ext cx="39688" cy="38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pic>
        <p:nvPicPr>
          <p:cNvPr id="61" name="图片 60"/>
          <p:cNvPicPr>
            <a:picLocks noChangeAspect="1"/>
          </p:cNvPicPr>
          <p:nvPr/>
        </p:nvPicPr>
        <p:blipFill>
          <a:blip r:embed="rId8" cstate="print"/>
          <a:stretch>
            <a:fillRect/>
          </a:stretch>
        </p:blipFill>
        <p:spPr>
          <a:xfrm>
            <a:off x="0" y="0"/>
            <a:ext cx="1560046" cy="1040235"/>
          </a:xfrm>
          <a:prstGeom prst="rect">
            <a:avLst/>
          </a:prstGeom>
        </p:spPr>
      </p:pic>
    </p:spTree>
    <p:extLst>
      <p:ext uri="{BB962C8B-B14F-4D97-AF65-F5344CB8AC3E}">
        <p14:creationId xmlns:p14="http://schemas.microsoft.com/office/powerpoint/2010/main" xmlns="" val="26115197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4.16667E-6 -4.44444E-6 L 0.6901 -4.44444E-6 " pathEditMode="relative" rAng="0" ptsTypes="AA">
                                      <p:cBhvr>
                                        <p:cTn id="6" dur="1250" fill="hold"/>
                                        <p:tgtEl>
                                          <p:spTgt spid="2"/>
                                        </p:tgtEl>
                                        <p:attrNameLst>
                                          <p:attrName>ppt_x</p:attrName>
                                          <p:attrName>ppt_y</p:attrName>
                                        </p:attrNameLst>
                                      </p:cBhvr>
                                      <p:rCtr x="34505" y="0"/>
                                    </p:animMotion>
                                  </p:childTnLst>
                                </p:cTn>
                              </p:par>
                              <p:par>
                                <p:cTn id="7" presetID="35" presetClass="path" presetSubtype="0" decel="50000" fill="hold" nodeType="withEffect">
                                  <p:stCondLst>
                                    <p:cond delay="0"/>
                                  </p:stCondLst>
                                  <p:childTnLst>
                                    <p:animMotion origin="layout" path="M -3.125E-6 -4.44444E-6 L -0.70117 -4.44444E-6 " pathEditMode="relative" rAng="0" ptsTypes="AA">
                                      <p:cBhvr>
                                        <p:cTn id="8" dur="1250" fill="hold"/>
                                        <p:tgtEl>
                                          <p:spTgt spid="3"/>
                                        </p:tgtEl>
                                        <p:attrNameLst>
                                          <p:attrName>ppt_x</p:attrName>
                                          <p:attrName>ppt_y</p:attrName>
                                        </p:attrNameLst>
                                      </p:cBhvr>
                                      <p:rCtr x="-35065" y="0"/>
                                    </p:animMotion>
                                  </p:childTnLst>
                                </p:cTn>
                              </p:par>
                            </p:childTnLst>
                          </p:cTn>
                        </p:par>
                        <p:par>
                          <p:cTn id="9" fill="hold">
                            <p:stCondLst>
                              <p:cond delay="1250"/>
                            </p:stCondLst>
                            <p:childTnLst>
                              <p:par>
                                <p:cTn id="10" presetID="6" presetClass="emph" presetSubtype="0" repeatCount="10000" fill="hold" nodeType="afterEffect">
                                  <p:stCondLst>
                                    <p:cond delay="0"/>
                                  </p:stCondLst>
                                  <p:childTnLst>
                                    <p:animScale>
                                      <p:cBhvr>
                                        <p:cTn id="11" dur="20" fill="hold"/>
                                        <p:tgtEl>
                                          <p:spTgt spid="2"/>
                                        </p:tgtEl>
                                      </p:cBhvr>
                                      <p:by x="150000" y="150000"/>
                                    </p:animScale>
                                  </p:childTnLst>
                                </p:cTn>
                              </p:par>
                              <p:par>
                                <p:cTn id="12" presetID="6" presetClass="emph" presetSubtype="0" repeatCount="10000" fill="hold" nodeType="withEffect">
                                  <p:stCondLst>
                                    <p:cond delay="0"/>
                                  </p:stCondLst>
                                  <p:childTnLst>
                                    <p:animScale>
                                      <p:cBhvr>
                                        <p:cTn id="13" dur="20" fill="hold"/>
                                        <p:tgtEl>
                                          <p:spTgt spid="3"/>
                                        </p:tgtEl>
                                      </p:cBhvr>
                                      <p:by x="150000" y="150000"/>
                                    </p:animScale>
                                  </p:childTnLst>
                                </p:cTn>
                              </p:par>
                            </p:childTnLst>
                          </p:cTn>
                        </p:par>
                        <p:par>
                          <p:cTn id="14" fill="hold">
                            <p:stCondLst>
                              <p:cond delay="1450"/>
                            </p:stCondLst>
                            <p:childTnLst>
                              <p:par>
                                <p:cTn id="15" presetID="6" presetClass="emph" presetSubtype="0" decel="50000" fill="hold" nodeType="afterEffect">
                                  <p:stCondLst>
                                    <p:cond delay="0"/>
                                  </p:stCondLst>
                                  <p:childTnLst>
                                    <p:animScale>
                                      <p:cBhvr>
                                        <p:cTn id="16" dur="1000" fill="hold"/>
                                        <p:tgtEl>
                                          <p:spTgt spid="2"/>
                                        </p:tgtEl>
                                      </p:cBhvr>
                                      <p:by x="1000000" y="1000000"/>
                                    </p:animScale>
                                  </p:childTnLst>
                                </p:cTn>
                              </p:par>
                              <p:par>
                                <p:cTn id="17" presetID="10" presetClass="exit" presetSubtype="0" fill="hold" nodeType="withEffect">
                                  <p:stCondLst>
                                    <p:cond delay="0"/>
                                  </p:stCondLst>
                                  <p:childTnLst>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6" presetClass="emph" presetSubtype="0" decel="50000" fill="hold" nodeType="withEffect">
                                  <p:stCondLst>
                                    <p:cond delay="0"/>
                                  </p:stCondLst>
                                  <p:childTnLst>
                                    <p:animScale>
                                      <p:cBhvr>
                                        <p:cTn id="21" dur="1000" fill="hold"/>
                                        <p:tgtEl>
                                          <p:spTgt spid="3"/>
                                        </p:tgtEl>
                                      </p:cBhvr>
                                      <p:by x="1000000" y="1000000"/>
                                    </p:animScale>
                                  </p:childTnLst>
                                </p:cTn>
                              </p:par>
                              <p:par>
                                <p:cTn id="22" presetID="10" presetClass="exit" presetSubtype="0" fill="hold" nodeType="withEffect">
                                  <p:stCondLst>
                                    <p:cond delay="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par>
                                <p:cTn id="30" presetID="53" presetClass="entr" presetSubtype="52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fltVal val="0.5"/>
                                          </p:val>
                                        </p:tav>
                                        <p:tav tm="100000">
                                          <p:val>
                                            <p:strVal val="#ppt_x"/>
                                          </p:val>
                                        </p:tav>
                                      </p:tavLst>
                                    </p:anim>
                                    <p:anim calcmode="lin" valueType="num">
                                      <p:cBhvr>
                                        <p:cTn id="36" dur="10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10" presetClass="entr" presetSubtype="0" repeatCount="300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200"/>
                                        <p:tgtEl>
                                          <p:spTgt spid="53"/>
                                        </p:tgtEl>
                                      </p:cBhvr>
                                    </p:animEffect>
                                  </p:childTnLst>
                                </p:cTn>
                              </p:par>
                              <p:par>
                                <p:cTn id="41" presetID="10" presetClass="entr" presetSubtype="0" repeatCount="3000" fill="hold" nodeType="withEffect">
                                  <p:stCondLst>
                                    <p:cond delay="10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200"/>
                                        <p:tgtEl>
                                          <p:spTgt spid="52"/>
                                        </p:tgtEl>
                                      </p:cBhvr>
                                    </p:animEffect>
                                  </p:childTnLst>
                                </p:cTn>
                              </p:par>
                              <p:par>
                                <p:cTn id="44" presetID="10" presetClass="entr" presetSubtype="0" repeatCount="3000" fill="hold" nodeType="withEffect">
                                  <p:stCondLst>
                                    <p:cond delay="20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00"/>
                                        <p:tgtEl>
                                          <p:spTgt spid="51"/>
                                        </p:tgtEl>
                                      </p:cBhvr>
                                    </p:animEffect>
                                  </p:childTnLst>
                                </p:cTn>
                              </p:par>
                              <p:par>
                                <p:cTn id="47" presetID="10" presetClass="entr" presetSubtype="0" repeatCount="3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200"/>
                                        <p:tgtEl>
                                          <p:spTgt spid="56"/>
                                        </p:tgtEl>
                                      </p:cBhvr>
                                    </p:animEffect>
                                  </p:childTnLst>
                                </p:cTn>
                              </p:par>
                              <p:par>
                                <p:cTn id="50" presetID="10" presetClass="entr" presetSubtype="0" repeatCount="3000" fill="hold" nodeType="withEffect">
                                  <p:stCondLst>
                                    <p:cond delay="1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200"/>
                                        <p:tgtEl>
                                          <p:spTgt spid="55"/>
                                        </p:tgtEl>
                                      </p:cBhvr>
                                    </p:animEffect>
                                  </p:childTnLst>
                                </p:cTn>
                              </p:par>
                              <p:par>
                                <p:cTn id="53" presetID="10" presetClass="entr" presetSubtype="0" repeatCount="3000" fill="hold" nodeType="withEffect">
                                  <p:stCondLst>
                                    <p:cond delay="2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动态】IOS风格超实用大气简约图形化商务报告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566</Words>
  <Application>Microsoft Office PowerPoint</Application>
  <PresentationFormat>自定义</PresentationFormat>
  <Paragraphs>113</Paragraphs>
  <Slides>20</Slides>
  <Notes>20</Notes>
  <HiddenSlides>0</HiddenSlides>
  <MMClips>1</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QQ:394222199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【动态】IOS风格超实用大气简约图形化商务报告11</dc:title>
  <dc:creator>李国海</dc:creator>
  <cp:lastModifiedBy>xbany</cp:lastModifiedBy>
  <cp:revision>361</cp:revision>
  <dcterms:created xsi:type="dcterms:W3CDTF">2014-11-04T04:04:00Z</dcterms:created>
  <dcterms:modified xsi:type="dcterms:W3CDTF">2017-10-27T01:50:22Z</dcterms:modified>
</cp:coreProperties>
</file>