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18"/>
  </p:notesMasterIdLst>
  <p:handoutMasterIdLst>
    <p:handoutMasterId r:id="rId19"/>
  </p:handoutMasterIdLst>
  <p:sldIdLst>
    <p:sldId id="5905" r:id="rId2"/>
    <p:sldId id="5867" r:id="rId3"/>
    <p:sldId id="5868" r:id="rId4"/>
    <p:sldId id="5871" r:id="rId5"/>
    <p:sldId id="5897" r:id="rId6"/>
    <p:sldId id="5873" r:id="rId7"/>
    <p:sldId id="5876" r:id="rId8"/>
    <p:sldId id="5885" r:id="rId9"/>
    <p:sldId id="5896" r:id="rId10"/>
    <p:sldId id="5888" r:id="rId11"/>
    <p:sldId id="5841" r:id="rId12"/>
    <p:sldId id="5854" r:id="rId13"/>
    <p:sldId id="5891" r:id="rId14"/>
    <p:sldId id="5892" r:id="rId15"/>
    <p:sldId id="5855" r:id="rId16"/>
    <p:sldId id="5906" r:id="rId17"/>
  </p:sldIdLst>
  <p:sldSz cx="12858750" cy="7232650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99CC"/>
    <a:srgbClr val="474B45"/>
    <a:srgbClr val="FF9900"/>
    <a:srgbClr val="2775A6"/>
    <a:srgbClr val="FFFFFF"/>
    <a:srgbClr val="135145"/>
    <a:srgbClr val="FFA631"/>
    <a:srgbClr val="C00000"/>
    <a:srgbClr val="4B3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3" autoAdjust="0"/>
    <p:restoredTop sz="95394" autoAdjust="0"/>
  </p:normalViewPr>
  <p:slideViewPr>
    <p:cSldViewPr>
      <p:cViewPr>
        <p:scale>
          <a:sx n="80" d="100"/>
          <a:sy n="80" d="100"/>
        </p:scale>
        <p:origin x="-566" y="-115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32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2017/12/7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2017/12/7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3355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4897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335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399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546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546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8581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979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11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3689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2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2017/12/7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854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6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84D8-9F17-4372-A23A-924F96CB64E3}" type="datetimeFigureOut">
              <a:rPr lang="zh-CN" altLang="en-US"/>
              <a:pPr>
                <a:defRPr/>
              </a:pPr>
              <a:t>2017/12/7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A286-8FF2-4EC5-AF8A-818446FED1D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417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2017/12/7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4" r:id="rId2"/>
    <p:sldLayoutId id="2147483738" r:id="rId3"/>
  </p:sldLayoutIdLst>
  <p:timing>
    <p:tnLst>
      <p:par>
        <p:cTn id="1" dur="indefinite" restart="never" nodeType="tmRoot"/>
      </p:par>
    </p:tnLst>
  </p:timing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894978"/>
            <a:ext cx="12858750" cy="3645205"/>
          </a:xfrm>
          <a:prstGeom prst="rect">
            <a:avLst/>
          </a:prstGeom>
          <a:solidFill>
            <a:srgbClr val="9954C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133231" y="2176165"/>
            <a:ext cx="6222848" cy="1699498"/>
          </a:xfrm>
          <a:prstGeom prst="rect">
            <a:avLst/>
          </a:prstGeom>
          <a:noFill/>
        </p:spPr>
        <p:txBody>
          <a:bodyPr wrap="none" lIns="128583" tIns="64291" rIns="128583" bIns="64291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5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科技爲“三主”添翼</a:t>
            </a:r>
            <a:endParaRPr lang="en-US" altLang="zh-CN" sz="5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/>
            <a:r>
              <a:rPr lang="zh-CN" altLang="en-US" sz="5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“智慧”爲創新賦能</a:t>
            </a:r>
            <a:endParaRPr lang="en-US" altLang="zh-CN" sz="39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2986493" y="2401260"/>
            <a:ext cx="1683527" cy="1683435"/>
            <a:chOff x="1068965" y="491752"/>
            <a:chExt cx="1197175" cy="1197175"/>
          </a:xfrm>
        </p:grpSpPr>
        <p:grpSp>
          <p:nvGrpSpPr>
            <p:cNvPr id="4" name="组合 15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KSO_Shape"/>
            <p:cNvSpPr>
              <a:spLocks/>
            </p:cNvSpPr>
            <p:nvPr/>
          </p:nvSpPr>
          <p:spPr bwMode="auto">
            <a:xfrm>
              <a:off x="1288029" y="829734"/>
              <a:ext cx="759046" cy="52120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3837087" y="4408413"/>
            <a:ext cx="4752528" cy="6267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成都高新區西芯小學</a:t>
            </a:r>
            <a:endParaRPr lang="en-US" altLang="zh-C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8877647" y="4408413"/>
            <a:ext cx="2412004" cy="6267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陳曦</a:t>
            </a:r>
            <a:endParaRPr lang="en-US" altLang="zh-C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6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0"/>
          <p:cNvGrpSpPr/>
          <p:nvPr/>
        </p:nvGrpSpPr>
        <p:grpSpPr>
          <a:xfrm>
            <a:off x="9813751" y="3811425"/>
            <a:ext cx="1145016" cy="1144045"/>
            <a:chOff x="6434437" y="4380470"/>
            <a:chExt cx="1218099" cy="1217066"/>
          </a:xfrm>
        </p:grpSpPr>
        <p:sp>
          <p:nvSpPr>
            <p:cNvPr id="432" name="Donut 431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3" name="Block Arc 432"/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2204812"/>
                <a:gd name="adj2" fmla="val 0"/>
                <a:gd name="adj3" fmla="val 1261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434"/>
          <p:cNvGrpSpPr/>
          <p:nvPr/>
        </p:nvGrpSpPr>
        <p:grpSpPr>
          <a:xfrm>
            <a:off x="7956358" y="3811425"/>
            <a:ext cx="1145016" cy="1144045"/>
            <a:chOff x="6434437" y="4380470"/>
            <a:chExt cx="1218099" cy="1217066"/>
          </a:xfrm>
        </p:grpSpPr>
        <p:sp>
          <p:nvSpPr>
            <p:cNvPr id="436" name="Donut 435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7" name="Block Arc 436"/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9495697"/>
                <a:gd name="adj2" fmla="val 0"/>
                <a:gd name="adj3" fmla="val 126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4" name="TextBox 443"/>
          <p:cNvSpPr txBox="1"/>
          <p:nvPr/>
        </p:nvSpPr>
        <p:spPr>
          <a:xfrm>
            <a:off x="9957767" y="5056485"/>
            <a:ext cx="1025922" cy="3375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快速挑人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444"/>
          <p:cNvGrpSpPr/>
          <p:nvPr/>
        </p:nvGrpSpPr>
        <p:grpSpPr>
          <a:xfrm>
            <a:off x="6071960" y="3811425"/>
            <a:ext cx="1145016" cy="1144045"/>
            <a:chOff x="6434437" y="4380470"/>
            <a:chExt cx="1218099" cy="1217066"/>
          </a:xfrm>
        </p:grpSpPr>
        <p:sp>
          <p:nvSpPr>
            <p:cNvPr id="446" name="Donut 445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7" name="Block Arc 446"/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4362058"/>
                <a:gd name="adj2" fmla="val 0"/>
                <a:gd name="adj3" fmla="val 126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6" name="TextBox 455"/>
          <p:cNvSpPr txBox="1"/>
          <p:nvPr/>
        </p:nvSpPr>
        <p:spPr>
          <a:xfrm>
            <a:off x="6193063" y="4179641"/>
            <a:ext cx="902811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小于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</a:p>
        </p:txBody>
      </p:sp>
      <p:sp>
        <p:nvSpPr>
          <p:cNvPr id="457" name="TextBox 456"/>
          <p:cNvSpPr txBox="1"/>
          <p:nvPr/>
        </p:nvSpPr>
        <p:spPr>
          <a:xfrm>
            <a:off x="8256997" y="4179641"/>
            <a:ext cx="543739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</a:p>
        </p:txBody>
      </p:sp>
      <p:sp>
        <p:nvSpPr>
          <p:cNvPr id="458" name="TextBox 457"/>
          <p:cNvSpPr txBox="1"/>
          <p:nvPr/>
        </p:nvSpPr>
        <p:spPr>
          <a:xfrm>
            <a:off x="10114390" y="4179641"/>
            <a:ext cx="543739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33802" y="2371482"/>
            <a:ext cx="3740843" cy="3568706"/>
            <a:chOff x="1366272" y="2088755"/>
            <a:chExt cx="3979610" cy="3796486"/>
          </a:xfrm>
        </p:grpSpPr>
        <p:sp>
          <p:nvSpPr>
            <p:cNvPr id="459" name="Freeform 15"/>
            <p:cNvSpPr>
              <a:spLocks/>
            </p:cNvSpPr>
            <p:nvPr/>
          </p:nvSpPr>
          <p:spPr bwMode="auto">
            <a:xfrm>
              <a:off x="3356414" y="2088755"/>
              <a:ext cx="1989468" cy="2025824"/>
            </a:xfrm>
            <a:custGeom>
              <a:avLst/>
              <a:gdLst>
                <a:gd name="T0" fmla="*/ 1249 w 1249"/>
                <a:gd name="T1" fmla="*/ 1192 h 1272"/>
                <a:gd name="T2" fmla="*/ 1155 w 1249"/>
                <a:gd name="T3" fmla="*/ 728 h 1272"/>
                <a:gd name="T4" fmla="*/ 900 w 1249"/>
                <a:gd name="T5" fmla="*/ 349 h 1272"/>
                <a:gd name="T6" fmla="*/ 521 w 1249"/>
                <a:gd name="T7" fmla="*/ 94 h 1272"/>
                <a:gd name="T8" fmla="*/ 57 w 1249"/>
                <a:gd name="T9" fmla="*/ 0 h 1272"/>
                <a:gd name="T10" fmla="*/ 0 w 1249"/>
                <a:gd name="T11" fmla="*/ 1 h 1272"/>
                <a:gd name="T12" fmla="*/ 0 w 1249"/>
                <a:gd name="T13" fmla="*/ 603 h 1272"/>
                <a:gd name="T14" fmla="*/ 57 w 1249"/>
                <a:gd name="T15" fmla="*/ 600 h 1272"/>
                <a:gd name="T16" fmla="*/ 648 w 1249"/>
                <a:gd name="T17" fmla="*/ 1151 h 1272"/>
                <a:gd name="T18" fmla="*/ 1246 w 1249"/>
                <a:gd name="T19" fmla="*/ 1272 h 1272"/>
                <a:gd name="T20" fmla="*/ 1249 w 1249"/>
                <a:gd name="T21" fmla="*/ 119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9" h="1272">
                  <a:moveTo>
                    <a:pt x="1249" y="1192"/>
                  </a:moveTo>
                  <a:cubicBezTo>
                    <a:pt x="1249" y="1031"/>
                    <a:pt x="1217" y="875"/>
                    <a:pt x="1155" y="728"/>
                  </a:cubicBezTo>
                  <a:cubicBezTo>
                    <a:pt x="1095" y="586"/>
                    <a:pt x="1009" y="458"/>
                    <a:pt x="900" y="349"/>
                  </a:cubicBezTo>
                  <a:cubicBezTo>
                    <a:pt x="790" y="240"/>
                    <a:pt x="663" y="154"/>
                    <a:pt x="521" y="94"/>
                  </a:cubicBezTo>
                  <a:cubicBezTo>
                    <a:pt x="374" y="31"/>
                    <a:pt x="218" y="0"/>
                    <a:pt x="57" y="0"/>
                  </a:cubicBezTo>
                  <a:cubicBezTo>
                    <a:pt x="38" y="0"/>
                    <a:pt x="19" y="0"/>
                    <a:pt x="0" y="1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18" y="601"/>
                    <a:pt x="38" y="600"/>
                    <a:pt x="57" y="600"/>
                  </a:cubicBezTo>
                  <a:cubicBezTo>
                    <a:pt x="370" y="600"/>
                    <a:pt x="626" y="844"/>
                    <a:pt x="648" y="1151"/>
                  </a:cubicBezTo>
                  <a:cubicBezTo>
                    <a:pt x="1246" y="1272"/>
                    <a:pt x="1246" y="1272"/>
                    <a:pt x="1246" y="1272"/>
                  </a:cubicBezTo>
                  <a:cubicBezTo>
                    <a:pt x="1248" y="1246"/>
                    <a:pt x="1249" y="1219"/>
                    <a:pt x="1249" y="11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" name="Freeform 16"/>
            <p:cNvSpPr>
              <a:spLocks/>
            </p:cNvSpPr>
            <p:nvPr/>
          </p:nvSpPr>
          <p:spPr bwMode="auto">
            <a:xfrm>
              <a:off x="2840700" y="4023691"/>
              <a:ext cx="2490370" cy="1861550"/>
            </a:xfrm>
            <a:custGeom>
              <a:avLst/>
              <a:gdLst>
                <a:gd name="T0" fmla="*/ 381 w 1564"/>
                <a:gd name="T1" fmla="*/ 569 h 1169"/>
                <a:gd name="T2" fmla="*/ 301 w 1564"/>
                <a:gd name="T3" fmla="*/ 564 h 1169"/>
                <a:gd name="T4" fmla="*/ 0 w 1564"/>
                <a:gd name="T5" fmla="*/ 1107 h 1169"/>
                <a:gd name="T6" fmla="*/ 381 w 1564"/>
                <a:gd name="T7" fmla="*/ 1169 h 1169"/>
                <a:gd name="T8" fmla="*/ 845 w 1564"/>
                <a:gd name="T9" fmla="*/ 1075 h 1169"/>
                <a:gd name="T10" fmla="*/ 1224 w 1564"/>
                <a:gd name="T11" fmla="*/ 820 h 1169"/>
                <a:gd name="T12" fmla="*/ 1479 w 1564"/>
                <a:gd name="T13" fmla="*/ 441 h 1169"/>
                <a:gd name="T14" fmla="*/ 1564 w 1564"/>
                <a:gd name="T15" fmla="*/ 120 h 1169"/>
                <a:gd name="T16" fmla="*/ 972 w 1564"/>
                <a:gd name="T17" fmla="*/ 0 h 1169"/>
                <a:gd name="T18" fmla="*/ 381 w 1564"/>
                <a:gd name="T19" fmla="*/ 569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4" h="1169">
                  <a:moveTo>
                    <a:pt x="381" y="569"/>
                  </a:moveTo>
                  <a:cubicBezTo>
                    <a:pt x="354" y="569"/>
                    <a:pt x="327" y="567"/>
                    <a:pt x="301" y="564"/>
                  </a:cubicBezTo>
                  <a:cubicBezTo>
                    <a:pt x="0" y="1107"/>
                    <a:pt x="0" y="1107"/>
                    <a:pt x="0" y="1107"/>
                  </a:cubicBezTo>
                  <a:cubicBezTo>
                    <a:pt x="122" y="1148"/>
                    <a:pt x="250" y="1169"/>
                    <a:pt x="381" y="1169"/>
                  </a:cubicBezTo>
                  <a:cubicBezTo>
                    <a:pt x="542" y="1169"/>
                    <a:pt x="698" y="1138"/>
                    <a:pt x="845" y="1075"/>
                  </a:cubicBezTo>
                  <a:cubicBezTo>
                    <a:pt x="987" y="1015"/>
                    <a:pt x="1114" y="929"/>
                    <a:pt x="1224" y="820"/>
                  </a:cubicBezTo>
                  <a:cubicBezTo>
                    <a:pt x="1333" y="711"/>
                    <a:pt x="1419" y="583"/>
                    <a:pt x="1479" y="441"/>
                  </a:cubicBezTo>
                  <a:cubicBezTo>
                    <a:pt x="1523" y="338"/>
                    <a:pt x="1551" y="231"/>
                    <a:pt x="1564" y="12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60" y="316"/>
                    <a:pt x="700" y="569"/>
                    <a:pt x="381" y="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1" name="Freeform 27"/>
            <p:cNvSpPr>
              <a:spLocks/>
            </p:cNvSpPr>
            <p:nvPr/>
          </p:nvSpPr>
          <p:spPr bwMode="auto">
            <a:xfrm>
              <a:off x="1609990" y="4463326"/>
              <a:ext cx="1606386" cy="1287937"/>
            </a:xfrm>
            <a:custGeom>
              <a:avLst/>
              <a:gdLst>
                <a:gd name="T0" fmla="*/ 643 w 1009"/>
                <a:gd name="T1" fmla="*/ 0 h 809"/>
                <a:gd name="T2" fmla="*/ 0 w 1009"/>
                <a:gd name="T3" fmla="*/ 0 h 809"/>
                <a:gd name="T4" fmla="*/ 56 w 1009"/>
                <a:gd name="T5" fmla="*/ 165 h 809"/>
                <a:gd name="T6" fmla="*/ 311 w 1009"/>
                <a:gd name="T7" fmla="*/ 544 h 809"/>
                <a:gd name="T8" fmla="*/ 690 w 1009"/>
                <a:gd name="T9" fmla="*/ 799 h 809"/>
                <a:gd name="T10" fmla="*/ 713 w 1009"/>
                <a:gd name="T11" fmla="*/ 809 h 809"/>
                <a:gd name="T12" fmla="*/ 1009 w 1009"/>
                <a:gd name="T13" fmla="*/ 275 h 809"/>
                <a:gd name="T14" fmla="*/ 643 w 1009"/>
                <a:gd name="T1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9" h="809">
                  <a:moveTo>
                    <a:pt x="6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56"/>
                    <a:pt x="33" y="111"/>
                    <a:pt x="56" y="165"/>
                  </a:cubicBezTo>
                  <a:cubicBezTo>
                    <a:pt x="116" y="307"/>
                    <a:pt x="202" y="435"/>
                    <a:pt x="311" y="544"/>
                  </a:cubicBezTo>
                  <a:cubicBezTo>
                    <a:pt x="420" y="653"/>
                    <a:pt x="548" y="739"/>
                    <a:pt x="690" y="799"/>
                  </a:cubicBezTo>
                  <a:cubicBezTo>
                    <a:pt x="698" y="803"/>
                    <a:pt x="705" y="806"/>
                    <a:pt x="713" y="809"/>
                  </a:cubicBezTo>
                  <a:cubicBezTo>
                    <a:pt x="1009" y="275"/>
                    <a:pt x="1009" y="275"/>
                    <a:pt x="1009" y="275"/>
                  </a:cubicBezTo>
                  <a:cubicBezTo>
                    <a:pt x="854" y="236"/>
                    <a:pt x="722" y="135"/>
                    <a:pt x="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461"/>
            <p:cNvGrpSpPr/>
            <p:nvPr/>
          </p:nvGrpSpPr>
          <p:grpSpPr>
            <a:xfrm>
              <a:off x="1366272" y="2966681"/>
              <a:ext cx="1289957" cy="1438745"/>
              <a:chOff x="5786292" y="2869763"/>
              <a:chExt cx="1289957" cy="1438745"/>
            </a:xfrm>
            <a:solidFill>
              <a:schemeClr val="accent1"/>
            </a:solidFill>
          </p:grpSpPr>
          <p:sp>
            <p:nvSpPr>
              <p:cNvPr id="463" name="Freeform 6"/>
              <p:cNvSpPr>
                <a:spLocks noEditPoints="1"/>
              </p:cNvSpPr>
              <p:nvPr/>
            </p:nvSpPr>
            <p:spPr bwMode="auto">
              <a:xfrm>
                <a:off x="6211116" y="3202350"/>
                <a:ext cx="865133" cy="676622"/>
              </a:xfrm>
              <a:custGeom>
                <a:avLst/>
                <a:gdLst>
                  <a:gd name="T0" fmla="*/ 536 w 543"/>
                  <a:gd name="T1" fmla="*/ 423 h 425"/>
                  <a:gd name="T2" fmla="*/ 9 w 543"/>
                  <a:gd name="T3" fmla="*/ 425 h 425"/>
                  <a:gd name="T4" fmla="*/ 2 w 543"/>
                  <a:gd name="T5" fmla="*/ 418 h 425"/>
                  <a:gd name="T6" fmla="*/ 0 w 543"/>
                  <a:gd name="T7" fmla="*/ 10 h 425"/>
                  <a:gd name="T8" fmla="*/ 7 w 543"/>
                  <a:gd name="T9" fmla="*/ 3 h 425"/>
                  <a:gd name="T10" fmla="*/ 534 w 543"/>
                  <a:gd name="T11" fmla="*/ 0 h 425"/>
                  <a:gd name="T12" fmla="*/ 541 w 543"/>
                  <a:gd name="T13" fmla="*/ 7 h 425"/>
                  <a:gd name="T14" fmla="*/ 543 w 543"/>
                  <a:gd name="T15" fmla="*/ 415 h 425"/>
                  <a:gd name="T16" fmla="*/ 536 w 543"/>
                  <a:gd name="T17" fmla="*/ 423 h 425"/>
                  <a:gd name="T18" fmla="*/ 17 w 543"/>
                  <a:gd name="T19" fmla="*/ 411 h 425"/>
                  <a:gd name="T20" fmla="*/ 528 w 543"/>
                  <a:gd name="T21" fmla="*/ 408 h 425"/>
                  <a:gd name="T22" fmla="*/ 527 w 543"/>
                  <a:gd name="T23" fmla="*/ 15 h 425"/>
                  <a:gd name="T24" fmla="*/ 15 w 543"/>
                  <a:gd name="T25" fmla="*/ 17 h 425"/>
                  <a:gd name="T26" fmla="*/ 17 w 543"/>
                  <a:gd name="T27" fmla="*/ 411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3" h="425">
                    <a:moveTo>
                      <a:pt x="536" y="423"/>
                    </a:moveTo>
                    <a:cubicBezTo>
                      <a:pt x="9" y="425"/>
                      <a:pt x="9" y="425"/>
                      <a:pt x="9" y="425"/>
                    </a:cubicBezTo>
                    <a:cubicBezTo>
                      <a:pt x="5" y="425"/>
                      <a:pt x="2" y="422"/>
                      <a:pt x="2" y="41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6"/>
                      <a:pt x="3" y="3"/>
                      <a:pt x="7" y="3"/>
                    </a:cubicBezTo>
                    <a:cubicBezTo>
                      <a:pt x="534" y="0"/>
                      <a:pt x="534" y="0"/>
                      <a:pt x="534" y="0"/>
                    </a:cubicBezTo>
                    <a:cubicBezTo>
                      <a:pt x="538" y="0"/>
                      <a:pt x="541" y="3"/>
                      <a:pt x="541" y="7"/>
                    </a:cubicBezTo>
                    <a:cubicBezTo>
                      <a:pt x="543" y="415"/>
                      <a:pt x="543" y="415"/>
                      <a:pt x="543" y="415"/>
                    </a:cubicBezTo>
                    <a:cubicBezTo>
                      <a:pt x="543" y="419"/>
                      <a:pt x="540" y="423"/>
                      <a:pt x="536" y="423"/>
                    </a:cubicBezTo>
                    <a:close/>
                    <a:moveTo>
                      <a:pt x="17" y="411"/>
                    </a:moveTo>
                    <a:cubicBezTo>
                      <a:pt x="528" y="408"/>
                      <a:pt x="528" y="408"/>
                      <a:pt x="528" y="408"/>
                    </a:cubicBezTo>
                    <a:cubicBezTo>
                      <a:pt x="527" y="15"/>
                      <a:pt x="527" y="15"/>
                      <a:pt x="527" y="15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17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4" name="Freeform 7"/>
              <p:cNvSpPr>
                <a:spLocks/>
              </p:cNvSpPr>
              <p:nvPr/>
            </p:nvSpPr>
            <p:spPr bwMode="auto">
              <a:xfrm>
                <a:off x="5786292" y="2869763"/>
                <a:ext cx="1250234" cy="1135107"/>
              </a:xfrm>
              <a:custGeom>
                <a:avLst/>
                <a:gdLst>
                  <a:gd name="T0" fmla="*/ 763 w 785"/>
                  <a:gd name="T1" fmla="*/ 666 h 713"/>
                  <a:gd name="T2" fmla="*/ 201 w 785"/>
                  <a:gd name="T3" fmla="*/ 669 h 713"/>
                  <a:gd name="T4" fmla="*/ 237 w 785"/>
                  <a:gd name="T5" fmla="*/ 631 h 713"/>
                  <a:gd name="T6" fmla="*/ 244 w 785"/>
                  <a:gd name="T7" fmla="*/ 616 h 713"/>
                  <a:gd name="T8" fmla="*/ 242 w 785"/>
                  <a:gd name="T9" fmla="*/ 217 h 713"/>
                  <a:gd name="T10" fmla="*/ 235 w 785"/>
                  <a:gd name="T11" fmla="*/ 202 h 713"/>
                  <a:gd name="T12" fmla="*/ 40 w 785"/>
                  <a:gd name="T13" fmla="*/ 8 h 713"/>
                  <a:gd name="T14" fmla="*/ 9 w 785"/>
                  <a:gd name="T15" fmla="*/ 8 h 713"/>
                  <a:gd name="T16" fmla="*/ 9 w 785"/>
                  <a:gd name="T17" fmla="*/ 40 h 713"/>
                  <a:gd name="T18" fmla="*/ 198 w 785"/>
                  <a:gd name="T19" fmla="*/ 227 h 713"/>
                  <a:gd name="T20" fmla="*/ 200 w 785"/>
                  <a:gd name="T21" fmla="*/ 607 h 713"/>
                  <a:gd name="T22" fmla="*/ 132 w 785"/>
                  <a:gd name="T23" fmla="*/ 675 h 713"/>
                  <a:gd name="T24" fmla="*/ 127 w 785"/>
                  <a:gd name="T25" fmla="*/ 700 h 713"/>
                  <a:gd name="T26" fmla="*/ 147 w 785"/>
                  <a:gd name="T27" fmla="*/ 713 h 713"/>
                  <a:gd name="T28" fmla="*/ 215 w 785"/>
                  <a:gd name="T29" fmla="*/ 713 h 713"/>
                  <a:gd name="T30" fmla="*/ 290 w 785"/>
                  <a:gd name="T31" fmla="*/ 681 h 713"/>
                  <a:gd name="T32" fmla="*/ 365 w 785"/>
                  <a:gd name="T33" fmla="*/ 712 h 713"/>
                  <a:gd name="T34" fmla="*/ 592 w 785"/>
                  <a:gd name="T35" fmla="*/ 711 h 713"/>
                  <a:gd name="T36" fmla="*/ 667 w 785"/>
                  <a:gd name="T37" fmla="*/ 679 h 713"/>
                  <a:gd name="T38" fmla="*/ 742 w 785"/>
                  <a:gd name="T39" fmla="*/ 710 h 713"/>
                  <a:gd name="T40" fmla="*/ 763 w 785"/>
                  <a:gd name="T41" fmla="*/ 710 h 713"/>
                  <a:gd name="T42" fmla="*/ 785 w 785"/>
                  <a:gd name="T43" fmla="*/ 688 h 713"/>
                  <a:gd name="T44" fmla="*/ 763 w 785"/>
                  <a:gd name="T45" fmla="*/ 666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85" h="713">
                    <a:moveTo>
                      <a:pt x="763" y="666"/>
                    </a:moveTo>
                    <a:cubicBezTo>
                      <a:pt x="201" y="669"/>
                      <a:pt x="201" y="669"/>
                      <a:pt x="201" y="669"/>
                    </a:cubicBezTo>
                    <a:cubicBezTo>
                      <a:pt x="237" y="631"/>
                      <a:pt x="237" y="631"/>
                      <a:pt x="237" y="631"/>
                    </a:cubicBezTo>
                    <a:cubicBezTo>
                      <a:pt x="242" y="627"/>
                      <a:pt x="244" y="622"/>
                      <a:pt x="244" y="616"/>
                    </a:cubicBezTo>
                    <a:cubicBezTo>
                      <a:pt x="242" y="217"/>
                      <a:pt x="242" y="217"/>
                      <a:pt x="242" y="217"/>
                    </a:cubicBezTo>
                    <a:cubicBezTo>
                      <a:pt x="242" y="211"/>
                      <a:pt x="240" y="206"/>
                      <a:pt x="235" y="202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1" y="0"/>
                      <a:pt x="17" y="0"/>
                      <a:pt x="9" y="8"/>
                    </a:cubicBezTo>
                    <a:cubicBezTo>
                      <a:pt x="0" y="17"/>
                      <a:pt x="0" y="31"/>
                      <a:pt x="9" y="40"/>
                    </a:cubicBezTo>
                    <a:cubicBezTo>
                      <a:pt x="198" y="227"/>
                      <a:pt x="198" y="227"/>
                      <a:pt x="198" y="227"/>
                    </a:cubicBezTo>
                    <a:cubicBezTo>
                      <a:pt x="200" y="607"/>
                      <a:pt x="200" y="607"/>
                      <a:pt x="200" y="607"/>
                    </a:cubicBezTo>
                    <a:cubicBezTo>
                      <a:pt x="132" y="675"/>
                      <a:pt x="132" y="675"/>
                      <a:pt x="132" y="675"/>
                    </a:cubicBezTo>
                    <a:cubicBezTo>
                      <a:pt x="125" y="682"/>
                      <a:pt x="123" y="691"/>
                      <a:pt x="127" y="700"/>
                    </a:cubicBezTo>
                    <a:cubicBezTo>
                      <a:pt x="130" y="708"/>
                      <a:pt x="139" y="713"/>
                      <a:pt x="147" y="713"/>
                    </a:cubicBezTo>
                    <a:cubicBezTo>
                      <a:pt x="215" y="713"/>
                      <a:pt x="215" y="713"/>
                      <a:pt x="215" y="713"/>
                    </a:cubicBezTo>
                    <a:cubicBezTo>
                      <a:pt x="234" y="693"/>
                      <a:pt x="260" y="681"/>
                      <a:pt x="290" y="681"/>
                    </a:cubicBezTo>
                    <a:cubicBezTo>
                      <a:pt x="319" y="681"/>
                      <a:pt x="346" y="693"/>
                      <a:pt x="365" y="712"/>
                    </a:cubicBezTo>
                    <a:cubicBezTo>
                      <a:pt x="592" y="711"/>
                      <a:pt x="592" y="711"/>
                      <a:pt x="592" y="711"/>
                    </a:cubicBezTo>
                    <a:cubicBezTo>
                      <a:pt x="611" y="691"/>
                      <a:pt x="638" y="679"/>
                      <a:pt x="667" y="679"/>
                    </a:cubicBezTo>
                    <a:cubicBezTo>
                      <a:pt x="697" y="679"/>
                      <a:pt x="723" y="691"/>
                      <a:pt x="742" y="710"/>
                    </a:cubicBezTo>
                    <a:cubicBezTo>
                      <a:pt x="763" y="710"/>
                      <a:pt x="763" y="710"/>
                      <a:pt x="763" y="710"/>
                    </a:cubicBezTo>
                    <a:cubicBezTo>
                      <a:pt x="775" y="710"/>
                      <a:pt x="785" y="700"/>
                      <a:pt x="785" y="688"/>
                    </a:cubicBezTo>
                    <a:cubicBezTo>
                      <a:pt x="785" y="676"/>
                      <a:pt x="775" y="666"/>
                      <a:pt x="763" y="6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5" name="Freeform 8"/>
              <p:cNvSpPr>
                <a:spLocks noEditPoints="1"/>
              </p:cNvSpPr>
              <p:nvPr/>
            </p:nvSpPr>
            <p:spPr bwMode="auto">
              <a:xfrm>
                <a:off x="6682394" y="3969861"/>
                <a:ext cx="336627" cy="335954"/>
              </a:xfrm>
              <a:custGeom>
                <a:avLst/>
                <a:gdLst>
                  <a:gd name="T0" fmla="*/ 106 w 211"/>
                  <a:gd name="T1" fmla="*/ 211 h 211"/>
                  <a:gd name="T2" fmla="*/ 0 w 211"/>
                  <a:gd name="T3" fmla="*/ 106 h 211"/>
                  <a:gd name="T4" fmla="*/ 105 w 211"/>
                  <a:gd name="T5" fmla="*/ 0 h 211"/>
                  <a:gd name="T6" fmla="*/ 211 w 211"/>
                  <a:gd name="T7" fmla="*/ 105 h 211"/>
                  <a:gd name="T8" fmla="*/ 106 w 211"/>
                  <a:gd name="T9" fmla="*/ 211 h 211"/>
                  <a:gd name="T10" fmla="*/ 105 w 211"/>
                  <a:gd name="T11" fmla="*/ 64 h 211"/>
                  <a:gd name="T12" fmla="*/ 64 w 211"/>
                  <a:gd name="T13" fmla="*/ 105 h 211"/>
                  <a:gd name="T14" fmla="*/ 106 w 211"/>
                  <a:gd name="T15" fmla="*/ 147 h 211"/>
                  <a:gd name="T16" fmla="*/ 147 w 211"/>
                  <a:gd name="T17" fmla="*/ 105 h 211"/>
                  <a:gd name="T18" fmla="*/ 105 w 211"/>
                  <a:gd name="T19" fmla="*/ 6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211">
                    <a:moveTo>
                      <a:pt x="106" y="211"/>
                    </a:moveTo>
                    <a:cubicBezTo>
                      <a:pt x="48" y="211"/>
                      <a:pt x="0" y="164"/>
                      <a:pt x="0" y="106"/>
                    </a:cubicBezTo>
                    <a:cubicBezTo>
                      <a:pt x="0" y="48"/>
                      <a:pt x="47" y="0"/>
                      <a:pt x="105" y="0"/>
                    </a:cubicBezTo>
                    <a:cubicBezTo>
                      <a:pt x="163" y="0"/>
                      <a:pt x="211" y="47"/>
                      <a:pt x="211" y="105"/>
                    </a:cubicBezTo>
                    <a:cubicBezTo>
                      <a:pt x="211" y="163"/>
                      <a:pt x="164" y="210"/>
                      <a:pt x="106" y="211"/>
                    </a:cubicBezTo>
                    <a:close/>
                    <a:moveTo>
                      <a:pt x="105" y="64"/>
                    </a:moveTo>
                    <a:cubicBezTo>
                      <a:pt x="82" y="64"/>
                      <a:pt x="64" y="82"/>
                      <a:pt x="64" y="105"/>
                    </a:cubicBezTo>
                    <a:cubicBezTo>
                      <a:pt x="64" y="128"/>
                      <a:pt x="83" y="147"/>
                      <a:pt x="106" y="147"/>
                    </a:cubicBezTo>
                    <a:cubicBezTo>
                      <a:pt x="129" y="147"/>
                      <a:pt x="147" y="128"/>
                      <a:pt x="147" y="105"/>
                    </a:cubicBezTo>
                    <a:cubicBezTo>
                      <a:pt x="147" y="82"/>
                      <a:pt x="128" y="63"/>
                      <a:pt x="10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6" name="Freeform 9"/>
              <p:cNvSpPr>
                <a:spLocks noEditPoints="1"/>
              </p:cNvSpPr>
              <p:nvPr/>
            </p:nvSpPr>
            <p:spPr bwMode="auto">
              <a:xfrm>
                <a:off x="6080504" y="3971207"/>
                <a:ext cx="336627" cy="337301"/>
              </a:xfrm>
              <a:custGeom>
                <a:avLst/>
                <a:gdLst>
                  <a:gd name="T0" fmla="*/ 106 w 211"/>
                  <a:gd name="T1" fmla="*/ 211 h 212"/>
                  <a:gd name="T2" fmla="*/ 0 w 211"/>
                  <a:gd name="T3" fmla="*/ 107 h 212"/>
                  <a:gd name="T4" fmla="*/ 105 w 211"/>
                  <a:gd name="T5" fmla="*/ 1 h 212"/>
                  <a:gd name="T6" fmla="*/ 211 w 211"/>
                  <a:gd name="T7" fmla="*/ 106 h 212"/>
                  <a:gd name="T8" fmla="*/ 106 w 211"/>
                  <a:gd name="T9" fmla="*/ 211 h 212"/>
                  <a:gd name="T10" fmla="*/ 105 w 211"/>
                  <a:gd name="T11" fmla="*/ 64 h 212"/>
                  <a:gd name="T12" fmla="*/ 64 w 211"/>
                  <a:gd name="T13" fmla="*/ 106 h 212"/>
                  <a:gd name="T14" fmla="*/ 106 w 211"/>
                  <a:gd name="T15" fmla="*/ 148 h 212"/>
                  <a:gd name="T16" fmla="*/ 147 w 211"/>
                  <a:gd name="T17" fmla="*/ 106 h 212"/>
                  <a:gd name="T18" fmla="*/ 105 w 211"/>
                  <a:gd name="T19" fmla="*/ 6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212">
                    <a:moveTo>
                      <a:pt x="106" y="211"/>
                    </a:moveTo>
                    <a:cubicBezTo>
                      <a:pt x="48" y="212"/>
                      <a:pt x="0" y="165"/>
                      <a:pt x="0" y="107"/>
                    </a:cubicBezTo>
                    <a:cubicBezTo>
                      <a:pt x="0" y="48"/>
                      <a:pt x="47" y="1"/>
                      <a:pt x="105" y="1"/>
                    </a:cubicBezTo>
                    <a:cubicBezTo>
                      <a:pt x="163" y="0"/>
                      <a:pt x="210" y="47"/>
                      <a:pt x="211" y="106"/>
                    </a:cubicBezTo>
                    <a:cubicBezTo>
                      <a:pt x="211" y="164"/>
                      <a:pt x="164" y="211"/>
                      <a:pt x="106" y="211"/>
                    </a:cubicBezTo>
                    <a:close/>
                    <a:moveTo>
                      <a:pt x="105" y="64"/>
                    </a:moveTo>
                    <a:cubicBezTo>
                      <a:pt x="82" y="65"/>
                      <a:pt x="64" y="83"/>
                      <a:pt x="64" y="106"/>
                    </a:cubicBezTo>
                    <a:cubicBezTo>
                      <a:pt x="64" y="129"/>
                      <a:pt x="83" y="148"/>
                      <a:pt x="106" y="148"/>
                    </a:cubicBezTo>
                    <a:cubicBezTo>
                      <a:pt x="128" y="148"/>
                      <a:pt x="147" y="129"/>
                      <a:pt x="147" y="106"/>
                    </a:cubicBezTo>
                    <a:cubicBezTo>
                      <a:pt x="147" y="83"/>
                      <a:pt x="128" y="64"/>
                      <a:pt x="10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7" name="Freeform 10"/>
              <p:cNvSpPr>
                <a:spLocks/>
              </p:cNvSpPr>
              <p:nvPr/>
            </p:nvSpPr>
            <p:spPr bwMode="auto">
              <a:xfrm>
                <a:off x="6351826" y="3229280"/>
                <a:ext cx="12119" cy="625454"/>
              </a:xfrm>
              <a:custGeom>
                <a:avLst/>
                <a:gdLst>
                  <a:gd name="T0" fmla="*/ 18 w 18"/>
                  <a:gd name="T1" fmla="*/ 929 h 929"/>
                  <a:gd name="T2" fmla="*/ 4 w 18"/>
                  <a:gd name="T3" fmla="*/ 929 h 929"/>
                  <a:gd name="T4" fmla="*/ 0 w 18"/>
                  <a:gd name="T5" fmla="*/ 0 h 929"/>
                  <a:gd name="T6" fmla="*/ 16 w 18"/>
                  <a:gd name="T7" fmla="*/ 0 h 929"/>
                  <a:gd name="T8" fmla="*/ 18 w 18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29">
                    <a:moveTo>
                      <a:pt x="18" y="929"/>
                    </a:moveTo>
                    <a:lnTo>
                      <a:pt x="4" y="929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8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8" name="Freeform 11"/>
              <p:cNvSpPr>
                <a:spLocks/>
              </p:cNvSpPr>
              <p:nvPr/>
            </p:nvSpPr>
            <p:spPr bwMode="auto">
              <a:xfrm>
                <a:off x="6499269" y="3229280"/>
                <a:ext cx="12792" cy="625454"/>
              </a:xfrm>
              <a:custGeom>
                <a:avLst/>
                <a:gdLst>
                  <a:gd name="T0" fmla="*/ 19 w 19"/>
                  <a:gd name="T1" fmla="*/ 929 h 929"/>
                  <a:gd name="T2" fmla="*/ 5 w 19"/>
                  <a:gd name="T3" fmla="*/ 929 h 929"/>
                  <a:gd name="T4" fmla="*/ 0 w 19"/>
                  <a:gd name="T5" fmla="*/ 0 h 929"/>
                  <a:gd name="T6" fmla="*/ 15 w 19"/>
                  <a:gd name="T7" fmla="*/ 0 h 929"/>
                  <a:gd name="T8" fmla="*/ 19 w 19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29">
                    <a:moveTo>
                      <a:pt x="19" y="929"/>
                    </a:moveTo>
                    <a:lnTo>
                      <a:pt x="5" y="929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9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9" name="Freeform 12"/>
              <p:cNvSpPr>
                <a:spLocks/>
              </p:cNvSpPr>
              <p:nvPr/>
            </p:nvSpPr>
            <p:spPr bwMode="auto">
              <a:xfrm>
                <a:off x="6637960" y="3227933"/>
                <a:ext cx="12792" cy="625454"/>
              </a:xfrm>
              <a:custGeom>
                <a:avLst/>
                <a:gdLst>
                  <a:gd name="T0" fmla="*/ 19 w 19"/>
                  <a:gd name="T1" fmla="*/ 929 h 929"/>
                  <a:gd name="T2" fmla="*/ 3 w 19"/>
                  <a:gd name="T3" fmla="*/ 929 h 929"/>
                  <a:gd name="T4" fmla="*/ 0 w 19"/>
                  <a:gd name="T5" fmla="*/ 0 h 929"/>
                  <a:gd name="T6" fmla="*/ 14 w 19"/>
                  <a:gd name="T7" fmla="*/ 0 h 929"/>
                  <a:gd name="T8" fmla="*/ 19 w 19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29">
                    <a:moveTo>
                      <a:pt x="19" y="929"/>
                    </a:moveTo>
                    <a:lnTo>
                      <a:pt x="3" y="929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9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0" name="Freeform 13"/>
              <p:cNvSpPr>
                <a:spLocks/>
              </p:cNvSpPr>
              <p:nvPr/>
            </p:nvSpPr>
            <p:spPr bwMode="auto">
              <a:xfrm>
                <a:off x="6775304" y="3227933"/>
                <a:ext cx="12792" cy="625454"/>
              </a:xfrm>
              <a:custGeom>
                <a:avLst/>
                <a:gdLst>
                  <a:gd name="T0" fmla="*/ 19 w 19"/>
                  <a:gd name="T1" fmla="*/ 929 h 929"/>
                  <a:gd name="T2" fmla="*/ 4 w 19"/>
                  <a:gd name="T3" fmla="*/ 929 h 929"/>
                  <a:gd name="T4" fmla="*/ 0 w 19"/>
                  <a:gd name="T5" fmla="*/ 0 h 929"/>
                  <a:gd name="T6" fmla="*/ 14 w 19"/>
                  <a:gd name="T7" fmla="*/ 0 h 929"/>
                  <a:gd name="T8" fmla="*/ 19 w 19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29">
                    <a:moveTo>
                      <a:pt x="19" y="929"/>
                    </a:moveTo>
                    <a:lnTo>
                      <a:pt x="4" y="929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9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1" name="Freeform 14"/>
              <p:cNvSpPr>
                <a:spLocks/>
              </p:cNvSpPr>
              <p:nvPr/>
            </p:nvSpPr>
            <p:spPr bwMode="auto">
              <a:xfrm>
                <a:off x="6910628" y="3225914"/>
                <a:ext cx="12792" cy="626127"/>
              </a:xfrm>
              <a:custGeom>
                <a:avLst/>
                <a:gdLst>
                  <a:gd name="T0" fmla="*/ 19 w 19"/>
                  <a:gd name="T1" fmla="*/ 930 h 930"/>
                  <a:gd name="T2" fmla="*/ 2 w 19"/>
                  <a:gd name="T3" fmla="*/ 930 h 930"/>
                  <a:gd name="T4" fmla="*/ 0 w 19"/>
                  <a:gd name="T5" fmla="*/ 0 h 930"/>
                  <a:gd name="T6" fmla="*/ 14 w 19"/>
                  <a:gd name="T7" fmla="*/ 0 h 930"/>
                  <a:gd name="T8" fmla="*/ 19 w 19"/>
                  <a:gd name="T9" fmla="*/ 930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30">
                    <a:moveTo>
                      <a:pt x="19" y="930"/>
                    </a:moveTo>
                    <a:lnTo>
                      <a:pt x="2" y="93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9" y="9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471"/>
            <p:cNvGrpSpPr/>
            <p:nvPr/>
          </p:nvGrpSpPr>
          <p:grpSpPr>
            <a:xfrm>
              <a:off x="2862918" y="3550391"/>
              <a:ext cx="1253600" cy="818679"/>
              <a:chOff x="7282938" y="3453473"/>
              <a:chExt cx="1253600" cy="818679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73" name="Freeform 29"/>
              <p:cNvSpPr>
                <a:spLocks/>
              </p:cNvSpPr>
              <p:nvPr/>
            </p:nvSpPr>
            <p:spPr bwMode="auto">
              <a:xfrm>
                <a:off x="8242999" y="3471652"/>
                <a:ext cx="2020" cy="2693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4" name="Freeform 30"/>
              <p:cNvSpPr>
                <a:spLocks/>
              </p:cNvSpPr>
              <p:nvPr/>
            </p:nvSpPr>
            <p:spPr bwMode="auto">
              <a:xfrm>
                <a:off x="8219435" y="3487137"/>
                <a:ext cx="26930" cy="20871"/>
              </a:xfrm>
              <a:custGeom>
                <a:avLst/>
                <a:gdLst>
                  <a:gd name="T0" fmla="*/ 7 w 17"/>
                  <a:gd name="T1" fmla="*/ 0 h 13"/>
                  <a:gd name="T2" fmla="*/ 7 w 17"/>
                  <a:gd name="T3" fmla="*/ 0 h 13"/>
                  <a:gd name="T4" fmla="*/ 8 w 17"/>
                  <a:gd name="T5" fmla="*/ 1 h 13"/>
                  <a:gd name="T6" fmla="*/ 7 w 17"/>
                  <a:gd name="T7" fmla="*/ 1 h 13"/>
                  <a:gd name="T8" fmla="*/ 8 w 17"/>
                  <a:gd name="T9" fmla="*/ 5 h 13"/>
                  <a:gd name="T10" fmla="*/ 8 w 17"/>
                  <a:gd name="T11" fmla="*/ 5 h 13"/>
                  <a:gd name="T12" fmla="*/ 6 w 17"/>
                  <a:gd name="T13" fmla="*/ 3 h 13"/>
                  <a:gd name="T14" fmla="*/ 5 w 17"/>
                  <a:gd name="T15" fmla="*/ 3 h 13"/>
                  <a:gd name="T16" fmla="*/ 5 w 17"/>
                  <a:gd name="T17" fmla="*/ 2 h 13"/>
                  <a:gd name="T18" fmla="*/ 2 w 17"/>
                  <a:gd name="T19" fmla="*/ 1 h 13"/>
                  <a:gd name="T20" fmla="*/ 0 w 17"/>
                  <a:gd name="T21" fmla="*/ 5 h 13"/>
                  <a:gd name="T22" fmla="*/ 2 w 17"/>
                  <a:gd name="T23" fmla="*/ 6 h 13"/>
                  <a:gd name="T24" fmla="*/ 1 w 17"/>
                  <a:gd name="T25" fmla="*/ 6 h 13"/>
                  <a:gd name="T26" fmla="*/ 2 w 17"/>
                  <a:gd name="T27" fmla="*/ 7 h 13"/>
                  <a:gd name="T28" fmla="*/ 3 w 17"/>
                  <a:gd name="T29" fmla="*/ 8 h 13"/>
                  <a:gd name="T30" fmla="*/ 3 w 17"/>
                  <a:gd name="T31" fmla="*/ 9 h 13"/>
                  <a:gd name="T32" fmla="*/ 3 w 17"/>
                  <a:gd name="T33" fmla="*/ 8 h 13"/>
                  <a:gd name="T34" fmla="*/ 3 w 17"/>
                  <a:gd name="T35" fmla="*/ 8 h 13"/>
                  <a:gd name="T36" fmla="*/ 4 w 17"/>
                  <a:gd name="T37" fmla="*/ 9 h 13"/>
                  <a:gd name="T38" fmla="*/ 3 w 17"/>
                  <a:gd name="T39" fmla="*/ 9 h 13"/>
                  <a:gd name="T40" fmla="*/ 3 w 17"/>
                  <a:gd name="T41" fmla="*/ 9 h 13"/>
                  <a:gd name="T42" fmla="*/ 7 w 17"/>
                  <a:gd name="T43" fmla="*/ 12 h 13"/>
                  <a:gd name="T44" fmla="*/ 9 w 17"/>
                  <a:gd name="T45" fmla="*/ 12 h 13"/>
                  <a:gd name="T46" fmla="*/ 10 w 17"/>
                  <a:gd name="T47" fmla="*/ 13 h 13"/>
                  <a:gd name="T48" fmla="*/ 11 w 17"/>
                  <a:gd name="T49" fmla="*/ 11 h 13"/>
                  <a:gd name="T50" fmla="*/ 10 w 17"/>
                  <a:gd name="T51" fmla="*/ 10 h 13"/>
                  <a:gd name="T52" fmla="*/ 10 w 17"/>
                  <a:gd name="T53" fmla="*/ 10 h 13"/>
                  <a:gd name="T54" fmla="*/ 12 w 17"/>
                  <a:gd name="T55" fmla="*/ 11 h 13"/>
                  <a:gd name="T56" fmla="*/ 15 w 17"/>
                  <a:gd name="T57" fmla="*/ 8 h 13"/>
                  <a:gd name="T58" fmla="*/ 16 w 17"/>
                  <a:gd name="T59" fmla="*/ 9 h 13"/>
                  <a:gd name="T60" fmla="*/ 17 w 17"/>
                  <a:gd name="T61" fmla="*/ 7 h 13"/>
                  <a:gd name="T62" fmla="*/ 17 w 17"/>
                  <a:gd name="T63" fmla="*/ 7 h 13"/>
                  <a:gd name="T64" fmla="*/ 15 w 17"/>
                  <a:gd name="T65" fmla="*/ 7 h 13"/>
                  <a:gd name="T66" fmla="*/ 10 w 17"/>
                  <a:gd name="T67" fmla="*/ 2 h 13"/>
                  <a:gd name="T68" fmla="*/ 11 w 17"/>
                  <a:gd name="T69" fmla="*/ 1 h 13"/>
                  <a:gd name="T70" fmla="*/ 7 w 17"/>
                  <a:gd name="T7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" h="13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2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4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3" y="2"/>
                      <a:pt x="2" y="1"/>
                    </a:cubicBezTo>
                    <a:cubicBezTo>
                      <a:pt x="1" y="2"/>
                      <a:pt x="1" y="4"/>
                      <a:pt x="0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7" y="10"/>
                      <a:pt x="7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1"/>
                      <a:pt x="12" y="11"/>
                    </a:cubicBezTo>
                    <a:cubicBezTo>
                      <a:pt x="12" y="10"/>
                      <a:pt x="13" y="8"/>
                      <a:pt x="15" y="8"/>
                    </a:cubicBezTo>
                    <a:cubicBezTo>
                      <a:pt x="15" y="8"/>
                      <a:pt x="15" y="9"/>
                      <a:pt x="16" y="9"/>
                    </a:cubicBezTo>
                    <a:cubicBezTo>
                      <a:pt x="16" y="8"/>
                      <a:pt x="17" y="8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5" y="7"/>
                    </a:cubicBezTo>
                    <a:cubicBezTo>
                      <a:pt x="13" y="7"/>
                      <a:pt x="11" y="5"/>
                      <a:pt x="10" y="2"/>
                    </a:cubicBezTo>
                    <a:cubicBezTo>
                      <a:pt x="11" y="2"/>
                      <a:pt x="10" y="2"/>
                      <a:pt x="11" y="1"/>
                    </a:cubicBezTo>
                    <a:cubicBezTo>
                      <a:pt x="9" y="1"/>
                      <a:pt x="8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5" name="Freeform 31"/>
              <p:cNvSpPr>
                <a:spLocks/>
              </p:cNvSpPr>
              <p:nvPr/>
            </p:nvSpPr>
            <p:spPr bwMode="auto">
              <a:xfrm>
                <a:off x="8236940" y="3489156"/>
                <a:ext cx="11445" cy="9426"/>
              </a:xfrm>
              <a:custGeom>
                <a:avLst/>
                <a:gdLst>
                  <a:gd name="T0" fmla="*/ 0 w 7"/>
                  <a:gd name="T1" fmla="*/ 0 h 6"/>
                  <a:gd name="T2" fmla="*/ 1 w 7"/>
                  <a:gd name="T3" fmla="*/ 4 h 6"/>
                  <a:gd name="T4" fmla="*/ 5 w 7"/>
                  <a:gd name="T5" fmla="*/ 6 h 6"/>
                  <a:gd name="T6" fmla="*/ 6 w 7"/>
                  <a:gd name="T7" fmla="*/ 5 h 6"/>
                  <a:gd name="T8" fmla="*/ 6 w 7"/>
                  <a:gd name="T9" fmla="*/ 6 h 6"/>
                  <a:gd name="T10" fmla="*/ 7 w 7"/>
                  <a:gd name="T11" fmla="*/ 3 h 6"/>
                  <a:gd name="T12" fmla="*/ 6 w 7"/>
                  <a:gd name="T13" fmla="*/ 2 h 6"/>
                  <a:gd name="T14" fmla="*/ 7 w 7"/>
                  <a:gd name="T15" fmla="*/ 1 h 6"/>
                  <a:gd name="T16" fmla="*/ 0 w 7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1" y="1"/>
                      <a:pt x="2" y="1"/>
                      <a:pt x="1" y="4"/>
                    </a:cubicBezTo>
                    <a:cubicBezTo>
                      <a:pt x="2" y="4"/>
                      <a:pt x="3" y="6"/>
                      <a:pt x="5" y="6"/>
                    </a:cubicBezTo>
                    <a:cubicBezTo>
                      <a:pt x="5" y="6"/>
                      <a:pt x="5" y="5"/>
                      <a:pt x="6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6" name="Freeform 32"/>
              <p:cNvSpPr>
                <a:spLocks/>
              </p:cNvSpPr>
              <p:nvPr/>
            </p:nvSpPr>
            <p:spPr bwMode="auto">
              <a:xfrm>
                <a:off x="8251078" y="3489156"/>
                <a:ext cx="16158" cy="4713"/>
              </a:xfrm>
              <a:custGeom>
                <a:avLst/>
                <a:gdLst>
                  <a:gd name="T0" fmla="*/ 9 w 10"/>
                  <a:gd name="T1" fmla="*/ 0 h 3"/>
                  <a:gd name="T2" fmla="*/ 5 w 10"/>
                  <a:gd name="T3" fmla="*/ 1 h 3"/>
                  <a:gd name="T4" fmla="*/ 5 w 10"/>
                  <a:gd name="T5" fmla="*/ 0 h 3"/>
                  <a:gd name="T6" fmla="*/ 2 w 10"/>
                  <a:gd name="T7" fmla="*/ 1 h 3"/>
                  <a:gd name="T8" fmla="*/ 0 w 10"/>
                  <a:gd name="T9" fmla="*/ 0 h 3"/>
                  <a:gd name="T10" fmla="*/ 6 w 10"/>
                  <a:gd name="T11" fmla="*/ 3 h 3"/>
                  <a:gd name="T12" fmla="*/ 7 w 10"/>
                  <a:gd name="T13" fmla="*/ 3 h 3"/>
                  <a:gd name="T14" fmla="*/ 10 w 10"/>
                  <a:gd name="T15" fmla="*/ 1 h 3"/>
                  <a:gd name="T16" fmla="*/ 9 w 10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">
                    <a:moveTo>
                      <a:pt x="9" y="0"/>
                    </a:moveTo>
                    <a:cubicBezTo>
                      <a:pt x="7" y="0"/>
                      <a:pt x="6" y="0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3" y="3"/>
                      <a:pt x="6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9" y="3"/>
                      <a:pt x="10" y="3"/>
                      <a:pt x="10" y="1"/>
                    </a:cubicBezTo>
                    <a:cubicBezTo>
                      <a:pt x="9" y="0"/>
                      <a:pt x="9" y="1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7" name="Freeform 33"/>
              <p:cNvSpPr>
                <a:spLocks/>
              </p:cNvSpPr>
              <p:nvPr/>
            </p:nvSpPr>
            <p:spPr bwMode="auto">
              <a:xfrm>
                <a:off x="8216069" y="3496562"/>
                <a:ext cx="4713" cy="6733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3 h 4"/>
                  <a:gd name="T4" fmla="*/ 2 w 3"/>
                  <a:gd name="T5" fmla="*/ 4 h 4"/>
                  <a:gd name="T6" fmla="*/ 3 w 3"/>
                  <a:gd name="T7" fmla="*/ 4 h 4"/>
                  <a:gd name="T8" fmla="*/ 2 w 3"/>
                  <a:gd name="T9" fmla="*/ 1 h 4"/>
                  <a:gd name="T10" fmla="*/ 2 w 3"/>
                  <a:gd name="T11" fmla="*/ 1 h 4"/>
                  <a:gd name="T12" fmla="*/ 0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8" name="Freeform 34"/>
              <p:cNvSpPr>
                <a:spLocks/>
              </p:cNvSpPr>
              <p:nvPr/>
            </p:nvSpPr>
            <p:spPr bwMode="auto">
              <a:xfrm>
                <a:off x="8242999" y="3509354"/>
                <a:ext cx="5386" cy="471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1 h 3"/>
                  <a:gd name="T8" fmla="*/ 2 w 3"/>
                  <a:gd name="T9" fmla="*/ 0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9" name="Freeform 35"/>
              <p:cNvSpPr>
                <a:spLocks noEditPoints="1"/>
              </p:cNvSpPr>
              <p:nvPr/>
            </p:nvSpPr>
            <p:spPr bwMode="auto">
              <a:xfrm>
                <a:off x="8248385" y="3512720"/>
                <a:ext cx="10772" cy="8079"/>
              </a:xfrm>
              <a:custGeom>
                <a:avLst/>
                <a:gdLst>
                  <a:gd name="T0" fmla="*/ 1 w 7"/>
                  <a:gd name="T1" fmla="*/ 3 h 5"/>
                  <a:gd name="T2" fmla="*/ 0 w 7"/>
                  <a:gd name="T3" fmla="*/ 5 h 5"/>
                  <a:gd name="T4" fmla="*/ 2 w 7"/>
                  <a:gd name="T5" fmla="*/ 4 h 5"/>
                  <a:gd name="T6" fmla="*/ 3 w 7"/>
                  <a:gd name="T7" fmla="*/ 4 h 5"/>
                  <a:gd name="T8" fmla="*/ 1 w 7"/>
                  <a:gd name="T9" fmla="*/ 3 h 5"/>
                  <a:gd name="T10" fmla="*/ 3 w 7"/>
                  <a:gd name="T11" fmla="*/ 0 h 5"/>
                  <a:gd name="T12" fmla="*/ 1 w 7"/>
                  <a:gd name="T13" fmla="*/ 2 h 5"/>
                  <a:gd name="T14" fmla="*/ 2 w 7"/>
                  <a:gd name="T15" fmla="*/ 2 h 5"/>
                  <a:gd name="T16" fmla="*/ 3 w 7"/>
                  <a:gd name="T17" fmla="*/ 2 h 5"/>
                  <a:gd name="T18" fmla="*/ 4 w 7"/>
                  <a:gd name="T19" fmla="*/ 2 h 5"/>
                  <a:gd name="T20" fmla="*/ 4 w 7"/>
                  <a:gd name="T21" fmla="*/ 2 h 5"/>
                  <a:gd name="T22" fmla="*/ 7 w 7"/>
                  <a:gd name="T23" fmla="*/ 2 h 5"/>
                  <a:gd name="T24" fmla="*/ 4 w 7"/>
                  <a:gd name="T25" fmla="*/ 0 h 5"/>
                  <a:gd name="T26" fmla="*/ 3 w 7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1" y="3"/>
                    </a:moveTo>
                    <a:cubicBezTo>
                      <a:pt x="1" y="4"/>
                      <a:pt x="1" y="4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1" y="3"/>
                    </a:cubicBezTo>
                    <a:moveTo>
                      <a:pt x="3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0" name="Freeform 36"/>
              <p:cNvSpPr>
                <a:spLocks/>
              </p:cNvSpPr>
              <p:nvPr/>
            </p:nvSpPr>
            <p:spPr bwMode="auto">
              <a:xfrm>
                <a:off x="8228861" y="3516087"/>
                <a:ext cx="4713" cy="2693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1" name="Freeform 37"/>
              <p:cNvSpPr>
                <a:spLocks/>
              </p:cNvSpPr>
              <p:nvPr/>
            </p:nvSpPr>
            <p:spPr bwMode="auto">
              <a:xfrm>
                <a:off x="8333889" y="3520799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2" name="Oval 38"/>
              <p:cNvSpPr>
                <a:spLocks noChangeArrowheads="1"/>
              </p:cNvSpPr>
              <p:nvPr/>
            </p:nvSpPr>
            <p:spPr bwMode="auto">
              <a:xfrm>
                <a:off x="8331196" y="3522146"/>
                <a:ext cx="1347" cy="6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3" name="Freeform 39"/>
              <p:cNvSpPr>
                <a:spLocks/>
              </p:cNvSpPr>
              <p:nvPr/>
            </p:nvSpPr>
            <p:spPr bwMode="auto">
              <a:xfrm>
                <a:off x="8366205" y="3522146"/>
                <a:ext cx="1347" cy="3366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4" name="Freeform 40"/>
              <p:cNvSpPr>
                <a:spLocks/>
              </p:cNvSpPr>
              <p:nvPr/>
            </p:nvSpPr>
            <p:spPr bwMode="auto">
              <a:xfrm>
                <a:off x="8162209" y="3533591"/>
                <a:ext cx="3366" cy="471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2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2 h 3"/>
                  <a:gd name="T18" fmla="*/ 1 w 2"/>
                  <a:gd name="T19" fmla="*/ 1 h 3"/>
                  <a:gd name="T20" fmla="*/ 2 w 2"/>
                  <a:gd name="T21" fmla="*/ 0 h 3"/>
                  <a:gd name="T22" fmla="*/ 2 w 2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5" name="Freeform 41"/>
              <p:cNvSpPr>
                <a:spLocks/>
              </p:cNvSpPr>
              <p:nvPr/>
            </p:nvSpPr>
            <p:spPr bwMode="auto">
              <a:xfrm>
                <a:off x="7934649" y="3812319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6" name="Freeform 42"/>
              <p:cNvSpPr>
                <a:spLocks/>
              </p:cNvSpPr>
              <p:nvPr/>
            </p:nvSpPr>
            <p:spPr bwMode="auto">
              <a:xfrm>
                <a:off x="7939361" y="3819725"/>
                <a:ext cx="2693" cy="202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7" name="Freeform 43"/>
              <p:cNvSpPr>
                <a:spLocks/>
              </p:cNvSpPr>
              <p:nvPr/>
            </p:nvSpPr>
            <p:spPr bwMode="auto">
              <a:xfrm>
                <a:off x="7937342" y="3823091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8" name="Freeform 44"/>
              <p:cNvSpPr>
                <a:spLocks/>
              </p:cNvSpPr>
              <p:nvPr/>
            </p:nvSpPr>
            <p:spPr bwMode="auto">
              <a:xfrm>
                <a:off x="7958213" y="3823091"/>
                <a:ext cx="4713" cy="471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9" name="Freeform 45"/>
              <p:cNvSpPr>
                <a:spLocks/>
              </p:cNvSpPr>
              <p:nvPr/>
            </p:nvSpPr>
            <p:spPr bwMode="auto">
              <a:xfrm>
                <a:off x="7762295" y="3853387"/>
                <a:ext cx="0" cy="134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0" name="Freeform 46"/>
              <p:cNvSpPr>
                <a:spLocks/>
              </p:cNvSpPr>
              <p:nvPr/>
            </p:nvSpPr>
            <p:spPr bwMode="auto">
              <a:xfrm>
                <a:off x="7765662" y="3854734"/>
                <a:ext cx="3366" cy="3366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1 h 2"/>
                  <a:gd name="T8" fmla="*/ 1 w 2"/>
                  <a:gd name="T9" fmla="*/ 1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1" name="Freeform 47"/>
              <p:cNvSpPr>
                <a:spLocks/>
              </p:cNvSpPr>
              <p:nvPr/>
            </p:nvSpPr>
            <p:spPr bwMode="auto">
              <a:xfrm>
                <a:off x="7730652" y="3902535"/>
                <a:ext cx="1347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2" name="Freeform 48"/>
              <p:cNvSpPr>
                <a:spLocks/>
              </p:cNvSpPr>
              <p:nvPr/>
            </p:nvSpPr>
            <p:spPr bwMode="auto">
              <a:xfrm>
                <a:off x="7740078" y="3907921"/>
                <a:ext cx="1347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3" name="Freeform 49"/>
              <p:cNvSpPr>
                <a:spLocks/>
              </p:cNvSpPr>
              <p:nvPr/>
            </p:nvSpPr>
            <p:spPr bwMode="auto">
              <a:xfrm>
                <a:off x="7736712" y="3910614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4" name="Freeform 50"/>
              <p:cNvSpPr>
                <a:spLocks/>
              </p:cNvSpPr>
              <p:nvPr/>
            </p:nvSpPr>
            <p:spPr bwMode="auto">
              <a:xfrm>
                <a:off x="8049102" y="3922059"/>
                <a:ext cx="4713" cy="3366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1 w 3"/>
                  <a:gd name="T5" fmla="*/ 2 h 2"/>
                  <a:gd name="T6" fmla="*/ 3 w 3"/>
                  <a:gd name="T7" fmla="*/ 1 h 2"/>
                  <a:gd name="T8" fmla="*/ 2 w 3"/>
                  <a:gd name="T9" fmla="*/ 1 h 2"/>
                  <a:gd name="T10" fmla="*/ 2 w 3"/>
                  <a:gd name="T11" fmla="*/ 1 h 2"/>
                  <a:gd name="T12" fmla="*/ 2 w 3"/>
                  <a:gd name="T13" fmla="*/ 1 h 2"/>
                  <a:gd name="T14" fmla="*/ 1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5" name="Freeform 51"/>
              <p:cNvSpPr>
                <a:spLocks/>
              </p:cNvSpPr>
              <p:nvPr/>
            </p:nvSpPr>
            <p:spPr bwMode="auto">
              <a:xfrm>
                <a:off x="8058528" y="3993424"/>
                <a:ext cx="0" cy="202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6" name="Freeform 52"/>
              <p:cNvSpPr>
                <a:spLocks/>
              </p:cNvSpPr>
              <p:nvPr/>
            </p:nvSpPr>
            <p:spPr bwMode="auto">
              <a:xfrm>
                <a:off x="8020152" y="4012949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7" name="Freeform 53"/>
              <p:cNvSpPr>
                <a:spLocks/>
              </p:cNvSpPr>
              <p:nvPr/>
            </p:nvSpPr>
            <p:spPr bwMode="auto">
              <a:xfrm>
                <a:off x="8007360" y="4022374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8" name="Freeform 54"/>
              <p:cNvSpPr>
                <a:spLocks/>
              </p:cNvSpPr>
              <p:nvPr/>
            </p:nvSpPr>
            <p:spPr bwMode="auto">
              <a:xfrm>
                <a:off x="8004667" y="4023721"/>
                <a:ext cx="31643" cy="59246"/>
              </a:xfrm>
              <a:custGeom>
                <a:avLst/>
                <a:gdLst>
                  <a:gd name="T0" fmla="*/ 18 w 20"/>
                  <a:gd name="T1" fmla="*/ 0 h 37"/>
                  <a:gd name="T2" fmla="*/ 16 w 20"/>
                  <a:gd name="T3" fmla="*/ 2 h 37"/>
                  <a:gd name="T4" fmla="*/ 16 w 20"/>
                  <a:gd name="T5" fmla="*/ 2 h 37"/>
                  <a:gd name="T6" fmla="*/ 17 w 20"/>
                  <a:gd name="T7" fmla="*/ 3 h 37"/>
                  <a:gd name="T8" fmla="*/ 16 w 20"/>
                  <a:gd name="T9" fmla="*/ 4 h 37"/>
                  <a:gd name="T10" fmla="*/ 15 w 20"/>
                  <a:gd name="T11" fmla="*/ 5 h 37"/>
                  <a:gd name="T12" fmla="*/ 14 w 20"/>
                  <a:gd name="T13" fmla="*/ 5 h 37"/>
                  <a:gd name="T14" fmla="*/ 14 w 20"/>
                  <a:gd name="T15" fmla="*/ 6 h 37"/>
                  <a:gd name="T16" fmla="*/ 13 w 20"/>
                  <a:gd name="T17" fmla="*/ 6 h 37"/>
                  <a:gd name="T18" fmla="*/ 14 w 20"/>
                  <a:gd name="T19" fmla="*/ 8 h 37"/>
                  <a:gd name="T20" fmla="*/ 14 w 20"/>
                  <a:gd name="T21" fmla="*/ 8 h 37"/>
                  <a:gd name="T22" fmla="*/ 12 w 20"/>
                  <a:gd name="T23" fmla="*/ 8 h 37"/>
                  <a:gd name="T24" fmla="*/ 12 w 20"/>
                  <a:gd name="T25" fmla="*/ 8 h 37"/>
                  <a:gd name="T26" fmla="*/ 12 w 20"/>
                  <a:gd name="T27" fmla="*/ 9 h 37"/>
                  <a:gd name="T28" fmla="*/ 12 w 20"/>
                  <a:gd name="T29" fmla="*/ 10 h 37"/>
                  <a:gd name="T30" fmla="*/ 12 w 20"/>
                  <a:gd name="T31" fmla="*/ 10 h 37"/>
                  <a:gd name="T32" fmla="*/ 11 w 20"/>
                  <a:gd name="T33" fmla="*/ 10 h 37"/>
                  <a:gd name="T34" fmla="*/ 11 w 20"/>
                  <a:gd name="T35" fmla="*/ 9 h 37"/>
                  <a:gd name="T36" fmla="*/ 10 w 20"/>
                  <a:gd name="T37" fmla="*/ 10 h 37"/>
                  <a:gd name="T38" fmla="*/ 10 w 20"/>
                  <a:gd name="T39" fmla="*/ 11 h 37"/>
                  <a:gd name="T40" fmla="*/ 10 w 20"/>
                  <a:gd name="T41" fmla="*/ 11 h 37"/>
                  <a:gd name="T42" fmla="*/ 9 w 20"/>
                  <a:gd name="T43" fmla="*/ 10 h 37"/>
                  <a:gd name="T44" fmla="*/ 8 w 20"/>
                  <a:gd name="T45" fmla="*/ 11 h 37"/>
                  <a:gd name="T46" fmla="*/ 8 w 20"/>
                  <a:gd name="T47" fmla="*/ 10 h 37"/>
                  <a:gd name="T48" fmla="*/ 7 w 20"/>
                  <a:gd name="T49" fmla="*/ 11 h 37"/>
                  <a:gd name="T50" fmla="*/ 7 w 20"/>
                  <a:gd name="T51" fmla="*/ 11 h 37"/>
                  <a:gd name="T52" fmla="*/ 6 w 20"/>
                  <a:gd name="T53" fmla="*/ 11 h 37"/>
                  <a:gd name="T54" fmla="*/ 5 w 20"/>
                  <a:gd name="T55" fmla="*/ 12 h 37"/>
                  <a:gd name="T56" fmla="*/ 4 w 20"/>
                  <a:gd name="T57" fmla="*/ 11 h 37"/>
                  <a:gd name="T58" fmla="*/ 3 w 20"/>
                  <a:gd name="T59" fmla="*/ 15 h 37"/>
                  <a:gd name="T60" fmla="*/ 4 w 20"/>
                  <a:gd name="T61" fmla="*/ 20 h 37"/>
                  <a:gd name="T62" fmla="*/ 4 w 20"/>
                  <a:gd name="T63" fmla="*/ 22 h 37"/>
                  <a:gd name="T64" fmla="*/ 1 w 20"/>
                  <a:gd name="T65" fmla="*/ 25 h 37"/>
                  <a:gd name="T66" fmla="*/ 0 w 20"/>
                  <a:gd name="T67" fmla="*/ 29 h 37"/>
                  <a:gd name="T68" fmla="*/ 1 w 20"/>
                  <a:gd name="T69" fmla="*/ 31 h 37"/>
                  <a:gd name="T70" fmla="*/ 1 w 20"/>
                  <a:gd name="T71" fmla="*/ 31 h 37"/>
                  <a:gd name="T72" fmla="*/ 5 w 20"/>
                  <a:gd name="T73" fmla="*/ 37 h 37"/>
                  <a:gd name="T74" fmla="*/ 8 w 20"/>
                  <a:gd name="T75" fmla="*/ 35 h 37"/>
                  <a:gd name="T76" fmla="*/ 9 w 20"/>
                  <a:gd name="T77" fmla="*/ 36 h 37"/>
                  <a:gd name="T78" fmla="*/ 11 w 20"/>
                  <a:gd name="T79" fmla="*/ 32 h 37"/>
                  <a:gd name="T80" fmla="*/ 13 w 20"/>
                  <a:gd name="T81" fmla="*/ 25 h 37"/>
                  <a:gd name="T82" fmla="*/ 15 w 20"/>
                  <a:gd name="T83" fmla="*/ 22 h 37"/>
                  <a:gd name="T84" fmla="*/ 17 w 20"/>
                  <a:gd name="T85" fmla="*/ 15 h 37"/>
                  <a:gd name="T86" fmla="*/ 17 w 20"/>
                  <a:gd name="T87" fmla="*/ 14 h 37"/>
                  <a:gd name="T88" fmla="*/ 18 w 20"/>
                  <a:gd name="T89" fmla="*/ 10 h 37"/>
                  <a:gd name="T90" fmla="*/ 19 w 20"/>
                  <a:gd name="T91" fmla="*/ 11 h 37"/>
                  <a:gd name="T92" fmla="*/ 19 w 20"/>
                  <a:gd name="T93" fmla="*/ 11 h 37"/>
                  <a:gd name="T94" fmla="*/ 19 w 20"/>
                  <a:gd name="T95" fmla="*/ 3 h 37"/>
                  <a:gd name="T96" fmla="*/ 18 w 20"/>
                  <a:gd name="T9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" h="37">
                    <a:moveTo>
                      <a:pt x="18" y="0"/>
                    </a:moveTo>
                    <a:cubicBezTo>
                      <a:pt x="17" y="1"/>
                      <a:pt x="17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2"/>
                      <a:pt x="17" y="3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4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4" y="6"/>
                      <a:pt x="14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7"/>
                      <a:pt x="14" y="7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2" y="8"/>
                      <a:pt x="13" y="8"/>
                      <a:pt x="12" y="8"/>
                    </a:cubicBezTo>
                    <a:cubicBezTo>
                      <a:pt x="12" y="8"/>
                      <a:pt x="12" y="8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1" y="9"/>
                      <a:pt x="11" y="10"/>
                      <a:pt x="11" y="9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1"/>
                      <a:pt x="9" y="11"/>
                      <a:pt x="9" y="10"/>
                    </a:cubicBezTo>
                    <a:cubicBezTo>
                      <a:pt x="9" y="10"/>
                      <a:pt x="9" y="11"/>
                      <a:pt x="8" y="11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6" y="11"/>
                      <a:pt x="5" y="12"/>
                      <a:pt x="5" y="12"/>
                    </a:cubicBezTo>
                    <a:cubicBezTo>
                      <a:pt x="5" y="12"/>
                      <a:pt x="5" y="12"/>
                      <a:pt x="4" y="11"/>
                    </a:cubicBezTo>
                    <a:cubicBezTo>
                      <a:pt x="4" y="13"/>
                      <a:pt x="3" y="14"/>
                      <a:pt x="3" y="15"/>
                    </a:cubicBezTo>
                    <a:cubicBezTo>
                      <a:pt x="3" y="16"/>
                      <a:pt x="3" y="18"/>
                      <a:pt x="4" y="20"/>
                    </a:cubicBezTo>
                    <a:cubicBezTo>
                      <a:pt x="4" y="20"/>
                      <a:pt x="4" y="21"/>
                      <a:pt x="4" y="22"/>
                    </a:cubicBezTo>
                    <a:cubicBezTo>
                      <a:pt x="3" y="22"/>
                      <a:pt x="3" y="25"/>
                      <a:pt x="1" y="25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1" y="30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5"/>
                      <a:pt x="3" y="35"/>
                      <a:pt x="5" y="37"/>
                    </a:cubicBezTo>
                    <a:cubicBezTo>
                      <a:pt x="6" y="37"/>
                      <a:pt x="7" y="35"/>
                      <a:pt x="8" y="35"/>
                    </a:cubicBezTo>
                    <a:cubicBezTo>
                      <a:pt x="8" y="35"/>
                      <a:pt x="8" y="36"/>
                      <a:pt x="9" y="36"/>
                    </a:cubicBezTo>
                    <a:cubicBezTo>
                      <a:pt x="10" y="35"/>
                      <a:pt x="11" y="33"/>
                      <a:pt x="11" y="32"/>
                    </a:cubicBezTo>
                    <a:cubicBezTo>
                      <a:pt x="12" y="30"/>
                      <a:pt x="13" y="27"/>
                      <a:pt x="13" y="25"/>
                    </a:cubicBezTo>
                    <a:cubicBezTo>
                      <a:pt x="14" y="24"/>
                      <a:pt x="15" y="23"/>
                      <a:pt x="15" y="22"/>
                    </a:cubicBezTo>
                    <a:cubicBezTo>
                      <a:pt x="16" y="19"/>
                      <a:pt x="17" y="17"/>
                      <a:pt x="17" y="15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8" y="13"/>
                      <a:pt x="18" y="11"/>
                      <a:pt x="18" y="10"/>
                    </a:cubicBezTo>
                    <a:cubicBezTo>
                      <a:pt x="19" y="10"/>
                      <a:pt x="18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9"/>
                      <a:pt x="19" y="6"/>
                      <a:pt x="19" y="3"/>
                    </a:cubicBezTo>
                    <a:cubicBezTo>
                      <a:pt x="18" y="3"/>
                      <a:pt x="18" y="1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9" name="Freeform 55"/>
              <p:cNvSpPr>
                <a:spLocks/>
              </p:cNvSpPr>
              <p:nvPr/>
            </p:nvSpPr>
            <p:spPr bwMode="auto">
              <a:xfrm>
                <a:off x="8012073" y="4025741"/>
                <a:ext cx="202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0" name="Freeform 56"/>
              <p:cNvSpPr>
                <a:spLocks/>
              </p:cNvSpPr>
              <p:nvPr/>
            </p:nvSpPr>
            <p:spPr bwMode="auto">
              <a:xfrm>
                <a:off x="8014093" y="4027087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1" name="Freeform 57"/>
              <p:cNvSpPr>
                <a:spLocks/>
              </p:cNvSpPr>
              <p:nvPr/>
            </p:nvSpPr>
            <p:spPr bwMode="auto">
              <a:xfrm>
                <a:off x="8026885" y="4030453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2" name="Freeform 58"/>
              <p:cNvSpPr>
                <a:spLocks/>
              </p:cNvSpPr>
              <p:nvPr/>
            </p:nvSpPr>
            <p:spPr bwMode="auto">
              <a:xfrm>
                <a:off x="8063240" y="4058730"/>
                <a:ext cx="3366" cy="202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3" name="Freeform 59"/>
              <p:cNvSpPr>
                <a:spLocks/>
              </p:cNvSpPr>
              <p:nvPr/>
            </p:nvSpPr>
            <p:spPr bwMode="auto">
              <a:xfrm>
                <a:off x="8055161" y="4062096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4" name="Freeform 60"/>
              <p:cNvSpPr>
                <a:spLocks noEditPoints="1"/>
              </p:cNvSpPr>
              <p:nvPr/>
            </p:nvSpPr>
            <p:spPr bwMode="auto">
              <a:xfrm>
                <a:off x="7756236" y="3506661"/>
                <a:ext cx="694126" cy="606603"/>
              </a:xfrm>
              <a:custGeom>
                <a:avLst/>
                <a:gdLst>
                  <a:gd name="T0" fmla="*/ 127 w 436"/>
                  <a:gd name="T1" fmla="*/ 285 h 381"/>
                  <a:gd name="T2" fmla="*/ 6 w 436"/>
                  <a:gd name="T3" fmla="*/ 260 h 381"/>
                  <a:gd name="T4" fmla="*/ 67 w 436"/>
                  <a:gd name="T5" fmla="*/ 288 h 381"/>
                  <a:gd name="T6" fmla="*/ 100 w 436"/>
                  <a:gd name="T7" fmla="*/ 379 h 381"/>
                  <a:gd name="T8" fmla="*/ 144 w 436"/>
                  <a:gd name="T9" fmla="*/ 307 h 381"/>
                  <a:gd name="T10" fmla="*/ 306 w 436"/>
                  <a:gd name="T11" fmla="*/ 273 h 381"/>
                  <a:gd name="T12" fmla="*/ 315 w 436"/>
                  <a:gd name="T13" fmla="*/ 263 h 381"/>
                  <a:gd name="T14" fmla="*/ 262 w 436"/>
                  <a:gd name="T15" fmla="*/ 216 h 381"/>
                  <a:gd name="T16" fmla="*/ 207 w 436"/>
                  <a:gd name="T17" fmla="*/ 175 h 381"/>
                  <a:gd name="T18" fmla="*/ 169 w 436"/>
                  <a:gd name="T19" fmla="*/ 159 h 381"/>
                  <a:gd name="T20" fmla="*/ 164 w 436"/>
                  <a:gd name="T21" fmla="*/ 187 h 381"/>
                  <a:gd name="T22" fmla="*/ 223 w 436"/>
                  <a:gd name="T23" fmla="*/ 154 h 381"/>
                  <a:gd name="T24" fmla="*/ 240 w 436"/>
                  <a:gd name="T25" fmla="*/ 147 h 381"/>
                  <a:gd name="T26" fmla="*/ 261 w 436"/>
                  <a:gd name="T27" fmla="*/ 139 h 381"/>
                  <a:gd name="T28" fmla="*/ 284 w 436"/>
                  <a:gd name="T29" fmla="*/ 125 h 381"/>
                  <a:gd name="T30" fmla="*/ 152 w 436"/>
                  <a:gd name="T31" fmla="*/ 248 h 381"/>
                  <a:gd name="T32" fmla="*/ 173 w 436"/>
                  <a:gd name="T33" fmla="*/ 225 h 381"/>
                  <a:gd name="T34" fmla="*/ 198 w 436"/>
                  <a:gd name="T35" fmla="*/ 222 h 381"/>
                  <a:gd name="T36" fmla="*/ 228 w 436"/>
                  <a:gd name="T37" fmla="*/ 236 h 381"/>
                  <a:gd name="T38" fmla="*/ 272 w 436"/>
                  <a:gd name="T39" fmla="*/ 229 h 381"/>
                  <a:gd name="T40" fmla="*/ 287 w 436"/>
                  <a:gd name="T41" fmla="*/ 129 h 381"/>
                  <a:gd name="T42" fmla="*/ 75 w 436"/>
                  <a:gd name="T43" fmla="*/ 117 h 381"/>
                  <a:gd name="T44" fmla="*/ 125 w 436"/>
                  <a:gd name="T45" fmla="*/ 116 h 381"/>
                  <a:gd name="T46" fmla="*/ 93 w 436"/>
                  <a:gd name="T47" fmla="*/ 104 h 381"/>
                  <a:gd name="T48" fmla="*/ 100 w 436"/>
                  <a:gd name="T49" fmla="*/ 103 h 381"/>
                  <a:gd name="T50" fmla="*/ 99 w 436"/>
                  <a:gd name="T51" fmla="*/ 106 h 381"/>
                  <a:gd name="T52" fmla="*/ 108 w 436"/>
                  <a:gd name="T53" fmla="*/ 98 h 381"/>
                  <a:gd name="T54" fmla="*/ 101 w 436"/>
                  <a:gd name="T55" fmla="*/ 99 h 381"/>
                  <a:gd name="T56" fmla="*/ 105 w 436"/>
                  <a:gd name="T57" fmla="*/ 105 h 381"/>
                  <a:gd name="T58" fmla="*/ 118 w 436"/>
                  <a:gd name="T59" fmla="*/ 96 h 381"/>
                  <a:gd name="T60" fmla="*/ 78 w 436"/>
                  <a:gd name="T61" fmla="*/ 88 h 381"/>
                  <a:gd name="T62" fmla="*/ 79 w 436"/>
                  <a:gd name="T63" fmla="*/ 79 h 381"/>
                  <a:gd name="T64" fmla="*/ 94 w 436"/>
                  <a:gd name="T65" fmla="*/ 69 h 381"/>
                  <a:gd name="T66" fmla="*/ 87 w 436"/>
                  <a:gd name="T67" fmla="*/ 66 h 381"/>
                  <a:gd name="T68" fmla="*/ 75 w 436"/>
                  <a:gd name="T69" fmla="*/ 76 h 381"/>
                  <a:gd name="T70" fmla="*/ 69 w 436"/>
                  <a:gd name="T71" fmla="*/ 86 h 381"/>
                  <a:gd name="T72" fmla="*/ 64 w 436"/>
                  <a:gd name="T73" fmla="*/ 98 h 381"/>
                  <a:gd name="T74" fmla="*/ 56 w 436"/>
                  <a:gd name="T75" fmla="*/ 105 h 381"/>
                  <a:gd name="T76" fmla="*/ 53 w 436"/>
                  <a:gd name="T77" fmla="*/ 109 h 381"/>
                  <a:gd name="T78" fmla="*/ 60 w 436"/>
                  <a:gd name="T79" fmla="*/ 120 h 381"/>
                  <a:gd name="T80" fmla="*/ 82 w 436"/>
                  <a:gd name="T81" fmla="*/ 114 h 381"/>
                  <a:gd name="T82" fmla="*/ 88 w 436"/>
                  <a:gd name="T83" fmla="*/ 88 h 381"/>
                  <a:gd name="T84" fmla="*/ 99 w 436"/>
                  <a:gd name="T85" fmla="*/ 109 h 381"/>
                  <a:gd name="T86" fmla="*/ 90 w 436"/>
                  <a:gd name="T87" fmla="*/ 121 h 381"/>
                  <a:gd name="T88" fmla="*/ 118 w 436"/>
                  <a:gd name="T89" fmla="*/ 89 h 381"/>
                  <a:gd name="T90" fmla="*/ 124 w 436"/>
                  <a:gd name="T91" fmla="*/ 75 h 381"/>
                  <a:gd name="T92" fmla="*/ 100 w 436"/>
                  <a:gd name="T93" fmla="*/ 66 h 381"/>
                  <a:gd name="T94" fmla="*/ 291 w 436"/>
                  <a:gd name="T95" fmla="*/ 19 h 381"/>
                  <a:gd name="T96" fmla="*/ 341 w 436"/>
                  <a:gd name="T97" fmla="*/ 110 h 381"/>
                  <a:gd name="T98" fmla="*/ 366 w 436"/>
                  <a:gd name="T99" fmla="*/ 14 h 381"/>
                  <a:gd name="T100" fmla="*/ 322 w 436"/>
                  <a:gd name="T101" fmla="*/ 7 h 381"/>
                  <a:gd name="T102" fmla="*/ 311 w 436"/>
                  <a:gd name="T103" fmla="*/ 17 h 381"/>
                  <a:gd name="T104" fmla="*/ 295 w 436"/>
                  <a:gd name="T105" fmla="*/ 121 h 381"/>
                  <a:gd name="T106" fmla="*/ 360 w 436"/>
                  <a:gd name="T107" fmla="*/ 91 h 381"/>
                  <a:gd name="T108" fmla="*/ 381 w 436"/>
                  <a:gd name="T109" fmla="*/ 79 h 381"/>
                  <a:gd name="T110" fmla="*/ 402 w 436"/>
                  <a:gd name="T111" fmla="*/ 54 h 381"/>
                  <a:gd name="T112" fmla="*/ 417 w 436"/>
                  <a:gd name="T113" fmla="*/ 96 h 381"/>
                  <a:gd name="T114" fmla="*/ 410 w 436"/>
                  <a:gd name="T115" fmla="*/ 64 h 381"/>
                  <a:gd name="T116" fmla="*/ 424 w 436"/>
                  <a:gd name="T117" fmla="*/ 34 h 381"/>
                  <a:gd name="T118" fmla="*/ 419 w 436"/>
                  <a:gd name="T119" fmla="*/ 17 h 381"/>
                  <a:gd name="T120" fmla="*/ 432 w 436"/>
                  <a:gd name="T121" fmla="*/ 12 h 381"/>
                  <a:gd name="T122" fmla="*/ 420 w 436"/>
                  <a:gd name="T123" fmla="*/ 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36" h="381">
                    <a:moveTo>
                      <a:pt x="106" y="370"/>
                    </a:moveTo>
                    <a:cubicBezTo>
                      <a:pt x="106" y="370"/>
                      <a:pt x="106" y="370"/>
                      <a:pt x="106" y="370"/>
                    </a:cubicBezTo>
                    <a:cubicBezTo>
                      <a:pt x="106" y="370"/>
                      <a:pt x="107" y="369"/>
                      <a:pt x="108" y="369"/>
                    </a:cubicBezTo>
                    <a:cubicBezTo>
                      <a:pt x="108" y="370"/>
                      <a:pt x="107" y="370"/>
                      <a:pt x="106" y="370"/>
                    </a:cubicBezTo>
                    <a:moveTo>
                      <a:pt x="104" y="369"/>
                    </a:moveTo>
                    <a:cubicBezTo>
                      <a:pt x="104" y="369"/>
                      <a:pt x="103" y="369"/>
                      <a:pt x="104" y="368"/>
                    </a:cubicBezTo>
                    <a:cubicBezTo>
                      <a:pt x="104" y="368"/>
                      <a:pt x="104" y="368"/>
                      <a:pt x="104" y="369"/>
                    </a:cubicBezTo>
                    <a:moveTo>
                      <a:pt x="113" y="360"/>
                    </a:moveTo>
                    <a:cubicBezTo>
                      <a:pt x="113" y="360"/>
                      <a:pt x="113" y="360"/>
                      <a:pt x="113" y="359"/>
                    </a:cubicBezTo>
                    <a:cubicBezTo>
                      <a:pt x="113" y="359"/>
                      <a:pt x="113" y="359"/>
                      <a:pt x="113" y="359"/>
                    </a:cubicBezTo>
                    <a:cubicBezTo>
                      <a:pt x="113" y="359"/>
                      <a:pt x="113" y="359"/>
                      <a:pt x="113" y="359"/>
                    </a:cubicBezTo>
                    <a:cubicBezTo>
                      <a:pt x="114" y="359"/>
                      <a:pt x="114" y="359"/>
                      <a:pt x="114" y="359"/>
                    </a:cubicBezTo>
                    <a:cubicBezTo>
                      <a:pt x="114" y="359"/>
                      <a:pt x="114" y="359"/>
                      <a:pt x="114" y="359"/>
                    </a:cubicBezTo>
                    <a:cubicBezTo>
                      <a:pt x="114" y="360"/>
                      <a:pt x="114" y="360"/>
                      <a:pt x="113" y="360"/>
                    </a:cubicBezTo>
                    <a:moveTo>
                      <a:pt x="90" y="296"/>
                    </a:moveTo>
                    <a:cubicBezTo>
                      <a:pt x="90" y="295"/>
                      <a:pt x="90" y="294"/>
                      <a:pt x="89" y="293"/>
                    </a:cubicBezTo>
                    <a:cubicBezTo>
                      <a:pt x="90" y="293"/>
                      <a:pt x="90" y="293"/>
                      <a:pt x="90" y="293"/>
                    </a:cubicBezTo>
                    <a:cubicBezTo>
                      <a:pt x="90" y="293"/>
                      <a:pt x="90" y="294"/>
                      <a:pt x="91" y="294"/>
                    </a:cubicBezTo>
                    <a:cubicBezTo>
                      <a:pt x="90" y="295"/>
                      <a:pt x="90" y="295"/>
                      <a:pt x="90" y="296"/>
                    </a:cubicBezTo>
                    <a:moveTo>
                      <a:pt x="122" y="291"/>
                    </a:moveTo>
                    <a:cubicBezTo>
                      <a:pt x="122" y="291"/>
                      <a:pt x="123" y="290"/>
                      <a:pt x="123" y="290"/>
                    </a:cubicBezTo>
                    <a:cubicBezTo>
                      <a:pt x="123" y="290"/>
                      <a:pt x="123" y="290"/>
                      <a:pt x="124" y="290"/>
                    </a:cubicBezTo>
                    <a:cubicBezTo>
                      <a:pt x="124" y="291"/>
                      <a:pt x="123" y="291"/>
                      <a:pt x="122" y="291"/>
                    </a:cubicBezTo>
                    <a:moveTo>
                      <a:pt x="130" y="284"/>
                    </a:moveTo>
                    <a:cubicBezTo>
                      <a:pt x="130" y="284"/>
                      <a:pt x="130" y="284"/>
                      <a:pt x="130" y="284"/>
                    </a:cubicBezTo>
                    <a:cubicBezTo>
                      <a:pt x="130" y="284"/>
                      <a:pt x="130" y="284"/>
                      <a:pt x="130" y="284"/>
                    </a:cubicBezTo>
                    <a:cubicBezTo>
                      <a:pt x="130" y="284"/>
                      <a:pt x="131" y="284"/>
                      <a:pt x="131" y="284"/>
                    </a:cubicBezTo>
                    <a:cubicBezTo>
                      <a:pt x="131" y="284"/>
                      <a:pt x="131" y="285"/>
                      <a:pt x="131" y="285"/>
                    </a:cubicBezTo>
                    <a:cubicBezTo>
                      <a:pt x="131" y="285"/>
                      <a:pt x="131" y="285"/>
                      <a:pt x="131" y="285"/>
                    </a:cubicBezTo>
                    <a:cubicBezTo>
                      <a:pt x="130" y="285"/>
                      <a:pt x="130" y="285"/>
                      <a:pt x="130" y="284"/>
                    </a:cubicBezTo>
                    <a:cubicBezTo>
                      <a:pt x="130" y="284"/>
                      <a:pt x="130" y="284"/>
                      <a:pt x="130" y="284"/>
                    </a:cubicBezTo>
                    <a:moveTo>
                      <a:pt x="126" y="285"/>
                    </a:moveTo>
                    <a:cubicBezTo>
                      <a:pt x="127" y="285"/>
                      <a:pt x="127" y="284"/>
                      <a:pt x="127" y="284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8" y="284"/>
                      <a:pt x="128" y="284"/>
                      <a:pt x="128" y="284"/>
                    </a:cubicBezTo>
                    <a:cubicBezTo>
                      <a:pt x="128" y="284"/>
                      <a:pt x="128" y="284"/>
                      <a:pt x="127" y="284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7" y="285"/>
                      <a:pt x="127" y="285"/>
                      <a:pt x="127" y="285"/>
                    </a:cubicBezTo>
                    <a:cubicBezTo>
                      <a:pt x="128" y="285"/>
                      <a:pt x="128" y="284"/>
                      <a:pt x="129" y="284"/>
                    </a:cubicBezTo>
                    <a:cubicBezTo>
                      <a:pt x="129" y="284"/>
                      <a:pt x="129" y="284"/>
                      <a:pt x="129" y="284"/>
                    </a:cubicBezTo>
                    <a:cubicBezTo>
                      <a:pt x="129" y="285"/>
                      <a:pt x="128" y="285"/>
                      <a:pt x="128" y="285"/>
                    </a:cubicBezTo>
                    <a:cubicBezTo>
                      <a:pt x="128" y="285"/>
                      <a:pt x="128" y="285"/>
                      <a:pt x="129" y="285"/>
                    </a:cubicBezTo>
                    <a:cubicBezTo>
                      <a:pt x="129" y="285"/>
                      <a:pt x="129" y="285"/>
                      <a:pt x="129" y="285"/>
                    </a:cubicBezTo>
                    <a:cubicBezTo>
                      <a:pt x="129" y="286"/>
                      <a:pt x="129" y="286"/>
                      <a:pt x="130" y="286"/>
                    </a:cubicBezTo>
                    <a:cubicBezTo>
                      <a:pt x="130" y="287"/>
                      <a:pt x="130" y="287"/>
                      <a:pt x="130" y="287"/>
                    </a:cubicBezTo>
                    <a:cubicBezTo>
                      <a:pt x="129" y="287"/>
                      <a:pt x="128" y="286"/>
                      <a:pt x="128" y="285"/>
                    </a:cubicBezTo>
                    <a:cubicBezTo>
                      <a:pt x="128" y="285"/>
                      <a:pt x="127" y="286"/>
                      <a:pt x="127" y="286"/>
                    </a:cubicBezTo>
                    <a:cubicBezTo>
                      <a:pt x="127" y="286"/>
                      <a:pt x="126" y="285"/>
                      <a:pt x="126" y="284"/>
                    </a:cubicBezTo>
                    <a:cubicBezTo>
                      <a:pt x="126" y="284"/>
                      <a:pt x="126" y="285"/>
                      <a:pt x="126" y="285"/>
                    </a:cubicBezTo>
                    <a:moveTo>
                      <a:pt x="145" y="252"/>
                    </a:moveTo>
                    <a:cubicBezTo>
                      <a:pt x="1" y="252"/>
                      <a:pt x="1" y="252"/>
                      <a:pt x="1" y="252"/>
                    </a:cubicBezTo>
                    <a:cubicBezTo>
                      <a:pt x="1" y="253"/>
                      <a:pt x="1" y="253"/>
                      <a:pt x="1" y="254"/>
                    </a:cubicBezTo>
                    <a:cubicBezTo>
                      <a:pt x="1" y="254"/>
                      <a:pt x="2" y="254"/>
                      <a:pt x="2" y="254"/>
                    </a:cubicBezTo>
                    <a:cubicBezTo>
                      <a:pt x="2" y="254"/>
                      <a:pt x="2" y="254"/>
                      <a:pt x="2" y="254"/>
                    </a:cubicBezTo>
                    <a:cubicBezTo>
                      <a:pt x="1" y="254"/>
                      <a:pt x="1" y="254"/>
                      <a:pt x="1" y="254"/>
                    </a:cubicBezTo>
                    <a:cubicBezTo>
                      <a:pt x="0" y="254"/>
                      <a:pt x="1" y="255"/>
                      <a:pt x="0" y="255"/>
                    </a:cubicBezTo>
                    <a:cubicBezTo>
                      <a:pt x="1" y="255"/>
                      <a:pt x="1" y="255"/>
                      <a:pt x="1" y="255"/>
                    </a:cubicBezTo>
                    <a:cubicBezTo>
                      <a:pt x="2" y="255"/>
                      <a:pt x="2" y="255"/>
                      <a:pt x="2" y="256"/>
                    </a:cubicBezTo>
                    <a:cubicBezTo>
                      <a:pt x="2" y="256"/>
                      <a:pt x="2" y="256"/>
                      <a:pt x="1" y="256"/>
                    </a:cubicBezTo>
                    <a:cubicBezTo>
                      <a:pt x="1" y="256"/>
                      <a:pt x="1" y="256"/>
                      <a:pt x="1" y="256"/>
                    </a:cubicBezTo>
                    <a:cubicBezTo>
                      <a:pt x="1" y="257"/>
                      <a:pt x="1" y="257"/>
                      <a:pt x="1" y="257"/>
                    </a:cubicBezTo>
                    <a:cubicBezTo>
                      <a:pt x="1" y="257"/>
                      <a:pt x="1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2" y="258"/>
                      <a:pt x="3" y="258"/>
                      <a:pt x="3" y="258"/>
                    </a:cubicBezTo>
                    <a:cubicBezTo>
                      <a:pt x="3" y="258"/>
                      <a:pt x="3" y="258"/>
                      <a:pt x="4" y="258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5" y="258"/>
                      <a:pt x="4" y="259"/>
                      <a:pt x="4" y="260"/>
                    </a:cubicBezTo>
                    <a:cubicBezTo>
                      <a:pt x="4" y="260"/>
                      <a:pt x="5" y="260"/>
                      <a:pt x="5" y="260"/>
                    </a:cubicBezTo>
                    <a:cubicBezTo>
                      <a:pt x="5" y="260"/>
                      <a:pt x="6" y="260"/>
                      <a:pt x="6" y="260"/>
                    </a:cubicBezTo>
                    <a:cubicBezTo>
                      <a:pt x="6" y="261"/>
                      <a:pt x="7" y="262"/>
                      <a:pt x="7" y="262"/>
                    </a:cubicBezTo>
                    <a:cubicBezTo>
                      <a:pt x="8" y="262"/>
                      <a:pt x="8" y="262"/>
                      <a:pt x="8" y="262"/>
                    </a:cubicBezTo>
                    <a:cubicBezTo>
                      <a:pt x="8" y="263"/>
                      <a:pt x="9" y="264"/>
                      <a:pt x="10" y="265"/>
                    </a:cubicBezTo>
                    <a:cubicBezTo>
                      <a:pt x="9" y="265"/>
                      <a:pt x="10" y="266"/>
                      <a:pt x="10" y="266"/>
                    </a:cubicBezTo>
                    <a:cubicBezTo>
                      <a:pt x="10" y="267"/>
                      <a:pt x="11" y="267"/>
                      <a:pt x="11" y="268"/>
                    </a:cubicBezTo>
                    <a:cubicBezTo>
                      <a:pt x="12" y="269"/>
                      <a:pt x="12" y="271"/>
                      <a:pt x="15" y="271"/>
                    </a:cubicBezTo>
                    <a:cubicBezTo>
                      <a:pt x="15" y="271"/>
                      <a:pt x="15" y="271"/>
                      <a:pt x="15" y="271"/>
                    </a:cubicBezTo>
                    <a:cubicBezTo>
                      <a:pt x="17" y="274"/>
                      <a:pt x="21" y="276"/>
                      <a:pt x="25" y="277"/>
                    </a:cubicBezTo>
                    <a:cubicBezTo>
                      <a:pt x="26" y="275"/>
                      <a:pt x="31" y="276"/>
                      <a:pt x="34" y="275"/>
                    </a:cubicBezTo>
                    <a:cubicBezTo>
                      <a:pt x="35" y="276"/>
                      <a:pt x="35" y="276"/>
                      <a:pt x="35" y="276"/>
                    </a:cubicBezTo>
                    <a:cubicBezTo>
                      <a:pt x="35" y="275"/>
                      <a:pt x="35" y="275"/>
                      <a:pt x="36" y="275"/>
                    </a:cubicBezTo>
                    <a:cubicBezTo>
                      <a:pt x="36" y="275"/>
                      <a:pt x="36" y="275"/>
                      <a:pt x="36" y="276"/>
                    </a:cubicBezTo>
                    <a:cubicBezTo>
                      <a:pt x="36" y="276"/>
                      <a:pt x="36" y="276"/>
                      <a:pt x="36" y="276"/>
                    </a:cubicBezTo>
                    <a:cubicBezTo>
                      <a:pt x="37" y="276"/>
                      <a:pt x="38" y="276"/>
                      <a:pt x="39" y="276"/>
                    </a:cubicBezTo>
                    <a:cubicBezTo>
                      <a:pt x="40" y="275"/>
                      <a:pt x="40" y="276"/>
                      <a:pt x="42" y="275"/>
                    </a:cubicBezTo>
                    <a:cubicBezTo>
                      <a:pt x="43" y="275"/>
                      <a:pt x="44" y="273"/>
                      <a:pt x="46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7" y="273"/>
                      <a:pt x="47" y="273"/>
                      <a:pt x="48" y="272"/>
                    </a:cubicBezTo>
                    <a:cubicBezTo>
                      <a:pt x="48" y="272"/>
                      <a:pt x="48" y="272"/>
                      <a:pt x="49" y="272"/>
                    </a:cubicBezTo>
                    <a:cubicBezTo>
                      <a:pt x="50" y="272"/>
                      <a:pt x="51" y="272"/>
                      <a:pt x="53" y="272"/>
                    </a:cubicBezTo>
                    <a:cubicBezTo>
                      <a:pt x="54" y="273"/>
                      <a:pt x="56" y="273"/>
                      <a:pt x="56" y="276"/>
                    </a:cubicBezTo>
                    <a:cubicBezTo>
                      <a:pt x="57" y="276"/>
                      <a:pt x="56" y="277"/>
                      <a:pt x="57" y="277"/>
                    </a:cubicBezTo>
                    <a:cubicBezTo>
                      <a:pt x="57" y="278"/>
                      <a:pt x="58" y="278"/>
                      <a:pt x="59" y="278"/>
                    </a:cubicBezTo>
                    <a:cubicBezTo>
                      <a:pt x="59" y="278"/>
                      <a:pt x="60" y="278"/>
                      <a:pt x="61" y="277"/>
                    </a:cubicBezTo>
                    <a:cubicBezTo>
                      <a:pt x="62" y="277"/>
                      <a:pt x="63" y="277"/>
                      <a:pt x="63" y="277"/>
                    </a:cubicBezTo>
                    <a:cubicBezTo>
                      <a:pt x="64" y="277"/>
                      <a:pt x="64" y="277"/>
                      <a:pt x="64" y="277"/>
                    </a:cubicBezTo>
                    <a:cubicBezTo>
                      <a:pt x="64" y="277"/>
                      <a:pt x="64" y="277"/>
                      <a:pt x="64" y="277"/>
                    </a:cubicBezTo>
                    <a:cubicBezTo>
                      <a:pt x="64" y="277"/>
                      <a:pt x="65" y="277"/>
                      <a:pt x="65" y="277"/>
                    </a:cubicBezTo>
                    <a:cubicBezTo>
                      <a:pt x="65" y="277"/>
                      <a:pt x="65" y="277"/>
                      <a:pt x="65" y="277"/>
                    </a:cubicBezTo>
                    <a:cubicBezTo>
                      <a:pt x="65" y="277"/>
                      <a:pt x="66" y="277"/>
                      <a:pt x="66" y="277"/>
                    </a:cubicBezTo>
                    <a:cubicBezTo>
                      <a:pt x="66" y="277"/>
                      <a:pt x="66" y="278"/>
                      <a:pt x="66" y="278"/>
                    </a:cubicBezTo>
                    <a:cubicBezTo>
                      <a:pt x="66" y="278"/>
                      <a:pt x="66" y="279"/>
                      <a:pt x="67" y="279"/>
                    </a:cubicBezTo>
                    <a:cubicBezTo>
                      <a:pt x="67" y="279"/>
                      <a:pt x="67" y="278"/>
                      <a:pt x="67" y="278"/>
                    </a:cubicBezTo>
                    <a:cubicBezTo>
                      <a:pt x="68" y="281"/>
                      <a:pt x="68" y="284"/>
                      <a:pt x="66" y="286"/>
                    </a:cubicBezTo>
                    <a:cubicBezTo>
                      <a:pt x="67" y="286"/>
                      <a:pt x="67" y="286"/>
                      <a:pt x="67" y="286"/>
                    </a:cubicBezTo>
                    <a:cubicBezTo>
                      <a:pt x="67" y="287"/>
                      <a:pt x="67" y="287"/>
                      <a:pt x="66" y="287"/>
                    </a:cubicBezTo>
                    <a:cubicBezTo>
                      <a:pt x="67" y="288"/>
                      <a:pt x="67" y="288"/>
                      <a:pt x="68" y="288"/>
                    </a:cubicBezTo>
                    <a:cubicBezTo>
                      <a:pt x="68" y="288"/>
                      <a:pt x="68" y="288"/>
                      <a:pt x="67" y="288"/>
                    </a:cubicBezTo>
                    <a:cubicBezTo>
                      <a:pt x="67" y="288"/>
                      <a:pt x="67" y="288"/>
                      <a:pt x="67" y="288"/>
                    </a:cubicBezTo>
                    <a:cubicBezTo>
                      <a:pt x="67" y="288"/>
                      <a:pt x="67" y="288"/>
                      <a:pt x="67" y="288"/>
                    </a:cubicBezTo>
                    <a:cubicBezTo>
                      <a:pt x="66" y="288"/>
                      <a:pt x="66" y="288"/>
                      <a:pt x="66" y="288"/>
                    </a:cubicBezTo>
                    <a:cubicBezTo>
                      <a:pt x="66" y="289"/>
                      <a:pt x="66" y="291"/>
                      <a:pt x="65" y="291"/>
                    </a:cubicBezTo>
                    <a:cubicBezTo>
                      <a:pt x="65" y="291"/>
                      <a:pt x="65" y="291"/>
                      <a:pt x="65" y="290"/>
                    </a:cubicBezTo>
                    <a:cubicBezTo>
                      <a:pt x="66" y="295"/>
                      <a:pt x="69" y="297"/>
                      <a:pt x="72" y="300"/>
                    </a:cubicBezTo>
                    <a:cubicBezTo>
                      <a:pt x="73" y="301"/>
                      <a:pt x="73" y="302"/>
                      <a:pt x="74" y="303"/>
                    </a:cubicBezTo>
                    <a:cubicBezTo>
                      <a:pt x="73" y="303"/>
                      <a:pt x="73" y="304"/>
                      <a:pt x="74" y="304"/>
                    </a:cubicBezTo>
                    <a:cubicBezTo>
                      <a:pt x="74" y="304"/>
                      <a:pt x="74" y="304"/>
                      <a:pt x="74" y="304"/>
                    </a:cubicBezTo>
                    <a:cubicBezTo>
                      <a:pt x="74" y="304"/>
                      <a:pt x="75" y="304"/>
                      <a:pt x="75" y="304"/>
                    </a:cubicBezTo>
                    <a:cubicBezTo>
                      <a:pt x="74" y="305"/>
                      <a:pt x="74" y="305"/>
                      <a:pt x="74" y="305"/>
                    </a:cubicBezTo>
                    <a:cubicBezTo>
                      <a:pt x="74" y="306"/>
                      <a:pt x="75" y="306"/>
                      <a:pt x="76" y="307"/>
                    </a:cubicBezTo>
                    <a:cubicBezTo>
                      <a:pt x="75" y="310"/>
                      <a:pt x="77" y="311"/>
                      <a:pt x="76" y="312"/>
                    </a:cubicBezTo>
                    <a:cubicBezTo>
                      <a:pt x="76" y="313"/>
                      <a:pt x="76" y="313"/>
                      <a:pt x="76" y="313"/>
                    </a:cubicBezTo>
                    <a:cubicBezTo>
                      <a:pt x="77" y="316"/>
                      <a:pt x="79" y="321"/>
                      <a:pt x="75" y="322"/>
                    </a:cubicBezTo>
                    <a:cubicBezTo>
                      <a:pt x="75" y="323"/>
                      <a:pt x="74" y="323"/>
                      <a:pt x="74" y="324"/>
                    </a:cubicBezTo>
                    <a:cubicBezTo>
                      <a:pt x="74" y="325"/>
                      <a:pt x="73" y="326"/>
                      <a:pt x="74" y="327"/>
                    </a:cubicBezTo>
                    <a:cubicBezTo>
                      <a:pt x="72" y="329"/>
                      <a:pt x="72" y="332"/>
                      <a:pt x="72" y="336"/>
                    </a:cubicBezTo>
                    <a:cubicBezTo>
                      <a:pt x="75" y="339"/>
                      <a:pt x="76" y="344"/>
                      <a:pt x="78" y="347"/>
                    </a:cubicBezTo>
                    <a:cubicBezTo>
                      <a:pt x="79" y="348"/>
                      <a:pt x="78" y="348"/>
                      <a:pt x="78" y="349"/>
                    </a:cubicBezTo>
                    <a:cubicBezTo>
                      <a:pt x="79" y="352"/>
                      <a:pt x="79" y="356"/>
                      <a:pt x="80" y="358"/>
                    </a:cubicBezTo>
                    <a:cubicBezTo>
                      <a:pt x="80" y="359"/>
                      <a:pt x="80" y="359"/>
                      <a:pt x="80" y="359"/>
                    </a:cubicBezTo>
                    <a:cubicBezTo>
                      <a:pt x="80" y="359"/>
                      <a:pt x="80" y="360"/>
                      <a:pt x="80" y="360"/>
                    </a:cubicBezTo>
                    <a:cubicBezTo>
                      <a:pt x="81" y="362"/>
                      <a:pt x="83" y="363"/>
                      <a:pt x="83" y="365"/>
                    </a:cubicBezTo>
                    <a:cubicBezTo>
                      <a:pt x="84" y="365"/>
                      <a:pt x="84" y="365"/>
                      <a:pt x="84" y="365"/>
                    </a:cubicBezTo>
                    <a:cubicBezTo>
                      <a:pt x="85" y="369"/>
                      <a:pt x="87" y="371"/>
                      <a:pt x="87" y="375"/>
                    </a:cubicBezTo>
                    <a:cubicBezTo>
                      <a:pt x="87" y="375"/>
                      <a:pt x="87" y="375"/>
                      <a:pt x="87" y="375"/>
                    </a:cubicBezTo>
                    <a:cubicBezTo>
                      <a:pt x="87" y="375"/>
                      <a:pt x="86" y="375"/>
                      <a:pt x="86" y="375"/>
                    </a:cubicBezTo>
                    <a:cubicBezTo>
                      <a:pt x="86" y="375"/>
                      <a:pt x="86" y="375"/>
                      <a:pt x="86" y="375"/>
                    </a:cubicBezTo>
                    <a:cubicBezTo>
                      <a:pt x="86" y="375"/>
                      <a:pt x="86" y="375"/>
                      <a:pt x="86" y="375"/>
                    </a:cubicBezTo>
                    <a:cubicBezTo>
                      <a:pt x="86" y="377"/>
                      <a:pt x="87" y="377"/>
                      <a:pt x="87" y="378"/>
                    </a:cubicBezTo>
                    <a:cubicBezTo>
                      <a:pt x="87" y="379"/>
                      <a:pt x="87" y="380"/>
                      <a:pt x="87" y="380"/>
                    </a:cubicBezTo>
                    <a:cubicBezTo>
                      <a:pt x="87" y="380"/>
                      <a:pt x="87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9" y="381"/>
                      <a:pt x="90" y="381"/>
                      <a:pt x="91" y="381"/>
                    </a:cubicBezTo>
                    <a:cubicBezTo>
                      <a:pt x="91" y="381"/>
                      <a:pt x="92" y="381"/>
                      <a:pt x="92" y="381"/>
                    </a:cubicBezTo>
                    <a:cubicBezTo>
                      <a:pt x="93" y="381"/>
                      <a:pt x="93" y="381"/>
                      <a:pt x="93" y="381"/>
                    </a:cubicBezTo>
                    <a:cubicBezTo>
                      <a:pt x="94" y="381"/>
                      <a:pt x="95" y="380"/>
                      <a:pt x="96" y="380"/>
                    </a:cubicBezTo>
                    <a:cubicBezTo>
                      <a:pt x="96" y="380"/>
                      <a:pt x="97" y="380"/>
                      <a:pt x="98" y="380"/>
                    </a:cubicBezTo>
                    <a:cubicBezTo>
                      <a:pt x="98" y="380"/>
                      <a:pt x="99" y="380"/>
                      <a:pt x="99" y="380"/>
                    </a:cubicBezTo>
                    <a:cubicBezTo>
                      <a:pt x="99" y="379"/>
                      <a:pt x="100" y="379"/>
                      <a:pt x="100" y="379"/>
                    </a:cubicBezTo>
                    <a:cubicBezTo>
                      <a:pt x="101" y="379"/>
                      <a:pt x="101" y="380"/>
                      <a:pt x="101" y="380"/>
                    </a:cubicBezTo>
                    <a:cubicBezTo>
                      <a:pt x="102" y="380"/>
                      <a:pt x="102" y="380"/>
                      <a:pt x="103" y="380"/>
                    </a:cubicBezTo>
                    <a:cubicBezTo>
                      <a:pt x="103" y="380"/>
                      <a:pt x="103" y="380"/>
                      <a:pt x="103" y="380"/>
                    </a:cubicBezTo>
                    <a:cubicBezTo>
                      <a:pt x="103" y="380"/>
                      <a:pt x="103" y="379"/>
                      <a:pt x="104" y="379"/>
                    </a:cubicBezTo>
                    <a:cubicBezTo>
                      <a:pt x="104" y="379"/>
                      <a:pt x="104" y="380"/>
                      <a:pt x="105" y="380"/>
                    </a:cubicBezTo>
                    <a:cubicBezTo>
                      <a:pt x="105" y="380"/>
                      <a:pt x="105" y="380"/>
                      <a:pt x="105" y="380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5" y="379"/>
                      <a:pt x="105" y="378"/>
                      <a:pt x="106" y="378"/>
                    </a:cubicBezTo>
                    <a:cubicBezTo>
                      <a:pt x="106" y="378"/>
                      <a:pt x="107" y="379"/>
                      <a:pt x="107" y="379"/>
                    </a:cubicBezTo>
                    <a:cubicBezTo>
                      <a:pt x="112" y="376"/>
                      <a:pt x="116" y="372"/>
                      <a:pt x="119" y="368"/>
                    </a:cubicBezTo>
                    <a:cubicBezTo>
                      <a:pt x="119" y="368"/>
                      <a:pt x="119" y="368"/>
                      <a:pt x="119" y="368"/>
                    </a:cubicBezTo>
                    <a:cubicBezTo>
                      <a:pt x="119" y="366"/>
                      <a:pt x="122" y="365"/>
                      <a:pt x="123" y="364"/>
                    </a:cubicBezTo>
                    <a:cubicBezTo>
                      <a:pt x="124" y="362"/>
                      <a:pt x="124" y="359"/>
                      <a:pt x="125" y="357"/>
                    </a:cubicBezTo>
                    <a:cubicBezTo>
                      <a:pt x="125" y="357"/>
                      <a:pt x="125" y="358"/>
                      <a:pt x="124" y="358"/>
                    </a:cubicBezTo>
                    <a:cubicBezTo>
                      <a:pt x="124" y="358"/>
                      <a:pt x="124" y="358"/>
                      <a:pt x="124" y="358"/>
                    </a:cubicBezTo>
                    <a:cubicBezTo>
                      <a:pt x="124" y="357"/>
                      <a:pt x="124" y="357"/>
                      <a:pt x="124" y="357"/>
                    </a:cubicBezTo>
                    <a:cubicBezTo>
                      <a:pt x="125" y="354"/>
                      <a:pt x="131" y="355"/>
                      <a:pt x="132" y="351"/>
                    </a:cubicBezTo>
                    <a:cubicBezTo>
                      <a:pt x="132" y="351"/>
                      <a:pt x="132" y="351"/>
                      <a:pt x="131" y="351"/>
                    </a:cubicBezTo>
                    <a:cubicBezTo>
                      <a:pt x="131" y="351"/>
                      <a:pt x="131" y="351"/>
                      <a:pt x="131" y="351"/>
                    </a:cubicBezTo>
                    <a:cubicBezTo>
                      <a:pt x="131" y="351"/>
                      <a:pt x="131" y="351"/>
                      <a:pt x="131" y="351"/>
                    </a:cubicBezTo>
                    <a:cubicBezTo>
                      <a:pt x="131" y="351"/>
                      <a:pt x="131" y="351"/>
                      <a:pt x="131" y="351"/>
                    </a:cubicBezTo>
                    <a:cubicBezTo>
                      <a:pt x="131" y="350"/>
                      <a:pt x="132" y="347"/>
                      <a:pt x="132" y="346"/>
                    </a:cubicBezTo>
                    <a:cubicBezTo>
                      <a:pt x="131" y="346"/>
                      <a:pt x="132" y="347"/>
                      <a:pt x="131" y="347"/>
                    </a:cubicBezTo>
                    <a:cubicBezTo>
                      <a:pt x="131" y="347"/>
                      <a:pt x="131" y="347"/>
                      <a:pt x="131" y="347"/>
                    </a:cubicBezTo>
                    <a:cubicBezTo>
                      <a:pt x="132" y="344"/>
                      <a:pt x="130" y="343"/>
                      <a:pt x="130" y="340"/>
                    </a:cubicBezTo>
                    <a:cubicBezTo>
                      <a:pt x="130" y="340"/>
                      <a:pt x="131" y="340"/>
                      <a:pt x="131" y="340"/>
                    </a:cubicBezTo>
                    <a:cubicBezTo>
                      <a:pt x="131" y="340"/>
                      <a:pt x="131" y="340"/>
                      <a:pt x="131" y="340"/>
                    </a:cubicBezTo>
                    <a:cubicBezTo>
                      <a:pt x="131" y="340"/>
                      <a:pt x="132" y="340"/>
                      <a:pt x="132" y="340"/>
                    </a:cubicBezTo>
                    <a:cubicBezTo>
                      <a:pt x="132" y="340"/>
                      <a:pt x="132" y="340"/>
                      <a:pt x="132" y="340"/>
                    </a:cubicBezTo>
                    <a:cubicBezTo>
                      <a:pt x="132" y="340"/>
                      <a:pt x="132" y="339"/>
                      <a:pt x="132" y="339"/>
                    </a:cubicBezTo>
                    <a:cubicBezTo>
                      <a:pt x="134" y="338"/>
                      <a:pt x="135" y="337"/>
                      <a:pt x="136" y="335"/>
                    </a:cubicBezTo>
                    <a:cubicBezTo>
                      <a:pt x="136" y="336"/>
                      <a:pt x="136" y="336"/>
                      <a:pt x="136" y="336"/>
                    </a:cubicBezTo>
                    <a:cubicBezTo>
                      <a:pt x="137" y="336"/>
                      <a:pt x="137" y="335"/>
                      <a:pt x="138" y="335"/>
                    </a:cubicBezTo>
                    <a:cubicBezTo>
                      <a:pt x="139" y="333"/>
                      <a:pt x="142" y="333"/>
                      <a:pt x="144" y="331"/>
                    </a:cubicBezTo>
                    <a:cubicBezTo>
                      <a:pt x="144" y="331"/>
                      <a:pt x="144" y="330"/>
                      <a:pt x="145" y="330"/>
                    </a:cubicBezTo>
                    <a:cubicBezTo>
                      <a:pt x="145" y="315"/>
                      <a:pt x="145" y="315"/>
                      <a:pt x="145" y="315"/>
                    </a:cubicBezTo>
                    <a:cubicBezTo>
                      <a:pt x="144" y="314"/>
                      <a:pt x="144" y="314"/>
                      <a:pt x="144" y="314"/>
                    </a:cubicBezTo>
                    <a:cubicBezTo>
                      <a:pt x="143" y="313"/>
                      <a:pt x="144" y="311"/>
                      <a:pt x="143" y="310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43" y="309"/>
                      <a:pt x="143" y="307"/>
                      <a:pt x="144" y="307"/>
                    </a:cubicBezTo>
                    <a:cubicBezTo>
                      <a:pt x="144" y="307"/>
                      <a:pt x="144" y="307"/>
                      <a:pt x="144" y="307"/>
                    </a:cubicBezTo>
                    <a:cubicBezTo>
                      <a:pt x="144" y="306"/>
                      <a:pt x="143" y="305"/>
                      <a:pt x="142" y="305"/>
                    </a:cubicBezTo>
                    <a:cubicBezTo>
                      <a:pt x="142" y="303"/>
                      <a:pt x="143" y="302"/>
                      <a:pt x="143" y="300"/>
                    </a:cubicBezTo>
                    <a:cubicBezTo>
                      <a:pt x="144" y="300"/>
                      <a:pt x="144" y="300"/>
                      <a:pt x="145" y="299"/>
                    </a:cubicBezTo>
                    <a:cubicBezTo>
                      <a:pt x="145" y="252"/>
                      <a:pt x="145" y="252"/>
                      <a:pt x="145" y="252"/>
                    </a:cubicBezTo>
                    <a:moveTo>
                      <a:pt x="294" y="252"/>
                    </a:moveTo>
                    <a:cubicBezTo>
                      <a:pt x="294" y="252"/>
                      <a:pt x="294" y="252"/>
                      <a:pt x="294" y="252"/>
                    </a:cubicBezTo>
                    <a:cubicBezTo>
                      <a:pt x="294" y="253"/>
                      <a:pt x="294" y="253"/>
                      <a:pt x="294" y="253"/>
                    </a:cubicBezTo>
                    <a:cubicBezTo>
                      <a:pt x="294" y="253"/>
                      <a:pt x="294" y="253"/>
                      <a:pt x="294" y="252"/>
                    </a:cubicBezTo>
                    <a:moveTo>
                      <a:pt x="306" y="281"/>
                    </a:moveTo>
                    <a:cubicBezTo>
                      <a:pt x="305" y="281"/>
                      <a:pt x="305" y="280"/>
                      <a:pt x="305" y="280"/>
                    </a:cubicBezTo>
                    <a:cubicBezTo>
                      <a:pt x="305" y="280"/>
                      <a:pt x="305" y="280"/>
                      <a:pt x="305" y="280"/>
                    </a:cubicBezTo>
                    <a:cubicBezTo>
                      <a:pt x="306" y="280"/>
                      <a:pt x="306" y="281"/>
                      <a:pt x="306" y="281"/>
                    </a:cubicBezTo>
                    <a:moveTo>
                      <a:pt x="311" y="256"/>
                    </a:moveTo>
                    <a:cubicBezTo>
                      <a:pt x="310" y="256"/>
                      <a:pt x="309" y="255"/>
                      <a:pt x="309" y="254"/>
                    </a:cubicBezTo>
                    <a:cubicBezTo>
                      <a:pt x="310" y="254"/>
                      <a:pt x="310" y="254"/>
                      <a:pt x="310" y="254"/>
                    </a:cubicBezTo>
                    <a:cubicBezTo>
                      <a:pt x="310" y="255"/>
                      <a:pt x="311" y="254"/>
                      <a:pt x="311" y="256"/>
                    </a:cubicBezTo>
                    <a:moveTo>
                      <a:pt x="322" y="252"/>
                    </a:moveTo>
                    <a:cubicBezTo>
                      <a:pt x="295" y="252"/>
                      <a:pt x="295" y="252"/>
                      <a:pt x="295" y="252"/>
                    </a:cubicBezTo>
                    <a:cubicBezTo>
                      <a:pt x="295" y="254"/>
                      <a:pt x="296" y="255"/>
                      <a:pt x="295" y="257"/>
                    </a:cubicBezTo>
                    <a:cubicBezTo>
                      <a:pt x="296" y="257"/>
                      <a:pt x="296" y="260"/>
                      <a:pt x="295" y="261"/>
                    </a:cubicBezTo>
                    <a:cubicBezTo>
                      <a:pt x="295" y="261"/>
                      <a:pt x="295" y="262"/>
                      <a:pt x="296" y="263"/>
                    </a:cubicBezTo>
                    <a:cubicBezTo>
                      <a:pt x="296" y="262"/>
                      <a:pt x="296" y="262"/>
                      <a:pt x="296" y="262"/>
                    </a:cubicBezTo>
                    <a:cubicBezTo>
                      <a:pt x="296" y="264"/>
                      <a:pt x="294" y="266"/>
                      <a:pt x="296" y="267"/>
                    </a:cubicBezTo>
                    <a:cubicBezTo>
                      <a:pt x="296" y="267"/>
                      <a:pt x="296" y="267"/>
                      <a:pt x="296" y="267"/>
                    </a:cubicBezTo>
                    <a:cubicBezTo>
                      <a:pt x="297" y="269"/>
                      <a:pt x="299" y="269"/>
                      <a:pt x="299" y="271"/>
                    </a:cubicBezTo>
                    <a:cubicBezTo>
                      <a:pt x="301" y="272"/>
                      <a:pt x="300" y="273"/>
                      <a:pt x="301" y="275"/>
                    </a:cubicBezTo>
                    <a:cubicBezTo>
                      <a:pt x="301" y="275"/>
                      <a:pt x="301" y="276"/>
                      <a:pt x="301" y="277"/>
                    </a:cubicBezTo>
                    <a:cubicBezTo>
                      <a:pt x="302" y="277"/>
                      <a:pt x="301" y="277"/>
                      <a:pt x="301" y="278"/>
                    </a:cubicBezTo>
                    <a:cubicBezTo>
                      <a:pt x="302" y="279"/>
                      <a:pt x="303" y="280"/>
                      <a:pt x="304" y="281"/>
                    </a:cubicBezTo>
                    <a:cubicBezTo>
                      <a:pt x="304" y="281"/>
                      <a:pt x="303" y="281"/>
                      <a:pt x="303" y="282"/>
                    </a:cubicBezTo>
                    <a:cubicBezTo>
                      <a:pt x="305" y="282"/>
                      <a:pt x="305" y="283"/>
                      <a:pt x="306" y="284"/>
                    </a:cubicBezTo>
                    <a:cubicBezTo>
                      <a:pt x="308" y="284"/>
                      <a:pt x="309" y="286"/>
                      <a:pt x="310" y="286"/>
                    </a:cubicBezTo>
                    <a:cubicBezTo>
                      <a:pt x="311" y="285"/>
                      <a:pt x="311" y="285"/>
                      <a:pt x="311" y="285"/>
                    </a:cubicBezTo>
                    <a:cubicBezTo>
                      <a:pt x="311" y="285"/>
                      <a:pt x="311" y="286"/>
                      <a:pt x="311" y="286"/>
                    </a:cubicBezTo>
                    <a:cubicBezTo>
                      <a:pt x="311" y="286"/>
                      <a:pt x="311" y="286"/>
                      <a:pt x="311" y="286"/>
                    </a:cubicBezTo>
                    <a:cubicBezTo>
                      <a:pt x="311" y="284"/>
                      <a:pt x="310" y="284"/>
                      <a:pt x="310" y="282"/>
                    </a:cubicBezTo>
                    <a:cubicBezTo>
                      <a:pt x="308" y="282"/>
                      <a:pt x="309" y="279"/>
                      <a:pt x="309" y="277"/>
                    </a:cubicBezTo>
                    <a:cubicBezTo>
                      <a:pt x="308" y="275"/>
                      <a:pt x="306" y="274"/>
                      <a:pt x="306" y="273"/>
                    </a:cubicBezTo>
                    <a:cubicBezTo>
                      <a:pt x="306" y="273"/>
                      <a:pt x="306" y="273"/>
                      <a:pt x="306" y="273"/>
                    </a:cubicBezTo>
                    <a:cubicBezTo>
                      <a:pt x="306" y="273"/>
                      <a:pt x="306" y="273"/>
                      <a:pt x="305" y="273"/>
                    </a:cubicBezTo>
                    <a:cubicBezTo>
                      <a:pt x="305" y="273"/>
                      <a:pt x="305" y="273"/>
                      <a:pt x="305" y="273"/>
                    </a:cubicBezTo>
                    <a:cubicBezTo>
                      <a:pt x="305" y="273"/>
                      <a:pt x="305" y="273"/>
                      <a:pt x="305" y="273"/>
                    </a:cubicBezTo>
                    <a:cubicBezTo>
                      <a:pt x="304" y="271"/>
                      <a:pt x="302" y="271"/>
                      <a:pt x="301" y="269"/>
                    </a:cubicBezTo>
                    <a:cubicBezTo>
                      <a:pt x="301" y="270"/>
                      <a:pt x="301" y="270"/>
                      <a:pt x="301" y="270"/>
                    </a:cubicBezTo>
                    <a:cubicBezTo>
                      <a:pt x="301" y="270"/>
                      <a:pt x="300" y="270"/>
                      <a:pt x="300" y="269"/>
                    </a:cubicBezTo>
                    <a:cubicBezTo>
                      <a:pt x="300" y="269"/>
                      <a:pt x="301" y="269"/>
                      <a:pt x="301" y="269"/>
                    </a:cubicBezTo>
                    <a:cubicBezTo>
                      <a:pt x="301" y="268"/>
                      <a:pt x="301" y="267"/>
                      <a:pt x="300" y="267"/>
                    </a:cubicBezTo>
                    <a:cubicBezTo>
                      <a:pt x="300" y="267"/>
                      <a:pt x="300" y="267"/>
                      <a:pt x="300" y="267"/>
                    </a:cubicBezTo>
                    <a:cubicBezTo>
                      <a:pt x="299" y="266"/>
                      <a:pt x="299" y="265"/>
                      <a:pt x="299" y="264"/>
                    </a:cubicBezTo>
                    <a:cubicBezTo>
                      <a:pt x="299" y="264"/>
                      <a:pt x="298" y="264"/>
                      <a:pt x="298" y="264"/>
                    </a:cubicBezTo>
                    <a:cubicBezTo>
                      <a:pt x="298" y="264"/>
                      <a:pt x="298" y="264"/>
                      <a:pt x="298" y="265"/>
                    </a:cubicBezTo>
                    <a:cubicBezTo>
                      <a:pt x="298" y="265"/>
                      <a:pt x="298" y="265"/>
                      <a:pt x="298" y="265"/>
                    </a:cubicBezTo>
                    <a:cubicBezTo>
                      <a:pt x="298" y="265"/>
                      <a:pt x="298" y="265"/>
                      <a:pt x="298" y="265"/>
                    </a:cubicBezTo>
                    <a:cubicBezTo>
                      <a:pt x="298" y="263"/>
                      <a:pt x="296" y="261"/>
                      <a:pt x="298" y="260"/>
                    </a:cubicBezTo>
                    <a:cubicBezTo>
                      <a:pt x="298" y="259"/>
                      <a:pt x="298" y="257"/>
                      <a:pt x="299" y="256"/>
                    </a:cubicBezTo>
                    <a:cubicBezTo>
                      <a:pt x="299" y="256"/>
                      <a:pt x="299" y="255"/>
                      <a:pt x="299" y="254"/>
                    </a:cubicBezTo>
                    <a:cubicBezTo>
                      <a:pt x="299" y="254"/>
                      <a:pt x="298" y="254"/>
                      <a:pt x="299" y="254"/>
                    </a:cubicBezTo>
                    <a:cubicBezTo>
                      <a:pt x="299" y="253"/>
                      <a:pt x="300" y="253"/>
                      <a:pt x="300" y="253"/>
                    </a:cubicBezTo>
                    <a:cubicBezTo>
                      <a:pt x="300" y="253"/>
                      <a:pt x="301" y="253"/>
                      <a:pt x="301" y="254"/>
                    </a:cubicBezTo>
                    <a:cubicBezTo>
                      <a:pt x="301" y="254"/>
                      <a:pt x="301" y="255"/>
                      <a:pt x="301" y="255"/>
                    </a:cubicBezTo>
                    <a:cubicBezTo>
                      <a:pt x="301" y="256"/>
                      <a:pt x="302" y="256"/>
                      <a:pt x="302" y="256"/>
                    </a:cubicBezTo>
                    <a:cubicBezTo>
                      <a:pt x="303" y="256"/>
                      <a:pt x="303" y="256"/>
                      <a:pt x="303" y="255"/>
                    </a:cubicBezTo>
                    <a:cubicBezTo>
                      <a:pt x="304" y="256"/>
                      <a:pt x="305" y="257"/>
                      <a:pt x="305" y="257"/>
                    </a:cubicBezTo>
                    <a:cubicBezTo>
                      <a:pt x="306" y="257"/>
                      <a:pt x="306" y="257"/>
                      <a:pt x="306" y="257"/>
                    </a:cubicBezTo>
                    <a:cubicBezTo>
                      <a:pt x="307" y="258"/>
                      <a:pt x="307" y="260"/>
                      <a:pt x="308" y="260"/>
                    </a:cubicBezTo>
                    <a:cubicBezTo>
                      <a:pt x="308" y="260"/>
                      <a:pt x="308" y="260"/>
                      <a:pt x="309" y="260"/>
                    </a:cubicBezTo>
                    <a:cubicBezTo>
                      <a:pt x="309" y="260"/>
                      <a:pt x="309" y="260"/>
                      <a:pt x="309" y="260"/>
                    </a:cubicBezTo>
                    <a:cubicBezTo>
                      <a:pt x="309" y="260"/>
                      <a:pt x="308" y="261"/>
                      <a:pt x="309" y="261"/>
                    </a:cubicBezTo>
                    <a:cubicBezTo>
                      <a:pt x="309" y="261"/>
                      <a:pt x="309" y="261"/>
                      <a:pt x="309" y="261"/>
                    </a:cubicBezTo>
                    <a:cubicBezTo>
                      <a:pt x="309" y="261"/>
                      <a:pt x="309" y="261"/>
                      <a:pt x="309" y="261"/>
                    </a:cubicBezTo>
                    <a:cubicBezTo>
                      <a:pt x="309" y="261"/>
                      <a:pt x="309" y="261"/>
                      <a:pt x="310" y="261"/>
                    </a:cubicBezTo>
                    <a:cubicBezTo>
                      <a:pt x="310" y="261"/>
                      <a:pt x="310" y="261"/>
                      <a:pt x="310" y="261"/>
                    </a:cubicBezTo>
                    <a:cubicBezTo>
                      <a:pt x="310" y="261"/>
                      <a:pt x="311" y="261"/>
                      <a:pt x="311" y="262"/>
                    </a:cubicBezTo>
                    <a:cubicBezTo>
                      <a:pt x="312" y="262"/>
                      <a:pt x="312" y="262"/>
                      <a:pt x="313" y="262"/>
                    </a:cubicBezTo>
                    <a:cubicBezTo>
                      <a:pt x="313" y="263"/>
                      <a:pt x="312" y="263"/>
                      <a:pt x="312" y="263"/>
                    </a:cubicBezTo>
                    <a:cubicBezTo>
                      <a:pt x="312" y="264"/>
                      <a:pt x="311" y="265"/>
                      <a:pt x="312" y="266"/>
                    </a:cubicBezTo>
                    <a:cubicBezTo>
                      <a:pt x="312" y="266"/>
                      <a:pt x="312" y="266"/>
                      <a:pt x="312" y="266"/>
                    </a:cubicBezTo>
                    <a:cubicBezTo>
                      <a:pt x="313" y="266"/>
                      <a:pt x="314" y="266"/>
                      <a:pt x="314" y="265"/>
                    </a:cubicBezTo>
                    <a:cubicBezTo>
                      <a:pt x="315" y="265"/>
                      <a:pt x="315" y="264"/>
                      <a:pt x="315" y="263"/>
                    </a:cubicBezTo>
                    <a:cubicBezTo>
                      <a:pt x="316" y="263"/>
                      <a:pt x="316" y="263"/>
                      <a:pt x="316" y="263"/>
                    </a:cubicBezTo>
                    <a:cubicBezTo>
                      <a:pt x="316" y="263"/>
                      <a:pt x="316" y="263"/>
                      <a:pt x="316" y="263"/>
                    </a:cubicBezTo>
                    <a:cubicBezTo>
                      <a:pt x="316" y="263"/>
                      <a:pt x="316" y="263"/>
                      <a:pt x="317" y="263"/>
                    </a:cubicBezTo>
                    <a:cubicBezTo>
                      <a:pt x="317" y="262"/>
                      <a:pt x="316" y="262"/>
                      <a:pt x="317" y="261"/>
                    </a:cubicBezTo>
                    <a:cubicBezTo>
                      <a:pt x="317" y="261"/>
                      <a:pt x="317" y="262"/>
                      <a:pt x="318" y="262"/>
                    </a:cubicBezTo>
                    <a:cubicBezTo>
                      <a:pt x="320" y="262"/>
                      <a:pt x="321" y="259"/>
                      <a:pt x="323" y="258"/>
                    </a:cubicBezTo>
                    <a:cubicBezTo>
                      <a:pt x="323" y="257"/>
                      <a:pt x="322" y="257"/>
                      <a:pt x="322" y="256"/>
                    </a:cubicBezTo>
                    <a:cubicBezTo>
                      <a:pt x="323" y="256"/>
                      <a:pt x="323" y="255"/>
                      <a:pt x="323" y="255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3" y="254"/>
                      <a:pt x="322" y="253"/>
                      <a:pt x="322" y="252"/>
                    </a:cubicBezTo>
                    <a:moveTo>
                      <a:pt x="145" y="248"/>
                    </a:moveTo>
                    <a:cubicBezTo>
                      <a:pt x="145" y="252"/>
                      <a:pt x="145" y="252"/>
                      <a:pt x="145" y="252"/>
                    </a:cubicBezTo>
                    <a:cubicBezTo>
                      <a:pt x="150" y="252"/>
                      <a:pt x="150" y="252"/>
                      <a:pt x="150" y="252"/>
                    </a:cubicBezTo>
                    <a:cubicBezTo>
                      <a:pt x="149" y="251"/>
                      <a:pt x="148" y="251"/>
                      <a:pt x="146" y="250"/>
                    </a:cubicBezTo>
                    <a:cubicBezTo>
                      <a:pt x="146" y="250"/>
                      <a:pt x="146" y="250"/>
                      <a:pt x="146" y="250"/>
                    </a:cubicBezTo>
                    <a:cubicBezTo>
                      <a:pt x="146" y="250"/>
                      <a:pt x="146" y="250"/>
                      <a:pt x="146" y="250"/>
                    </a:cubicBezTo>
                    <a:cubicBezTo>
                      <a:pt x="146" y="250"/>
                      <a:pt x="146" y="250"/>
                      <a:pt x="146" y="250"/>
                    </a:cubicBezTo>
                    <a:cubicBezTo>
                      <a:pt x="146" y="250"/>
                      <a:pt x="145" y="250"/>
                      <a:pt x="145" y="250"/>
                    </a:cubicBezTo>
                    <a:cubicBezTo>
                      <a:pt x="145" y="249"/>
                      <a:pt x="145" y="249"/>
                      <a:pt x="145" y="248"/>
                    </a:cubicBezTo>
                    <a:moveTo>
                      <a:pt x="220" y="124"/>
                    </a:moveTo>
                    <a:cubicBezTo>
                      <a:pt x="219" y="124"/>
                      <a:pt x="219" y="124"/>
                      <a:pt x="219" y="124"/>
                    </a:cubicBezTo>
                    <a:cubicBezTo>
                      <a:pt x="219" y="124"/>
                      <a:pt x="220" y="124"/>
                      <a:pt x="220" y="124"/>
                    </a:cubicBezTo>
                    <a:cubicBezTo>
                      <a:pt x="220" y="124"/>
                      <a:pt x="220" y="124"/>
                      <a:pt x="220" y="124"/>
                    </a:cubicBezTo>
                    <a:moveTo>
                      <a:pt x="286" y="245"/>
                    </a:moveTo>
                    <a:cubicBezTo>
                      <a:pt x="286" y="245"/>
                      <a:pt x="286" y="245"/>
                      <a:pt x="286" y="244"/>
                    </a:cubicBezTo>
                    <a:cubicBezTo>
                      <a:pt x="286" y="244"/>
                      <a:pt x="286" y="244"/>
                      <a:pt x="286" y="244"/>
                    </a:cubicBezTo>
                    <a:cubicBezTo>
                      <a:pt x="286" y="244"/>
                      <a:pt x="286" y="245"/>
                      <a:pt x="286" y="245"/>
                    </a:cubicBezTo>
                    <a:cubicBezTo>
                      <a:pt x="286" y="245"/>
                      <a:pt x="286" y="245"/>
                      <a:pt x="286" y="245"/>
                    </a:cubicBezTo>
                    <a:moveTo>
                      <a:pt x="277" y="227"/>
                    </a:moveTo>
                    <a:cubicBezTo>
                      <a:pt x="277" y="227"/>
                      <a:pt x="277" y="227"/>
                      <a:pt x="277" y="226"/>
                    </a:cubicBezTo>
                    <a:cubicBezTo>
                      <a:pt x="278" y="226"/>
                      <a:pt x="278" y="228"/>
                      <a:pt x="277" y="228"/>
                    </a:cubicBezTo>
                    <a:cubicBezTo>
                      <a:pt x="277" y="228"/>
                      <a:pt x="277" y="227"/>
                      <a:pt x="277" y="227"/>
                    </a:cubicBezTo>
                    <a:cubicBezTo>
                      <a:pt x="277" y="227"/>
                      <a:pt x="277" y="227"/>
                      <a:pt x="277" y="227"/>
                    </a:cubicBezTo>
                    <a:moveTo>
                      <a:pt x="263" y="216"/>
                    </a:moveTo>
                    <a:cubicBezTo>
                      <a:pt x="263" y="216"/>
                      <a:pt x="263" y="216"/>
                      <a:pt x="263" y="215"/>
                    </a:cubicBezTo>
                    <a:cubicBezTo>
                      <a:pt x="263" y="216"/>
                      <a:pt x="263" y="216"/>
                      <a:pt x="263" y="216"/>
                    </a:cubicBezTo>
                    <a:cubicBezTo>
                      <a:pt x="263" y="216"/>
                      <a:pt x="263" y="216"/>
                      <a:pt x="263" y="216"/>
                    </a:cubicBezTo>
                    <a:cubicBezTo>
                      <a:pt x="263" y="216"/>
                      <a:pt x="262" y="216"/>
                      <a:pt x="262" y="216"/>
                    </a:cubicBezTo>
                    <a:cubicBezTo>
                      <a:pt x="262" y="216"/>
                      <a:pt x="262" y="216"/>
                      <a:pt x="262" y="216"/>
                    </a:cubicBezTo>
                    <a:cubicBezTo>
                      <a:pt x="262" y="216"/>
                      <a:pt x="262" y="216"/>
                      <a:pt x="262" y="216"/>
                    </a:cubicBezTo>
                    <a:cubicBezTo>
                      <a:pt x="262" y="216"/>
                      <a:pt x="262" y="216"/>
                      <a:pt x="262" y="216"/>
                    </a:cubicBezTo>
                    <a:cubicBezTo>
                      <a:pt x="262" y="216"/>
                      <a:pt x="263" y="216"/>
                      <a:pt x="263" y="216"/>
                    </a:cubicBezTo>
                    <a:moveTo>
                      <a:pt x="161" y="207"/>
                    </a:moveTo>
                    <a:cubicBezTo>
                      <a:pt x="161" y="207"/>
                      <a:pt x="160" y="206"/>
                      <a:pt x="159" y="206"/>
                    </a:cubicBezTo>
                    <a:cubicBezTo>
                      <a:pt x="160" y="206"/>
                      <a:pt x="160" y="206"/>
                      <a:pt x="160" y="206"/>
                    </a:cubicBezTo>
                    <a:cubicBezTo>
                      <a:pt x="161" y="206"/>
                      <a:pt x="162" y="207"/>
                      <a:pt x="162" y="207"/>
                    </a:cubicBezTo>
                    <a:cubicBezTo>
                      <a:pt x="162" y="207"/>
                      <a:pt x="162" y="207"/>
                      <a:pt x="161" y="207"/>
                    </a:cubicBezTo>
                    <a:moveTo>
                      <a:pt x="160" y="204"/>
                    </a:moveTo>
                    <a:cubicBezTo>
                      <a:pt x="159" y="204"/>
                      <a:pt x="159" y="203"/>
                      <a:pt x="159" y="202"/>
                    </a:cubicBezTo>
                    <a:cubicBezTo>
                      <a:pt x="159" y="202"/>
                      <a:pt x="160" y="203"/>
                      <a:pt x="160" y="204"/>
                    </a:cubicBezTo>
                    <a:moveTo>
                      <a:pt x="284" y="191"/>
                    </a:moveTo>
                    <a:cubicBezTo>
                      <a:pt x="284" y="191"/>
                      <a:pt x="284" y="191"/>
                      <a:pt x="285" y="191"/>
                    </a:cubicBezTo>
                    <a:cubicBezTo>
                      <a:pt x="285" y="191"/>
                      <a:pt x="285" y="191"/>
                      <a:pt x="285" y="191"/>
                    </a:cubicBezTo>
                    <a:cubicBezTo>
                      <a:pt x="285" y="191"/>
                      <a:pt x="285" y="191"/>
                      <a:pt x="285" y="191"/>
                    </a:cubicBezTo>
                    <a:cubicBezTo>
                      <a:pt x="284" y="191"/>
                      <a:pt x="284" y="191"/>
                      <a:pt x="284" y="191"/>
                    </a:cubicBezTo>
                    <a:moveTo>
                      <a:pt x="286" y="191"/>
                    </a:moveTo>
                    <a:cubicBezTo>
                      <a:pt x="286" y="191"/>
                      <a:pt x="286" y="191"/>
                      <a:pt x="286" y="191"/>
                    </a:cubicBezTo>
                    <a:cubicBezTo>
                      <a:pt x="286" y="191"/>
                      <a:pt x="286" y="190"/>
                      <a:pt x="286" y="190"/>
                    </a:cubicBezTo>
                    <a:cubicBezTo>
                      <a:pt x="287" y="190"/>
                      <a:pt x="287" y="190"/>
                      <a:pt x="287" y="190"/>
                    </a:cubicBezTo>
                    <a:cubicBezTo>
                      <a:pt x="287" y="191"/>
                      <a:pt x="287" y="191"/>
                      <a:pt x="287" y="191"/>
                    </a:cubicBezTo>
                    <a:cubicBezTo>
                      <a:pt x="287" y="191"/>
                      <a:pt x="286" y="191"/>
                      <a:pt x="286" y="191"/>
                    </a:cubicBezTo>
                    <a:cubicBezTo>
                      <a:pt x="286" y="191"/>
                      <a:pt x="286" y="191"/>
                      <a:pt x="286" y="191"/>
                    </a:cubicBezTo>
                    <a:cubicBezTo>
                      <a:pt x="286" y="191"/>
                      <a:pt x="286" y="191"/>
                      <a:pt x="286" y="191"/>
                    </a:cubicBezTo>
                    <a:moveTo>
                      <a:pt x="283" y="180"/>
                    </a:moveTo>
                    <a:cubicBezTo>
                      <a:pt x="283" y="180"/>
                      <a:pt x="283" y="180"/>
                      <a:pt x="283" y="179"/>
                    </a:cubicBezTo>
                    <a:cubicBezTo>
                      <a:pt x="284" y="180"/>
                      <a:pt x="284" y="180"/>
                      <a:pt x="284" y="180"/>
                    </a:cubicBezTo>
                    <a:cubicBezTo>
                      <a:pt x="284" y="180"/>
                      <a:pt x="283" y="180"/>
                      <a:pt x="283" y="180"/>
                    </a:cubicBezTo>
                    <a:moveTo>
                      <a:pt x="153" y="179"/>
                    </a:moveTo>
                    <a:cubicBezTo>
                      <a:pt x="153" y="179"/>
                      <a:pt x="153" y="179"/>
                      <a:pt x="153" y="179"/>
                    </a:cubicBezTo>
                    <a:cubicBezTo>
                      <a:pt x="153" y="178"/>
                      <a:pt x="152" y="178"/>
                      <a:pt x="152" y="177"/>
                    </a:cubicBezTo>
                    <a:cubicBezTo>
                      <a:pt x="152" y="177"/>
                      <a:pt x="153" y="177"/>
                      <a:pt x="153" y="179"/>
                    </a:cubicBezTo>
                    <a:cubicBezTo>
                      <a:pt x="153" y="178"/>
                      <a:pt x="153" y="178"/>
                      <a:pt x="153" y="178"/>
                    </a:cubicBezTo>
                    <a:cubicBezTo>
                      <a:pt x="153" y="178"/>
                      <a:pt x="153" y="179"/>
                      <a:pt x="153" y="179"/>
                    </a:cubicBezTo>
                    <a:cubicBezTo>
                      <a:pt x="153" y="179"/>
                      <a:pt x="153" y="179"/>
                      <a:pt x="153" y="179"/>
                    </a:cubicBezTo>
                    <a:moveTo>
                      <a:pt x="203" y="174"/>
                    </a:moveTo>
                    <a:cubicBezTo>
                      <a:pt x="204" y="174"/>
                      <a:pt x="206" y="173"/>
                      <a:pt x="207" y="173"/>
                    </a:cubicBezTo>
                    <a:cubicBezTo>
                      <a:pt x="207" y="173"/>
                      <a:pt x="207" y="173"/>
                      <a:pt x="207" y="174"/>
                    </a:cubicBezTo>
                    <a:cubicBezTo>
                      <a:pt x="207" y="174"/>
                      <a:pt x="207" y="174"/>
                      <a:pt x="207" y="174"/>
                    </a:cubicBezTo>
                    <a:cubicBezTo>
                      <a:pt x="207" y="174"/>
                      <a:pt x="207" y="174"/>
                      <a:pt x="206" y="174"/>
                    </a:cubicBezTo>
                    <a:cubicBezTo>
                      <a:pt x="206" y="174"/>
                      <a:pt x="207" y="174"/>
                      <a:pt x="207" y="175"/>
                    </a:cubicBezTo>
                    <a:cubicBezTo>
                      <a:pt x="206" y="174"/>
                      <a:pt x="205" y="174"/>
                      <a:pt x="205" y="174"/>
                    </a:cubicBezTo>
                    <a:cubicBezTo>
                      <a:pt x="204" y="174"/>
                      <a:pt x="204" y="174"/>
                      <a:pt x="203" y="174"/>
                    </a:cubicBezTo>
                    <a:moveTo>
                      <a:pt x="210" y="174"/>
                    </a:moveTo>
                    <a:cubicBezTo>
                      <a:pt x="209" y="173"/>
                      <a:pt x="208" y="174"/>
                      <a:pt x="208" y="173"/>
                    </a:cubicBezTo>
                    <a:cubicBezTo>
                      <a:pt x="208" y="172"/>
                      <a:pt x="208" y="172"/>
                      <a:pt x="208" y="172"/>
                    </a:cubicBezTo>
                    <a:cubicBezTo>
                      <a:pt x="209" y="173"/>
                      <a:pt x="210" y="173"/>
                      <a:pt x="210" y="174"/>
                    </a:cubicBezTo>
                    <a:moveTo>
                      <a:pt x="254" y="169"/>
                    </a:moveTo>
                    <a:cubicBezTo>
                      <a:pt x="254" y="168"/>
                      <a:pt x="254" y="168"/>
                      <a:pt x="254" y="168"/>
                    </a:cubicBezTo>
                    <a:cubicBezTo>
                      <a:pt x="254" y="168"/>
                      <a:pt x="255" y="168"/>
                      <a:pt x="255" y="169"/>
                    </a:cubicBezTo>
                    <a:cubicBezTo>
                      <a:pt x="255" y="169"/>
                      <a:pt x="255" y="168"/>
                      <a:pt x="255" y="168"/>
                    </a:cubicBezTo>
                    <a:cubicBezTo>
                      <a:pt x="254" y="168"/>
                      <a:pt x="254" y="169"/>
                      <a:pt x="254" y="169"/>
                    </a:cubicBezTo>
                    <a:moveTo>
                      <a:pt x="231" y="163"/>
                    </a:moveTo>
                    <a:cubicBezTo>
                      <a:pt x="231" y="163"/>
                      <a:pt x="230" y="163"/>
                      <a:pt x="230" y="163"/>
                    </a:cubicBezTo>
                    <a:cubicBezTo>
                      <a:pt x="230" y="163"/>
                      <a:pt x="230" y="163"/>
                      <a:pt x="231" y="163"/>
                    </a:cubicBezTo>
                    <a:cubicBezTo>
                      <a:pt x="231" y="163"/>
                      <a:pt x="231" y="163"/>
                      <a:pt x="232" y="163"/>
                    </a:cubicBezTo>
                    <a:cubicBezTo>
                      <a:pt x="232" y="163"/>
                      <a:pt x="231" y="163"/>
                      <a:pt x="231" y="163"/>
                    </a:cubicBezTo>
                    <a:moveTo>
                      <a:pt x="188" y="157"/>
                    </a:moveTo>
                    <a:cubicBezTo>
                      <a:pt x="188" y="157"/>
                      <a:pt x="188" y="156"/>
                      <a:pt x="189" y="156"/>
                    </a:cubicBezTo>
                    <a:cubicBezTo>
                      <a:pt x="188" y="156"/>
                      <a:pt x="187" y="159"/>
                      <a:pt x="189" y="160"/>
                    </a:cubicBezTo>
                    <a:cubicBezTo>
                      <a:pt x="188" y="163"/>
                      <a:pt x="187" y="164"/>
                      <a:pt x="186" y="164"/>
                    </a:cubicBezTo>
                    <a:cubicBezTo>
                      <a:pt x="185" y="164"/>
                      <a:pt x="184" y="164"/>
                      <a:pt x="183" y="163"/>
                    </a:cubicBezTo>
                    <a:cubicBezTo>
                      <a:pt x="183" y="162"/>
                      <a:pt x="183" y="160"/>
                      <a:pt x="183" y="159"/>
                    </a:cubicBezTo>
                    <a:cubicBezTo>
                      <a:pt x="183" y="159"/>
                      <a:pt x="183" y="159"/>
                      <a:pt x="183" y="159"/>
                    </a:cubicBezTo>
                    <a:cubicBezTo>
                      <a:pt x="184" y="159"/>
                      <a:pt x="184" y="160"/>
                      <a:pt x="184" y="160"/>
                    </a:cubicBezTo>
                    <a:cubicBezTo>
                      <a:pt x="185" y="160"/>
                      <a:pt x="185" y="159"/>
                      <a:pt x="185" y="158"/>
                    </a:cubicBezTo>
                    <a:cubicBezTo>
                      <a:pt x="185" y="158"/>
                      <a:pt x="186" y="159"/>
                      <a:pt x="186" y="159"/>
                    </a:cubicBezTo>
                    <a:cubicBezTo>
                      <a:pt x="187" y="159"/>
                      <a:pt x="187" y="158"/>
                      <a:pt x="188" y="157"/>
                    </a:cubicBezTo>
                    <a:cubicBezTo>
                      <a:pt x="188" y="157"/>
                      <a:pt x="186" y="157"/>
                      <a:pt x="186" y="157"/>
                    </a:cubicBezTo>
                    <a:cubicBezTo>
                      <a:pt x="186" y="156"/>
                      <a:pt x="187" y="156"/>
                      <a:pt x="187" y="156"/>
                    </a:cubicBezTo>
                    <a:cubicBezTo>
                      <a:pt x="187" y="156"/>
                      <a:pt x="187" y="156"/>
                      <a:pt x="187" y="156"/>
                    </a:cubicBezTo>
                    <a:cubicBezTo>
                      <a:pt x="187" y="156"/>
                      <a:pt x="187" y="157"/>
                      <a:pt x="188" y="157"/>
                    </a:cubicBezTo>
                    <a:moveTo>
                      <a:pt x="159" y="157"/>
                    </a:moveTo>
                    <a:cubicBezTo>
                      <a:pt x="161" y="157"/>
                      <a:pt x="162" y="156"/>
                      <a:pt x="163" y="155"/>
                    </a:cubicBezTo>
                    <a:cubicBezTo>
                      <a:pt x="163" y="155"/>
                      <a:pt x="163" y="155"/>
                      <a:pt x="163" y="155"/>
                    </a:cubicBezTo>
                    <a:cubicBezTo>
                      <a:pt x="163" y="155"/>
                      <a:pt x="164" y="155"/>
                      <a:pt x="164" y="155"/>
                    </a:cubicBezTo>
                    <a:cubicBezTo>
                      <a:pt x="164" y="155"/>
                      <a:pt x="164" y="155"/>
                      <a:pt x="164" y="155"/>
                    </a:cubicBezTo>
                    <a:cubicBezTo>
                      <a:pt x="164" y="155"/>
                      <a:pt x="164" y="155"/>
                      <a:pt x="164" y="155"/>
                    </a:cubicBezTo>
                    <a:cubicBezTo>
                      <a:pt x="165" y="156"/>
                      <a:pt x="165" y="156"/>
                      <a:pt x="166" y="156"/>
                    </a:cubicBezTo>
                    <a:cubicBezTo>
                      <a:pt x="166" y="156"/>
                      <a:pt x="166" y="155"/>
                      <a:pt x="167" y="155"/>
                    </a:cubicBezTo>
                    <a:cubicBezTo>
                      <a:pt x="169" y="155"/>
                      <a:pt x="168" y="157"/>
                      <a:pt x="169" y="159"/>
                    </a:cubicBezTo>
                    <a:cubicBezTo>
                      <a:pt x="169" y="159"/>
                      <a:pt x="168" y="159"/>
                      <a:pt x="168" y="160"/>
                    </a:cubicBezTo>
                    <a:cubicBezTo>
                      <a:pt x="168" y="161"/>
                      <a:pt x="169" y="160"/>
                      <a:pt x="169" y="161"/>
                    </a:cubicBezTo>
                    <a:cubicBezTo>
                      <a:pt x="169" y="161"/>
                      <a:pt x="169" y="161"/>
                      <a:pt x="169" y="161"/>
                    </a:cubicBezTo>
                    <a:cubicBezTo>
                      <a:pt x="169" y="161"/>
                      <a:pt x="168" y="161"/>
                      <a:pt x="168" y="161"/>
                    </a:cubicBezTo>
                    <a:cubicBezTo>
                      <a:pt x="167" y="161"/>
                      <a:pt x="167" y="161"/>
                      <a:pt x="166" y="161"/>
                    </a:cubicBezTo>
                    <a:cubicBezTo>
                      <a:pt x="166" y="161"/>
                      <a:pt x="165" y="161"/>
                      <a:pt x="165" y="161"/>
                    </a:cubicBezTo>
                    <a:cubicBezTo>
                      <a:pt x="164" y="162"/>
                      <a:pt x="165" y="162"/>
                      <a:pt x="165" y="163"/>
                    </a:cubicBezTo>
                    <a:cubicBezTo>
                      <a:pt x="165" y="163"/>
                      <a:pt x="165" y="163"/>
                      <a:pt x="165" y="163"/>
                    </a:cubicBezTo>
                    <a:cubicBezTo>
                      <a:pt x="165" y="163"/>
                      <a:pt x="165" y="163"/>
                      <a:pt x="165" y="163"/>
                    </a:cubicBezTo>
                    <a:cubicBezTo>
                      <a:pt x="165" y="163"/>
                      <a:pt x="165" y="163"/>
                      <a:pt x="165" y="163"/>
                    </a:cubicBezTo>
                    <a:cubicBezTo>
                      <a:pt x="166" y="163"/>
                      <a:pt x="166" y="163"/>
                      <a:pt x="166" y="164"/>
                    </a:cubicBezTo>
                    <a:cubicBezTo>
                      <a:pt x="166" y="164"/>
                      <a:pt x="165" y="164"/>
                      <a:pt x="165" y="164"/>
                    </a:cubicBezTo>
                    <a:cubicBezTo>
                      <a:pt x="165" y="164"/>
                      <a:pt x="165" y="164"/>
                      <a:pt x="165" y="164"/>
                    </a:cubicBezTo>
                    <a:cubicBezTo>
                      <a:pt x="165" y="164"/>
                      <a:pt x="165" y="164"/>
                      <a:pt x="164" y="164"/>
                    </a:cubicBezTo>
                    <a:cubicBezTo>
                      <a:pt x="164" y="164"/>
                      <a:pt x="163" y="164"/>
                      <a:pt x="163" y="164"/>
                    </a:cubicBezTo>
                    <a:cubicBezTo>
                      <a:pt x="163" y="164"/>
                      <a:pt x="163" y="164"/>
                      <a:pt x="163" y="164"/>
                    </a:cubicBezTo>
                    <a:cubicBezTo>
                      <a:pt x="164" y="165"/>
                      <a:pt x="165" y="166"/>
                      <a:pt x="166" y="168"/>
                    </a:cubicBezTo>
                    <a:cubicBezTo>
                      <a:pt x="166" y="168"/>
                      <a:pt x="166" y="168"/>
                      <a:pt x="166" y="168"/>
                    </a:cubicBezTo>
                    <a:cubicBezTo>
                      <a:pt x="166" y="168"/>
                      <a:pt x="166" y="168"/>
                      <a:pt x="166" y="168"/>
                    </a:cubicBezTo>
                    <a:cubicBezTo>
                      <a:pt x="166" y="168"/>
                      <a:pt x="166" y="168"/>
                      <a:pt x="166" y="168"/>
                    </a:cubicBezTo>
                    <a:cubicBezTo>
                      <a:pt x="167" y="168"/>
                      <a:pt x="167" y="168"/>
                      <a:pt x="167" y="168"/>
                    </a:cubicBezTo>
                    <a:cubicBezTo>
                      <a:pt x="167" y="169"/>
                      <a:pt x="167" y="169"/>
                      <a:pt x="167" y="169"/>
                    </a:cubicBezTo>
                    <a:cubicBezTo>
                      <a:pt x="167" y="169"/>
                      <a:pt x="168" y="169"/>
                      <a:pt x="168" y="169"/>
                    </a:cubicBezTo>
                    <a:cubicBezTo>
                      <a:pt x="168" y="169"/>
                      <a:pt x="168" y="169"/>
                      <a:pt x="168" y="169"/>
                    </a:cubicBezTo>
                    <a:cubicBezTo>
                      <a:pt x="169" y="169"/>
                      <a:pt x="169" y="169"/>
                      <a:pt x="169" y="169"/>
                    </a:cubicBezTo>
                    <a:cubicBezTo>
                      <a:pt x="169" y="169"/>
                      <a:pt x="169" y="169"/>
                      <a:pt x="169" y="169"/>
                    </a:cubicBezTo>
                    <a:cubicBezTo>
                      <a:pt x="168" y="172"/>
                      <a:pt x="170" y="174"/>
                      <a:pt x="171" y="175"/>
                    </a:cubicBezTo>
                    <a:cubicBezTo>
                      <a:pt x="170" y="177"/>
                      <a:pt x="171" y="179"/>
                      <a:pt x="172" y="179"/>
                    </a:cubicBezTo>
                    <a:cubicBezTo>
                      <a:pt x="172" y="179"/>
                      <a:pt x="172" y="179"/>
                      <a:pt x="172" y="179"/>
                    </a:cubicBezTo>
                    <a:cubicBezTo>
                      <a:pt x="173" y="179"/>
                      <a:pt x="173" y="179"/>
                      <a:pt x="173" y="179"/>
                    </a:cubicBezTo>
                    <a:cubicBezTo>
                      <a:pt x="173" y="179"/>
                      <a:pt x="173" y="180"/>
                      <a:pt x="174" y="180"/>
                    </a:cubicBezTo>
                    <a:cubicBezTo>
                      <a:pt x="173" y="180"/>
                      <a:pt x="172" y="180"/>
                      <a:pt x="172" y="181"/>
                    </a:cubicBezTo>
                    <a:cubicBezTo>
                      <a:pt x="172" y="181"/>
                      <a:pt x="173" y="181"/>
                      <a:pt x="173" y="181"/>
                    </a:cubicBezTo>
                    <a:cubicBezTo>
                      <a:pt x="173" y="181"/>
                      <a:pt x="174" y="182"/>
                      <a:pt x="174" y="182"/>
                    </a:cubicBezTo>
                    <a:cubicBezTo>
                      <a:pt x="174" y="185"/>
                      <a:pt x="175" y="187"/>
                      <a:pt x="176" y="189"/>
                    </a:cubicBezTo>
                    <a:cubicBezTo>
                      <a:pt x="175" y="189"/>
                      <a:pt x="174" y="189"/>
                      <a:pt x="174" y="189"/>
                    </a:cubicBezTo>
                    <a:cubicBezTo>
                      <a:pt x="173" y="189"/>
                      <a:pt x="172" y="189"/>
                      <a:pt x="172" y="189"/>
                    </a:cubicBezTo>
                    <a:cubicBezTo>
                      <a:pt x="171" y="189"/>
                      <a:pt x="170" y="189"/>
                      <a:pt x="169" y="189"/>
                    </a:cubicBezTo>
                    <a:cubicBezTo>
                      <a:pt x="168" y="189"/>
                      <a:pt x="167" y="189"/>
                      <a:pt x="166" y="188"/>
                    </a:cubicBezTo>
                    <a:cubicBezTo>
                      <a:pt x="166" y="187"/>
                      <a:pt x="165" y="187"/>
                      <a:pt x="164" y="187"/>
                    </a:cubicBezTo>
                    <a:cubicBezTo>
                      <a:pt x="164" y="187"/>
                      <a:pt x="164" y="187"/>
                      <a:pt x="164" y="187"/>
                    </a:cubicBezTo>
                    <a:cubicBezTo>
                      <a:pt x="163" y="187"/>
                      <a:pt x="163" y="186"/>
                      <a:pt x="162" y="186"/>
                    </a:cubicBezTo>
                    <a:cubicBezTo>
                      <a:pt x="163" y="185"/>
                      <a:pt x="161" y="182"/>
                      <a:pt x="162" y="181"/>
                    </a:cubicBezTo>
                    <a:cubicBezTo>
                      <a:pt x="163" y="182"/>
                      <a:pt x="162" y="182"/>
                      <a:pt x="162" y="182"/>
                    </a:cubicBezTo>
                    <a:cubicBezTo>
                      <a:pt x="163" y="180"/>
                      <a:pt x="162" y="177"/>
                      <a:pt x="165" y="177"/>
                    </a:cubicBezTo>
                    <a:cubicBezTo>
                      <a:pt x="165" y="177"/>
                      <a:pt x="165" y="177"/>
                      <a:pt x="165" y="177"/>
                    </a:cubicBezTo>
                    <a:cubicBezTo>
                      <a:pt x="165" y="177"/>
                      <a:pt x="164" y="177"/>
                      <a:pt x="163" y="177"/>
                    </a:cubicBezTo>
                    <a:cubicBezTo>
                      <a:pt x="163" y="177"/>
                      <a:pt x="163" y="177"/>
                      <a:pt x="163" y="177"/>
                    </a:cubicBezTo>
                    <a:cubicBezTo>
                      <a:pt x="162" y="176"/>
                      <a:pt x="162" y="174"/>
                      <a:pt x="161" y="173"/>
                    </a:cubicBezTo>
                    <a:cubicBezTo>
                      <a:pt x="159" y="171"/>
                      <a:pt x="158" y="171"/>
                      <a:pt x="157" y="169"/>
                    </a:cubicBezTo>
                    <a:cubicBezTo>
                      <a:pt x="157" y="169"/>
                      <a:pt x="157" y="169"/>
                      <a:pt x="157" y="169"/>
                    </a:cubicBezTo>
                    <a:cubicBezTo>
                      <a:pt x="157" y="168"/>
                      <a:pt x="156" y="168"/>
                      <a:pt x="156" y="167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57" y="167"/>
                      <a:pt x="157" y="167"/>
                      <a:pt x="157" y="167"/>
                    </a:cubicBezTo>
                    <a:cubicBezTo>
                      <a:pt x="157" y="166"/>
                      <a:pt x="157" y="166"/>
                      <a:pt x="157" y="166"/>
                    </a:cubicBezTo>
                    <a:cubicBezTo>
                      <a:pt x="157" y="166"/>
                      <a:pt x="156" y="166"/>
                      <a:pt x="156" y="166"/>
                    </a:cubicBezTo>
                    <a:cubicBezTo>
                      <a:pt x="156" y="166"/>
                      <a:pt x="156" y="166"/>
                      <a:pt x="156" y="166"/>
                    </a:cubicBezTo>
                    <a:cubicBezTo>
                      <a:pt x="156" y="166"/>
                      <a:pt x="156" y="166"/>
                      <a:pt x="156" y="166"/>
                    </a:cubicBezTo>
                    <a:cubicBezTo>
                      <a:pt x="156" y="165"/>
                      <a:pt x="155" y="165"/>
                      <a:pt x="154" y="165"/>
                    </a:cubicBezTo>
                    <a:cubicBezTo>
                      <a:pt x="154" y="163"/>
                      <a:pt x="155" y="162"/>
                      <a:pt x="155" y="160"/>
                    </a:cubicBezTo>
                    <a:cubicBezTo>
                      <a:pt x="156" y="160"/>
                      <a:pt x="156" y="160"/>
                      <a:pt x="156" y="160"/>
                    </a:cubicBezTo>
                    <a:cubicBezTo>
                      <a:pt x="156" y="160"/>
                      <a:pt x="157" y="160"/>
                      <a:pt x="157" y="160"/>
                    </a:cubicBezTo>
                    <a:cubicBezTo>
                      <a:pt x="157" y="160"/>
                      <a:pt x="157" y="159"/>
                      <a:pt x="158" y="15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58" y="159"/>
                      <a:pt x="158" y="159"/>
                      <a:pt x="157" y="15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58" y="159"/>
                      <a:pt x="158" y="159"/>
                      <a:pt x="159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9" y="158"/>
                      <a:pt x="159" y="158"/>
                      <a:pt x="159" y="157"/>
                    </a:cubicBezTo>
                    <a:cubicBezTo>
                      <a:pt x="159" y="157"/>
                      <a:pt x="159" y="157"/>
                      <a:pt x="159" y="157"/>
                    </a:cubicBezTo>
                    <a:moveTo>
                      <a:pt x="237" y="153"/>
                    </a:moveTo>
                    <a:cubicBezTo>
                      <a:pt x="237" y="153"/>
                      <a:pt x="237" y="153"/>
                      <a:pt x="237" y="153"/>
                    </a:cubicBezTo>
                    <a:cubicBezTo>
                      <a:pt x="237" y="154"/>
                      <a:pt x="237" y="154"/>
                      <a:pt x="236" y="154"/>
                    </a:cubicBezTo>
                    <a:cubicBezTo>
                      <a:pt x="236" y="154"/>
                      <a:pt x="236" y="154"/>
                      <a:pt x="236" y="153"/>
                    </a:cubicBezTo>
                    <a:cubicBezTo>
                      <a:pt x="236" y="153"/>
                      <a:pt x="236" y="153"/>
                      <a:pt x="237" y="153"/>
                    </a:cubicBezTo>
                    <a:moveTo>
                      <a:pt x="220" y="155"/>
                    </a:moveTo>
                    <a:cubicBezTo>
                      <a:pt x="219" y="154"/>
                      <a:pt x="221" y="153"/>
                      <a:pt x="222" y="153"/>
                    </a:cubicBezTo>
                    <a:cubicBezTo>
                      <a:pt x="222" y="153"/>
                      <a:pt x="223" y="153"/>
                      <a:pt x="223" y="154"/>
                    </a:cubicBezTo>
                    <a:cubicBezTo>
                      <a:pt x="223" y="154"/>
                      <a:pt x="223" y="154"/>
                      <a:pt x="223" y="154"/>
                    </a:cubicBezTo>
                    <a:cubicBezTo>
                      <a:pt x="223" y="154"/>
                      <a:pt x="223" y="154"/>
                      <a:pt x="223" y="154"/>
                    </a:cubicBezTo>
                    <a:cubicBezTo>
                      <a:pt x="222" y="154"/>
                      <a:pt x="222" y="154"/>
                      <a:pt x="222" y="155"/>
                    </a:cubicBezTo>
                    <a:cubicBezTo>
                      <a:pt x="222" y="155"/>
                      <a:pt x="221" y="155"/>
                      <a:pt x="221" y="156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21" y="156"/>
                      <a:pt x="220" y="156"/>
                      <a:pt x="220" y="156"/>
                    </a:cubicBezTo>
                    <a:cubicBezTo>
                      <a:pt x="221" y="157"/>
                      <a:pt x="220" y="158"/>
                      <a:pt x="221" y="159"/>
                    </a:cubicBezTo>
                    <a:cubicBezTo>
                      <a:pt x="220" y="159"/>
                      <a:pt x="220" y="158"/>
                      <a:pt x="219" y="158"/>
                    </a:cubicBezTo>
                    <a:cubicBezTo>
                      <a:pt x="218" y="157"/>
                      <a:pt x="218" y="157"/>
                      <a:pt x="218" y="157"/>
                    </a:cubicBezTo>
                    <a:cubicBezTo>
                      <a:pt x="219" y="157"/>
                      <a:pt x="219" y="156"/>
                      <a:pt x="219" y="156"/>
                    </a:cubicBezTo>
                    <a:cubicBezTo>
                      <a:pt x="219" y="155"/>
                      <a:pt x="219" y="155"/>
                      <a:pt x="219" y="155"/>
                    </a:cubicBezTo>
                    <a:cubicBezTo>
                      <a:pt x="220" y="155"/>
                      <a:pt x="220" y="155"/>
                      <a:pt x="220" y="155"/>
                    </a:cubicBezTo>
                    <a:moveTo>
                      <a:pt x="251" y="151"/>
                    </a:moveTo>
                    <a:cubicBezTo>
                      <a:pt x="251" y="151"/>
                      <a:pt x="251" y="150"/>
                      <a:pt x="250" y="150"/>
                    </a:cubicBezTo>
                    <a:cubicBezTo>
                      <a:pt x="250" y="150"/>
                      <a:pt x="251" y="150"/>
                      <a:pt x="251" y="149"/>
                    </a:cubicBezTo>
                    <a:cubicBezTo>
                      <a:pt x="252" y="149"/>
                      <a:pt x="251" y="150"/>
                      <a:pt x="251" y="151"/>
                    </a:cubicBezTo>
                    <a:moveTo>
                      <a:pt x="265" y="148"/>
                    </a:moveTo>
                    <a:cubicBezTo>
                      <a:pt x="265" y="148"/>
                      <a:pt x="265" y="147"/>
                      <a:pt x="265" y="147"/>
                    </a:cubicBezTo>
                    <a:cubicBezTo>
                      <a:pt x="265" y="147"/>
                      <a:pt x="265" y="147"/>
                      <a:pt x="265" y="147"/>
                    </a:cubicBezTo>
                    <a:cubicBezTo>
                      <a:pt x="265" y="147"/>
                      <a:pt x="266" y="147"/>
                      <a:pt x="266" y="148"/>
                    </a:cubicBezTo>
                    <a:cubicBezTo>
                      <a:pt x="265" y="148"/>
                      <a:pt x="265" y="148"/>
                      <a:pt x="265" y="148"/>
                    </a:cubicBezTo>
                    <a:moveTo>
                      <a:pt x="264" y="146"/>
                    </a:moveTo>
                    <a:cubicBezTo>
                      <a:pt x="264" y="146"/>
                      <a:pt x="264" y="146"/>
                      <a:pt x="264" y="145"/>
                    </a:cubicBezTo>
                    <a:cubicBezTo>
                      <a:pt x="264" y="145"/>
                      <a:pt x="264" y="145"/>
                      <a:pt x="264" y="145"/>
                    </a:cubicBezTo>
                    <a:cubicBezTo>
                      <a:pt x="264" y="145"/>
                      <a:pt x="265" y="145"/>
                      <a:pt x="265" y="146"/>
                    </a:cubicBezTo>
                    <a:cubicBezTo>
                      <a:pt x="265" y="146"/>
                      <a:pt x="264" y="146"/>
                      <a:pt x="265" y="146"/>
                    </a:cubicBezTo>
                    <a:cubicBezTo>
                      <a:pt x="265" y="146"/>
                      <a:pt x="265" y="146"/>
                      <a:pt x="264" y="146"/>
                    </a:cubicBezTo>
                    <a:moveTo>
                      <a:pt x="262" y="147"/>
                    </a:moveTo>
                    <a:cubicBezTo>
                      <a:pt x="261" y="147"/>
                      <a:pt x="262" y="146"/>
                      <a:pt x="262" y="145"/>
                    </a:cubicBezTo>
                    <a:cubicBezTo>
                      <a:pt x="262" y="145"/>
                      <a:pt x="262" y="145"/>
                      <a:pt x="262" y="145"/>
                    </a:cubicBezTo>
                    <a:cubicBezTo>
                      <a:pt x="262" y="145"/>
                      <a:pt x="263" y="145"/>
                      <a:pt x="263" y="145"/>
                    </a:cubicBezTo>
                    <a:cubicBezTo>
                      <a:pt x="263" y="146"/>
                      <a:pt x="262" y="147"/>
                      <a:pt x="262" y="147"/>
                    </a:cubicBezTo>
                    <a:moveTo>
                      <a:pt x="246" y="145"/>
                    </a:moveTo>
                    <a:cubicBezTo>
                      <a:pt x="246" y="145"/>
                      <a:pt x="246" y="145"/>
                      <a:pt x="246" y="145"/>
                    </a:cubicBezTo>
                    <a:cubicBezTo>
                      <a:pt x="246" y="145"/>
                      <a:pt x="246" y="145"/>
                      <a:pt x="246" y="145"/>
                    </a:cubicBezTo>
                    <a:cubicBezTo>
                      <a:pt x="246" y="145"/>
                      <a:pt x="246" y="145"/>
                      <a:pt x="246" y="145"/>
                    </a:cubicBezTo>
                    <a:cubicBezTo>
                      <a:pt x="246" y="145"/>
                      <a:pt x="246" y="145"/>
                      <a:pt x="247" y="145"/>
                    </a:cubicBezTo>
                    <a:cubicBezTo>
                      <a:pt x="247" y="145"/>
                      <a:pt x="246" y="145"/>
                      <a:pt x="246" y="145"/>
                    </a:cubicBezTo>
                    <a:moveTo>
                      <a:pt x="240" y="147"/>
                    </a:moveTo>
                    <a:cubicBezTo>
                      <a:pt x="241" y="147"/>
                      <a:pt x="241" y="147"/>
                      <a:pt x="241" y="147"/>
                    </a:cubicBezTo>
                    <a:cubicBezTo>
                      <a:pt x="241" y="146"/>
                      <a:pt x="240" y="146"/>
                      <a:pt x="240" y="145"/>
                    </a:cubicBezTo>
                    <a:cubicBezTo>
                      <a:pt x="240" y="145"/>
                      <a:pt x="240" y="144"/>
                      <a:pt x="241" y="144"/>
                    </a:cubicBezTo>
                    <a:cubicBezTo>
                      <a:pt x="240" y="143"/>
                      <a:pt x="240" y="143"/>
                      <a:pt x="239" y="143"/>
                    </a:cubicBezTo>
                    <a:cubicBezTo>
                      <a:pt x="239" y="142"/>
                      <a:pt x="240" y="142"/>
                      <a:pt x="240" y="142"/>
                    </a:cubicBezTo>
                    <a:cubicBezTo>
                      <a:pt x="240" y="142"/>
                      <a:pt x="240" y="142"/>
                      <a:pt x="240" y="143"/>
                    </a:cubicBezTo>
                    <a:cubicBezTo>
                      <a:pt x="240" y="143"/>
                      <a:pt x="241" y="143"/>
                      <a:pt x="242" y="144"/>
                    </a:cubicBezTo>
                    <a:cubicBezTo>
                      <a:pt x="242" y="144"/>
                      <a:pt x="241" y="144"/>
                      <a:pt x="241" y="145"/>
                    </a:cubicBezTo>
                    <a:cubicBezTo>
                      <a:pt x="241" y="148"/>
                      <a:pt x="245" y="147"/>
                      <a:pt x="245" y="149"/>
                    </a:cubicBezTo>
                    <a:cubicBezTo>
                      <a:pt x="245" y="149"/>
                      <a:pt x="245" y="149"/>
                      <a:pt x="245" y="149"/>
                    </a:cubicBezTo>
                    <a:cubicBezTo>
                      <a:pt x="245" y="149"/>
                      <a:pt x="244" y="149"/>
                      <a:pt x="244" y="149"/>
                    </a:cubicBezTo>
                    <a:cubicBezTo>
                      <a:pt x="242" y="148"/>
                      <a:pt x="240" y="148"/>
                      <a:pt x="239" y="146"/>
                    </a:cubicBezTo>
                    <a:cubicBezTo>
                      <a:pt x="240" y="147"/>
                      <a:pt x="240" y="147"/>
                      <a:pt x="240" y="147"/>
                    </a:cubicBezTo>
                    <a:moveTo>
                      <a:pt x="264" y="143"/>
                    </a:moveTo>
                    <a:cubicBezTo>
                      <a:pt x="263" y="143"/>
                      <a:pt x="263" y="142"/>
                      <a:pt x="262" y="141"/>
                    </a:cubicBezTo>
                    <a:cubicBezTo>
                      <a:pt x="262" y="141"/>
                      <a:pt x="262" y="141"/>
                      <a:pt x="263" y="141"/>
                    </a:cubicBezTo>
                    <a:cubicBezTo>
                      <a:pt x="263" y="141"/>
                      <a:pt x="263" y="142"/>
                      <a:pt x="264" y="142"/>
                    </a:cubicBezTo>
                    <a:cubicBezTo>
                      <a:pt x="264" y="142"/>
                      <a:pt x="264" y="142"/>
                      <a:pt x="264" y="142"/>
                    </a:cubicBezTo>
                    <a:cubicBezTo>
                      <a:pt x="264" y="142"/>
                      <a:pt x="264" y="142"/>
                      <a:pt x="265" y="142"/>
                    </a:cubicBezTo>
                    <a:cubicBezTo>
                      <a:pt x="264" y="142"/>
                      <a:pt x="264" y="142"/>
                      <a:pt x="264" y="143"/>
                    </a:cubicBezTo>
                    <a:moveTo>
                      <a:pt x="147" y="151"/>
                    </a:moveTo>
                    <a:cubicBezTo>
                      <a:pt x="147" y="150"/>
                      <a:pt x="147" y="150"/>
                      <a:pt x="147" y="150"/>
                    </a:cubicBezTo>
                    <a:cubicBezTo>
                      <a:pt x="148" y="149"/>
                      <a:pt x="148" y="146"/>
                      <a:pt x="149" y="145"/>
                    </a:cubicBezTo>
                    <a:cubicBezTo>
                      <a:pt x="149" y="144"/>
                      <a:pt x="148" y="145"/>
                      <a:pt x="149" y="144"/>
                    </a:cubicBezTo>
                    <a:cubicBezTo>
                      <a:pt x="149" y="144"/>
                      <a:pt x="149" y="144"/>
                      <a:pt x="149" y="143"/>
                    </a:cubicBezTo>
                    <a:cubicBezTo>
                      <a:pt x="149" y="143"/>
                      <a:pt x="149" y="143"/>
                      <a:pt x="149" y="142"/>
                    </a:cubicBezTo>
                    <a:cubicBezTo>
                      <a:pt x="149" y="140"/>
                      <a:pt x="150" y="140"/>
                      <a:pt x="152" y="139"/>
                    </a:cubicBezTo>
                    <a:cubicBezTo>
                      <a:pt x="151" y="141"/>
                      <a:pt x="149" y="140"/>
                      <a:pt x="149" y="142"/>
                    </a:cubicBezTo>
                    <a:cubicBezTo>
                      <a:pt x="149" y="142"/>
                      <a:pt x="150" y="143"/>
                      <a:pt x="150" y="143"/>
                    </a:cubicBezTo>
                    <a:cubicBezTo>
                      <a:pt x="150" y="144"/>
                      <a:pt x="149" y="144"/>
                      <a:pt x="149" y="144"/>
                    </a:cubicBezTo>
                    <a:cubicBezTo>
                      <a:pt x="149" y="145"/>
                      <a:pt x="150" y="144"/>
                      <a:pt x="150" y="145"/>
                    </a:cubicBezTo>
                    <a:cubicBezTo>
                      <a:pt x="149" y="146"/>
                      <a:pt x="148" y="148"/>
                      <a:pt x="148" y="150"/>
                    </a:cubicBezTo>
                    <a:cubicBezTo>
                      <a:pt x="148" y="150"/>
                      <a:pt x="147" y="150"/>
                      <a:pt x="147" y="150"/>
                    </a:cubicBezTo>
                    <a:cubicBezTo>
                      <a:pt x="147" y="150"/>
                      <a:pt x="147" y="151"/>
                      <a:pt x="147" y="151"/>
                    </a:cubicBezTo>
                    <a:moveTo>
                      <a:pt x="261" y="139"/>
                    </a:moveTo>
                    <a:cubicBezTo>
                      <a:pt x="260" y="139"/>
                      <a:pt x="259" y="138"/>
                      <a:pt x="260" y="138"/>
                    </a:cubicBezTo>
                    <a:cubicBezTo>
                      <a:pt x="260" y="137"/>
                      <a:pt x="260" y="137"/>
                      <a:pt x="260" y="137"/>
                    </a:cubicBezTo>
                    <a:cubicBezTo>
                      <a:pt x="261" y="137"/>
                      <a:pt x="262" y="137"/>
                      <a:pt x="262" y="138"/>
                    </a:cubicBezTo>
                    <a:cubicBezTo>
                      <a:pt x="262" y="138"/>
                      <a:pt x="261" y="139"/>
                      <a:pt x="261" y="139"/>
                    </a:cubicBezTo>
                    <a:cubicBezTo>
                      <a:pt x="261" y="139"/>
                      <a:pt x="261" y="139"/>
                      <a:pt x="261" y="139"/>
                    </a:cubicBezTo>
                    <a:moveTo>
                      <a:pt x="152" y="139"/>
                    </a:move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54" y="138"/>
                      <a:pt x="153" y="135"/>
                      <a:pt x="155" y="135"/>
                    </a:cubicBezTo>
                    <a:cubicBezTo>
                      <a:pt x="155" y="135"/>
                      <a:pt x="155" y="135"/>
                      <a:pt x="155" y="135"/>
                    </a:cubicBezTo>
                    <a:cubicBezTo>
                      <a:pt x="154" y="135"/>
                      <a:pt x="154" y="136"/>
                      <a:pt x="154" y="138"/>
                    </a:cubicBezTo>
                    <a:cubicBezTo>
                      <a:pt x="153" y="138"/>
                      <a:pt x="153" y="139"/>
                      <a:pt x="152" y="139"/>
                    </a:cubicBezTo>
                    <a:moveTo>
                      <a:pt x="278" y="136"/>
                    </a:moveTo>
                    <a:cubicBezTo>
                      <a:pt x="278" y="135"/>
                      <a:pt x="278" y="133"/>
                      <a:pt x="277" y="132"/>
                    </a:cubicBezTo>
                    <a:cubicBezTo>
                      <a:pt x="278" y="132"/>
                      <a:pt x="277" y="132"/>
                      <a:pt x="277" y="132"/>
                    </a:cubicBezTo>
                    <a:cubicBezTo>
                      <a:pt x="277" y="132"/>
                      <a:pt x="278" y="132"/>
                      <a:pt x="278" y="132"/>
                    </a:cubicBezTo>
                    <a:cubicBezTo>
                      <a:pt x="279" y="132"/>
                      <a:pt x="278" y="134"/>
                      <a:pt x="279" y="136"/>
                    </a:cubicBezTo>
                    <a:cubicBezTo>
                      <a:pt x="279" y="136"/>
                      <a:pt x="279" y="136"/>
                      <a:pt x="279" y="136"/>
                    </a:cubicBezTo>
                    <a:cubicBezTo>
                      <a:pt x="278" y="136"/>
                      <a:pt x="278" y="136"/>
                      <a:pt x="278" y="136"/>
                    </a:cubicBezTo>
                    <a:moveTo>
                      <a:pt x="259" y="133"/>
                    </a:moveTo>
                    <a:cubicBezTo>
                      <a:pt x="259" y="133"/>
                      <a:pt x="258" y="133"/>
                      <a:pt x="257" y="133"/>
                    </a:cubicBezTo>
                    <a:cubicBezTo>
                      <a:pt x="257" y="132"/>
                      <a:pt x="258" y="131"/>
                      <a:pt x="257" y="131"/>
                    </a:cubicBezTo>
                    <a:cubicBezTo>
                      <a:pt x="257" y="130"/>
                      <a:pt x="255" y="130"/>
                      <a:pt x="255" y="130"/>
                    </a:cubicBezTo>
                    <a:cubicBezTo>
                      <a:pt x="255" y="129"/>
                      <a:pt x="255" y="129"/>
                      <a:pt x="255" y="129"/>
                    </a:cubicBezTo>
                    <a:cubicBezTo>
                      <a:pt x="255" y="130"/>
                      <a:pt x="256" y="130"/>
                      <a:pt x="256" y="130"/>
                    </a:cubicBezTo>
                    <a:cubicBezTo>
                      <a:pt x="257" y="130"/>
                      <a:pt x="257" y="130"/>
                      <a:pt x="257" y="130"/>
                    </a:cubicBezTo>
                    <a:cubicBezTo>
                      <a:pt x="258" y="131"/>
                      <a:pt x="257" y="133"/>
                      <a:pt x="260" y="133"/>
                    </a:cubicBezTo>
                    <a:cubicBezTo>
                      <a:pt x="260" y="133"/>
                      <a:pt x="260" y="133"/>
                      <a:pt x="260" y="133"/>
                    </a:cubicBezTo>
                    <a:cubicBezTo>
                      <a:pt x="260" y="133"/>
                      <a:pt x="260" y="133"/>
                      <a:pt x="259" y="133"/>
                    </a:cubicBezTo>
                    <a:moveTo>
                      <a:pt x="156" y="134"/>
                    </a:moveTo>
                    <a:cubicBezTo>
                      <a:pt x="155" y="134"/>
                      <a:pt x="155" y="133"/>
                      <a:pt x="155" y="133"/>
                    </a:cubicBezTo>
                    <a:cubicBezTo>
                      <a:pt x="155" y="132"/>
                      <a:pt x="154" y="131"/>
                      <a:pt x="153" y="131"/>
                    </a:cubicBezTo>
                    <a:cubicBezTo>
                      <a:pt x="153" y="129"/>
                      <a:pt x="154" y="128"/>
                      <a:pt x="154" y="127"/>
                    </a:cubicBezTo>
                    <a:cubicBezTo>
                      <a:pt x="155" y="126"/>
                      <a:pt x="156" y="126"/>
                      <a:pt x="157" y="126"/>
                    </a:cubicBezTo>
                    <a:cubicBezTo>
                      <a:pt x="156" y="127"/>
                      <a:pt x="155" y="127"/>
                      <a:pt x="154" y="128"/>
                    </a:cubicBezTo>
                    <a:cubicBezTo>
                      <a:pt x="154" y="128"/>
                      <a:pt x="154" y="130"/>
                      <a:pt x="153" y="130"/>
                    </a:cubicBezTo>
                    <a:cubicBezTo>
                      <a:pt x="153" y="131"/>
                      <a:pt x="154" y="131"/>
                      <a:pt x="154" y="132"/>
                    </a:cubicBezTo>
                    <a:cubicBezTo>
                      <a:pt x="154" y="132"/>
                      <a:pt x="155" y="132"/>
                      <a:pt x="155" y="132"/>
                    </a:cubicBezTo>
                    <a:cubicBezTo>
                      <a:pt x="155" y="132"/>
                      <a:pt x="155" y="131"/>
                      <a:pt x="155" y="131"/>
                    </a:cubicBezTo>
                    <a:cubicBezTo>
                      <a:pt x="155" y="132"/>
                      <a:pt x="155" y="132"/>
                      <a:pt x="155" y="132"/>
                    </a:cubicBezTo>
                    <a:cubicBezTo>
                      <a:pt x="155" y="133"/>
                      <a:pt x="155" y="133"/>
                      <a:pt x="155" y="134"/>
                    </a:cubicBezTo>
                    <a:cubicBezTo>
                      <a:pt x="156" y="134"/>
                      <a:pt x="156" y="134"/>
                      <a:pt x="156" y="134"/>
                    </a:cubicBezTo>
                    <a:cubicBezTo>
                      <a:pt x="156" y="134"/>
                      <a:pt x="156" y="134"/>
                      <a:pt x="156" y="134"/>
                    </a:cubicBezTo>
                    <a:moveTo>
                      <a:pt x="290" y="124"/>
                    </a:moveTo>
                    <a:cubicBezTo>
                      <a:pt x="282" y="124"/>
                      <a:pt x="282" y="124"/>
                      <a:pt x="282" y="124"/>
                    </a:cubicBezTo>
                    <a:cubicBezTo>
                      <a:pt x="283" y="124"/>
                      <a:pt x="283" y="125"/>
                      <a:pt x="284" y="125"/>
                    </a:cubicBezTo>
                    <a:cubicBezTo>
                      <a:pt x="284" y="125"/>
                      <a:pt x="284" y="125"/>
                      <a:pt x="284" y="125"/>
                    </a:cubicBezTo>
                    <a:cubicBezTo>
                      <a:pt x="283" y="125"/>
                      <a:pt x="283" y="125"/>
                      <a:pt x="282" y="125"/>
                    </a:cubicBezTo>
                    <a:cubicBezTo>
                      <a:pt x="282" y="124"/>
                      <a:pt x="282" y="124"/>
                      <a:pt x="282" y="124"/>
                    </a:cubicBezTo>
                    <a:cubicBezTo>
                      <a:pt x="233" y="124"/>
                      <a:pt x="233" y="124"/>
                      <a:pt x="233" y="124"/>
                    </a:cubicBezTo>
                    <a:cubicBezTo>
                      <a:pt x="232" y="125"/>
                      <a:pt x="231" y="126"/>
                      <a:pt x="230" y="127"/>
                    </a:cubicBezTo>
                    <a:cubicBezTo>
                      <a:pt x="230" y="125"/>
                      <a:pt x="232" y="125"/>
                      <a:pt x="232" y="124"/>
                    </a:cubicBezTo>
                    <a:cubicBezTo>
                      <a:pt x="221" y="124"/>
                      <a:pt x="221" y="124"/>
                      <a:pt x="221" y="124"/>
                    </a:cubicBezTo>
                    <a:cubicBezTo>
                      <a:pt x="221" y="124"/>
                      <a:pt x="221" y="124"/>
                      <a:pt x="221" y="124"/>
                    </a:cubicBezTo>
                    <a:cubicBezTo>
                      <a:pt x="221" y="125"/>
                      <a:pt x="222" y="124"/>
                      <a:pt x="222" y="125"/>
                    </a:cubicBezTo>
                    <a:cubicBezTo>
                      <a:pt x="221" y="124"/>
                      <a:pt x="220" y="124"/>
                      <a:pt x="219" y="124"/>
                    </a:cubicBezTo>
                    <a:cubicBezTo>
                      <a:pt x="219" y="124"/>
                      <a:pt x="219" y="124"/>
                      <a:pt x="219" y="124"/>
                    </a:cubicBezTo>
                    <a:cubicBezTo>
                      <a:pt x="165" y="124"/>
                      <a:pt x="165" y="124"/>
                      <a:pt x="165" y="124"/>
                    </a:cubicBezTo>
                    <a:cubicBezTo>
                      <a:pt x="164" y="124"/>
                      <a:pt x="164" y="124"/>
                      <a:pt x="165" y="125"/>
                    </a:cubicBezTo>
                    <a:cubicBezTo>
                      <a:pt x="164" y="125"/>
                      <a:pt x="164" y="125"/>
                      <a:pt x="164" y="125"/>
                    </a:cubicBezTo>
                    <a:cubicBezTo>
                      <a:pt x="163" y="125"/>
                      <a:pt x="163" y="125"/>
                      <a:pt x="163" y="125"/>
                    </a:cubicBezTo>
                    <a:cubicBezTo>
                      <a:pt x="162" y="125"/>
                      <a:pt x="162" y="125"/>
                      <a:pt x="162" y="125"/>
                    </a:cubicBezTo>
                    <a:cubicBezTo>
                      <a:pt x="162" y="125"/>
                      <a:pt x="162" y="125"/>
                      <a:pt x="162" y="125"/>
                    </a:cubicBezTo>
                    <a:cubicBezTo>
                      <a:pt x="163" y="124"/>
                      <a:pt x="164" y="124"/>
                      <a:pt x="165" y="124"/>
                    </a:cubicBezTo>
                    <a:cubicBezTo>
                      <a:pt x="145" y="124"/>
                      <a:pt x="145" y="124"/>
                      <a:pt x="145" y="124"/>
                    </a:cubicBezTo>
                    <a:cubicBezTo>
                      <a:pt x="145" y="124"/>
                      <a:pt x="145" y="124"/>
                      <a:pt x="145" y="124"/>
                    </a:cubicBezTo>
                    <a:cubicBezTo>
                      <a:pt x="146" y="124"/>
                      <a:pt x="147" y="124"/>
                      <a:pt x="147" y="124"/>
                    </a:cubicBezTo>
                    <a:cubicBezTo>
                      <a:pt x="149" y="124"/>
                      <a:pt x="152" y="124"/>
                      <a:pt x="154" y="126"/>
                    </a:cubicBezTo>
                    <a:cubicBezTo>
                      <a:pt x="152" y="125"/>
                      <a:pt x="150" y="125"/>
                      <a:pt x="148" y="124"/>
                    </a:cubicBezTo>
                    <a:cubicBezTo>
                      <a:pt x="147" y="125"/>
                      <a:pt x="146" y="124"/>
                      <a:pt x="145" y="125"/>
                    </a:cubicBezTo>
                    <a:cubicBezTo>
                      <a:pt x="145" y="150"/>
                      <a:pt x="145" y="150"/>
                      <a:pt x="145" y="150"/>
                    </a:cubicBezTo>
                    <a:cubicBezTo>
                      <a:pt x="145" y="150"/>
                      <a:pt x="145" y="149"/>
                      <a:pt x="145" y="149"/>
                    </a:cubicBezTo>
                    <a:cubicBezTo>
                      <a:pt x="146" y="149"/>
                      <a:pt x="145" y="150"/>
                      <a:pt x="145" y="150"/>
                    </a:cubicBezTo>
                    <a:cubicBezTo>
                      <a:pt x="145" y="150"/>
                      <a:pt x="145" y="150"/>
                      <a:pt x="145" y="150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236"/>
                      <a:pt x="145" y="236"/>
                      <a:pt x="145" y="236"/>
                    </a:cubicBezTo>
                    <a:cubicBezTo>
                      <a:pt x="145" y="236"/>
                      <a:pt x="145" y="237"/>
                      <a:pt x="146" y="237"/>
                    </a:cubicBezTo>
                    <a:cubicBezTo>
                      <a:pt x="146" y="237"/>
                      <a:pt x="146" y="237"/>
                      <a:pt x="146" y="237"/>
                    </a:cubicBezTo>
                    <a:cubicBezTo>
                      <a:pt x="147" y="240"/>
                      <a:pt x="148" y="242"/>
                      <a:pt x="150" y="243"/>
                    </a:cubicBezTo>
                    <a:cubicBezTo>
                      <a:pt x="150" y="244"/>
                      <a:pt x="150" y="244"/>
                      <a:pt x="150" y="244"/>
                    </a:cubicBezTo>
                    <a:cubicBezTo>
                      <a:pt x="152" y="244"/>
                      <a:pt x="152" y="246"/>
                      <a:pt x="152" y="248"/>
                    </a:cubicBezTo>
                    <a:cubicBezTo>
                      <a:pt x="152" y="248"/>
                      <a:pt x="152" y="248"/>
                      <a:pt x="152" y="248"/>
                    </a:cubicBezTo>
                    <a:cubicBezTo>
                      <a:pt x="152" y="248"/>
                      <a:pt x="152" y="248"/>
                      <a:pt x="152" y="248"/>
                    </a:cubicBezTo>
                    <a:cubicBezTo>
                      <a:pt x="152" y="248"/>
                      <a:pt x="152" y="248"/>
                      <a:pt x="152" y="248"/>
                    </a:cubicBezTo>
                    <a:cubicBezTo>
                      <a:pt x="151" y="248"/>
                      <a:pt x="151" y="248"/>
                      <a:pt x="151" y="248"/>
                    </a:cubicBezTo>
                    <a:cubicBezTo>
                      <a:pt x="152" y="249"/>
                      <a:pt x="153" y="251"/>
                      <a:pt x="153" y="252"/>
                    </a:cubicBezTo>
                    <a:cubicBezTo>
                      <a:pt x="165" y="252"/>
                      <a:pt x="165" y="252"/>
                      <a:pt x="165" y="252"/>
                    </a:cubicBezTo>
                    <a:cubicBezTo>
                      <a:pt x="165" y="252"/>
                      <a:pt x="166" y="252"/>
                      <a:pt x="166" y="252"/>
                    </a:cubicBezTo>
                    <a:cubicBezTo>
                      <a:pt x="167" y="252"/>
                      <a:pt x="168" y="252"/>
                      <a:pt x="168" y="251"/>
                    </a:cubicBezTo>
                    <a:cubicBezTo>
                      <a:pt x="171" y="250"/>
                      <a:pt x="174" y="249"/>
                      <a:pt x="176" y="248"/>
                    </a:cubicBezTo>
                    <a:cubicBezTo>
                      <a:pt x="176" y="246"/>
                      <a:pt x="177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80" y="245"/>
                      <a:pt x="181" y="244"/>
                      <a:pt x="182" y="244"/>
                    </a:cubicBezTo>
                    <a:cubicBezTo>
                      <a:pt x="182" y="244"/>
                      <a:pt x="183" y="244"/>
                      <a:pt x="183" y="244"/>
                    </a:cubicBezTo>
                    <a:cubicBezTo>
                      <a:pt x="183" y="244"/>
                      <a:pt x="184" y="244"/>
                      <a:pt x="184" y="243"/>
                    </a:cubicBezTo>
                    <a:cubicBezTo>
                      <a:pt x="183" y="243"/>
                      <a:pt x="183" y="243"/>
                      <a:pt x="183" y="243"/>
                    </a:cubicBezTo>
                    <a:cubicBezTo>
                      <a:pt x="183" y="242"/>
                      <a:pt x="184" y="242"/>
                      <a:pt x="184" y="242"/>
                    </a:cubicBezTo>
                    <a:cubicBezTo>
                      <a:pt x="185" y="242"/>
                      <a:pt x="185" y="242"/>
                      <a:pt x="185" y="242"/>
                    </a:cubicBezTo>
                    <a:cubicBezTo>
                      <a:pt x="185" y="242"/>
                      <a:pt x="185" y="242"/>
                      <a:pt x="186" y="242"/>
                    </a:cubicBezTo>
                    <a:cubicBezTo>
                      <a:pt x="186" y="242"/>
                      <a:pt x="186" y="242"/>
                      <a:pt x="186" y="242"/>
                    </a:cubicBezTo>
                    <a:cubicBezTo>
                      <a:pt x="187" y="241"/>
                      <a:pt x="186" y="240"/>
                      <a:pt x="188" y="239"/>
                    </a:cubicBezTo>
                    <a:cubicBezTo>
                      <a:pt x="188" y="239"/>
                      <a:pt x="190" y="239"/>
                      <a:pt x="190" y="239"/>
                    </a:cubicBezTo>
                    <a:cubicBezTo>
                      <a:pt x="189" y="237"/>
                      <a:pt x="190" y="235"/>
                      <a:pt x="191" y="234"/>
                    </a:cubicBezTo>
                    <a:cubicBezTo>
                      <a:pt x="191" y="234"/>
                      <a:pt x="191" y="235"/>
                      <a:pt x="191" y="235"/>
                    </a:cubicBezTo>
                    <a:cubicBezTo>
                      <a:pt x="191" y="235"/>
                      <a:pt x="191" y="235"/>
                      <a:pt x="191" y="235"/>
                    </a:cubicBezTo>
                    <a:cubicBezTo>
                      <a:pt x="192" y="233"/>
                      <a:pt x="194" y="232"/>
                      <a:pt x="194" y="229"/>
                    </a:cubicBezTo>
                    <a:cubicBezTo>
                      <a:pt x="192" y="229"/>
                      <a:pt x="192" y="227"/>
                      <a:pt x="191" y="226"/>
                    </a:cubicBezTo>
                    <a:cubicBezTo>
                      <a:pt x="191" y="226"/>
                      <a:pt x="190" y="226"/>
                      <a:pt x="190" y="226"/>
                    </a:cubicBezTo>
                    <a:cubicBezTo>
                      <a:pt x="187" y="226"/>
                      <a:pt x="185" y="224"/>
                      <a:pt x="185" y="221"/>
                    </a:cubicBezTo>
                    <a:cubicBezTo>
                      <a:pt x="184" y="220"/>
                      <a:pt x="184" y="220"/>
                      <a:pt x="184" y="220"/>
                    </a:cubicBezTo>
                    <a:cubicBezTo>
                      <a:pt x="185" y="220"/>
                      <a:pt x="185" y="219"/>
                      <a:pt x="185" y="218"/>
                    </a:cubicBezTo>
                    <a:cubicBezTo>
                      <a:pt x="184" y="219"/>
                      <a:pt x="183" y="221"/>
                      <a:pt x="182" y="221"/>
                    </a:cubicBezTo>
                    <a:cubicBezTo>
                      <a:pt x="182" y="222"/>
                      <a:pt x="181" y="222"/>
                      <a:pt x="180" y="223"/>
                    </a:cubicBezTo>
                    <a:cubicBezTo>
                      <a:pt x="181" y="224"/>
                      <a:pt x="181" y="224"/>
                      <a:pt x="181" y="224"/>
                    </a:cubicBezTo>
                    <a:cubicBezTo>
                      <a:pt x="180" y="224"/>
                      <a:pt x="180" y="224"/>
                      <a:pt x="180" y="224"/>
                    </a:cubicBezTo>
                    <a:cubicBezTo>
                      <a:pt x="180" y="224"/>
                      <a:pt x="180" y="224"/>
                      <a:pt x="179" y="224"/>
                    </a:cubicBezTo>
                    <a:cubicBezTo>
                      <a:pt x="179" y="225"/>
                      <a:pt x="179" y="225"/>
                      <a:pt x="178" y="225"/>
                    </a:cubicBezTo>
                    <a:cubicBezTo>
                      <a:pt x="178" y="225"/>
                      <a:pt x="177" y="225"/>
                      <a:pt x="177" y="225"/>
                    </a:cubicBezTo>
                    <a:cubicBezTo>
                      <a:pt x="176" y="225"/>
                      <a:pt x="176" y="225"/>
                      <a:pt x="176" y="225"/>
                    </a:cubicBezTo>
                    <a:cubicBezTo>
                      <a:pt x="176" y="225"/>
                      <a:pt x="175" y="225"/>
                      <a:pt x="175" y="225"/>
                    </a:cubicBezTo>
                    <a:cubicBezTo>
                      <a:pt x="175" y="225"/>
                      <a:pt x="175" y="225"/>
                      <a:pt x="174" y="225"/>
                    </a:cubicBezTo>
                    <a:cubicBezTo>
                      <a:pt x="174" y="225"/>
                      <a:pt x="174" y="225"/>
                      <a:pt x="173" y="225"/>
                    </a:cubicBezTo>
                    <a:cubicBezTo>
                      <a:pt x="173" y="224"/>
                      <a:pt x="173" y="225"/>
                      <a:pt x="172" y="224"/>
                    </a:cubicBezTo>
                    <a:cubicBezTo>
                      <a:pt x="173" y="223"/>
                      <a:pt x="172" y="221"/>
                      <a:pt x="172" y="220"/>
                    </a:cubicBezTo>
                    <a:cubicBezTo>
                      <a:pt x="172" y="220"/>
                      <a:pt x="172" y="219"/>
                      <a:pt x="171" y="219"/>
                    </a:cubicBezTo>
                    <a:cubicBezTo>
                      <a:pt x="171" y="219"/>
                      <a:pt x="171" y="219"/>
                      <a:pt x="171" y="219"/>
                    </a:cubicBezTo>
                    <a:cubicBezTo>
                      <a:pt x="171" y="220"/>
                      <a:pt x="171" y="222"/>
                      <a:pt x="171" y="223"/>
                    </a:cubicBezTo>
                    <a:cubicBezTo>
                      <a:pt x="170" y="222"/>
                      <a:pt x="169" y="220"/>
                      <a:pt x="168" y="219"/>
                    </a:cubicBezTo>
                    <a:cubicBezTo>
                      <a:pt x="169" y="218"/>
                      <a:pt x="167" y="216"/>
                      <a:pt x="166" y="215"/>
                    </a:cubicBezTo>
                    <a:cubicBezTo>
                      <a:pt x="167" y="215"/>
                      <a:pt x="167" y="215"/>
                      <a:pt x="167" y="215"/>
                    </a:cubicBezTo>
                    <a:cubicBezTo>
                      <a:pt x="164" y="215"/>
                      <a:pt x="164" y="213"/>
                      <a:pt x="163" y="211"/>
                    </a:cubicBezTo>
                    <a:cubicBezTo>
                      <a:pt x="163" y="211"/>
                      <a:pt x="162" y="211"/>
                      <a:pt x="162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62" y="210"/>
                      <a:pt x="163" y="210"/>
                      <a:pt x="163" y="210"/>
                    </a:cubicBezTo>
                    <a:cubicBezTo>
                      <a:pt x="163" y="210"/>
                      <a:pt x="163" y="210"/>
                      <a:pt x="163" y="210"/>
                    </a:cubicBezTo>
                    <a:cubicBezTo>
                      <a:pt x="163" y="210"/>
                      <a:pt x="163" y="210"/>
                      <a:pt x="163" y="210"/>
                    </a:cubicBezTo>
                    <a:cubicBezTo>
                      <a:pt x="163" y="209"/>
                      <a:pt x="163" y="208"/>
                      <a:pt x="164" y="208"/>
                    </a:cubicBezTo>
                    <a:cubicBezTo>
                      <a:pt x="164" y="208"/>
                      <a:pt x="164" y="208"/>
                      <a:pt x="165" y="208"/>
                    </a:cubicBezTo>
                    <a:cubicBezTo>
                      <a:pt x="165" y="208"/>
                      <a:pt x="165" y="208"/>
                      <a:pt x="165" y="208"/>
                    </a:cubicBezTo>
                    <a:cubicBezTo>
                      <a:pt x="165" y="208"/>
                      <a:pt x="165" y="207"/>
                      <a:pt x="165" y="207"/>
                    </a:cubicBezTo>
                    <a:cubicBezTo>
                      <a:pt x="166" y="208"/>
                      <a:pt x="166" y="208"/>
                      <a:pt x="167" y="208"/>
                    </a:cubicBezTo>
                    <a:cubicBezTo>
                      <a:pt x="167" y="208"/>
                      <a:pt x="167" y="208"/>
                      <a:pt x="167" y="208"/>
                    </a:cubicBezTo>
                    <a:cubicBezTo>
                      <a:pt x="167" y="208"/>
                      <a:pt x="167" y="208"/>
                      <a:pt x="168" y="208"/>
                    </a:cubicBezTo>
                    <a:cubicBezTo>
                      <a:pt x="168" y="209"/>
                      <a:pt x="169" y="210"/>
                      <a:pt x="169" y="211"/>
                    </a:cubicBezTo>
                    <a:cubicBezTo>
                      <a:pt x="169" y="211"/>
                      <a:pt x="170" y="211"/>
                      <a:pt x="170" y="212"/>
                    </a:cubicBezTo>
                    <a:cubicBezTo>
                      <a:pt x="170" y="212"/>
                      <a:pt x="170" y="212"/>
                      <a:pt x="170" y="212"/>
                    </a:cubicBezTo>
                    <a:cubicBezTo>
                      <a:pt x="171" y="212"/>
                      <a:pt x="171" y="214"/>
                      <a:pt x="171" y="214"/>
                    </a:cubicBezTo>
                    <a:cubicBezTo>
                      <a:pt x="172" y="214"/>
                      <a:pt x="172" y="214"/>
                      <a:pt x="172" y="214"/>
                    </a:cubicBezTo>
                    <a:cubicBezTo>
                      <a:pt x="173" y="214"/>
                      <a:pt x="174" y="215"/>
                      <a:pt x="175" y="215"/>
                    </a:cubicBezTo>
                    <a:cubicBezTo>
                      <a:pt x="175" y="215"/>
                      <a:pt x="175" y="215"/>
                      <a:pt x="175" y="216"/>
                    </a:cubicBezTo>
                    <a:cubicBezTo>
                      <a:pt x="176" y="217"/>
                      <a:pt x="179" y="217"/>
                      <a:pt x="181" y="218"/>
                    </a:cubicBezTo>
                    <a:cubicBezTo>
                      <a:pt x="182" y="218"/>
                      <a:pt x="183" y="216"/>
                      <a:pt x="184" y="216"/>
                    </a:cubicBezTo>
                    <a:cubicBezTo>
                      <a:pt x="184" y="216"/>
                      <a:pt x="184" y="216"/>
                      <a:pt x="184" y="216"/>
                    </a:cubicBezTo>
                    <a:cubicBezTo>
                      <a:pt x="186" y="216"/>
                      <a:pt x="186" y="219"/>
                      <a:pt x="187" y="220"/>
                    </a:cubicBezTo>
                    <a:cubicBezTo>
                      <a:pt x="188" y="220"/>
                      <a:pt x="188" y="220"/>
                      <a:pt x="188" y="220"/>
                    </a:cubicBezTo>
                    <a:cubicBezTo>
                      <a:pt x="188" y="220"/>
                      <a:pt x="189" y="220"/>
                      <a:pt x="189" y="220"/>
                    </a:cubicBezTo>
                    <a:cubicBezTo>
                      <a:pt x="189" y="220"/>
                      <a:pt x="189" y="220"/>
                      <a:pt x="190" y="220"/>
                    </a:cubicBezTo>
                    <a:cubicBezTo>
                      <a:pt x="190" y="220"/>
                      <a:pt x="190" y="220"/>
                      <a:pt x="190" y="220"/>
                    </a:cubicBezTo>
                    <a:cubicBezTo>
                      <a:pt x="191" y="221"/>
                      <a:pt x="194" y="221"/>
                      <a:pt x="196" y="222"/>
                    </a:cubicBezTo>
                    <a:cubicBezTo>
                      <a:pt x="196" y="221"/>
                      <a:pt x="196" y="221"/>
                      <a:pt x="196" y="221"/>
                    </a:cubicBezTo>
                    <a:cubicBezTo>
                      <a:pt x="196" y="222"/>
                      <a:pt x="197" y="222"/>
                      <a:pt x="198" y="222"/>
                    </a:cubicBezTo>
                    <a:cubicBezTo>
                      <a:pt x="198" y="222"/>
                      <a:pt x="198" y="222"/>
                      <a:pt x="198" y="222"/>
                    </a:cubicBezTo>
                    <a:cubicBezTo>
                      <a:pt x="198" y="222"/>
                      <a:pt x="198" y="222"/>
                      <a:pt x="198" y="222"/>
                    </a:cubicBezTo>
                    <a:cubicBezTo>
                      <a:pt x="199" y="222"/>
                      <a:pt x="199" y="222"/>
                      <a:pt x="199" y="222"/>
                    </a:cubicBezTo>
                    <a:cubicBezTo>
                      <a:pt x="199" y="222"/>
                      <a:pt x="199" y="222"/>
                      <a:pt x="199" y="222"/>
                    </a:cubicBezTo>
                    <a:cubicBezTo>
                      <a:pt x="200" y="221"/>
                      <a:pt x="202" y="222"/>
                      <a:pt x="203" y="221"/>
                    </a:cubicBezTo>
                    <a:cubicBezTo>
                      <a:pt x="204" y="221"/>
                      <a:pt x="204" y="221"/>
                      <a:pt x="205" y="221"/>
                    </a:cubicBezTo>
                    <a:cubicBezTo>
                      <a:pt x="206" y="221"/>
                      <a:pt x="206" y="221"/>
                      <a:pt x="207" y="221"/>
                    </a:cubicBezTo>
                    <a:cubicBezTo>
                      <a:pt x="208" y="221"/>
                      <a:pt x="209" y="221"/>
                      <a:pt x="210" y="221"/>
                    </a:cubicBezTo>
                    <a:cubicBezTo>
                      <a:pt x="210" y="221"/>
                      <a:pt x="210" y="221"/>
                      <a:pt x="210" y="221"/>
                    </a:cubicBezTo>
                    <a:cubicBezTo>
                      <a:pt x="211" y="221"/>
                      <a:pt x="211" y="222"/>
                      <a:pt x="211" y="222"/>
                    </a:cubicBezTo>
                    <a:cubicBezTo>
                      <a:pt x="211" y="222"/>
                      <a:pt x="211" y="222"/>
                      <a:pt x="211" y="222"/>
                    </a:cubicBezTo>
                    <a:cubicBezTo>
                      <a:pt x="212" y="222"/>
                      <a:pt x="212" y="222"/>
                      <a:pt x="212" y="222"/>
                    </a:cubicBezTo>
                    <a:cubicBezTo>
                      <a:pt x="213" y="223"/>
                      <a:pt x="213" y="225"/>
                      <a:pt x="213" y="225"/>
                    </a:cubicBezTo>
                    <a:cubicBezTo>
                      <a:pt x="213" y="225"/>
                      <a:pt x="213" y="225"/>
                      <a:pt x="214" y="225"/>
                    </a:cubicBezTo>
                    <a:cubicBezTo>
                      <a:pt x="214" y="225"/>
                      <a:pt x="215" y="225"/>
                      <a:pt x="215" y="226"/>
                    </a:cubicBezTo>
                    <a:cubicBezTo>
                      <a:pt x="216" y="226"/>
                      <a:pt x="216" y="225"/>
                      <a:pt x="217" y="225"/>
                    </a:cubicBezTo>
                    <a:cubicBezTo>
                      <a:pt x="217" y="225"/>
                      <a:pt x="217" y="225"/>
                      <a:pt x="217" y="225"/>
                    </a:cubicBezTo>
                    <a:cubicBezTo>
                      <a:pt x="216" y="226"/>
                      <a:pt x="216" y="226"/>
                      <a:pt x="216" y="227"/>
                    </a:cubicBezTo>
                    <a:cubicBezTo>
                      <a:pt x="217" y="227"/>
                      <a:pt x="217" y="228"/>
                      <a:pt x="219" y="228"/>
                    </a:cubicBezTo>
                    <a:cubicBezTo>
                      <a:pt x="219" y="228"/>
                      <a:pt x="219" y="228"/>
                      <a:pt x="219" y="228"/>
                    </a:cubicBezTo>
                    <a:cubicBezTo>
                      <a:pt x="219" y="228"/>
                      <a:pt x="220" y="228"/>
                      <a:pt x="220" y="228"/>
                    </a:cubicBezTo>
                    <a:cubicBezTo>
                      <a:pt x="221" y="228"/>
                      <a:pt x="221" y="228"/>
                      <a:pt x="222" y="228"/>
                    </a:cubicBezTo>
                    <a:cubicBezTo>
                      <a:pt x="222" y="228"/>
                      <a:pt x="222" y="228"/>
                      <a:pt x="222" y="228"/>
                    </a:cubicBezTo>
                    <a:cubicBezTo>
                      <a:pt x="221" y="229"/>
                      <a:pt x="220" y="230"/>
                      <a:pt x="218" y="230"/>
                    </a:cubicBezTo>
                    <a:cubicBezTo>
                      <a:pt x="218" y="229"/>
                      <a:pt x="218" y="229"/>
                      <a:pt x="218" y="229"/>
                    </a:cubicBezTo>
                    <a:cubicBezTo>
                      <a:pt x="218" y="229"/>
                      <a:pt x="217" y="229"/>
                      <a:pt x="217" y="229"/>
                    </a:cubicBezTo>
                    <a:cubicBezTo>
                      <a:pt x="218" y="230"/>
                      <a:pt x="218" y="231"/>
                      <a:pt x="219" y="231"/>
                    </a:cubicBezTo>
                    <a:cubicBezTo>
                      <a:pt x="220" y="232"/>
                      <a:pt x="221" y="234"/>
                      <a:pt x="223" y="234"/>
                    </a:cubicBezTo>
                    <a:cubicBezTo>
                      <a:pt x="223" y="234"/>
                      <a:pt x="223" y="234"/>
                      <a:pt x="223" y="234"/>
                    </a:cubicBezTo>
                    <a:cubicBezTo>
                      <a:pt x="224" y="234"/>
                      <a:pt x="226" y="233"/>
                      <a:pt x="226" y="232"/>
                    </a:cubicBezTo>
                    <a:cubicBezTo>
                      <a:pt x="226" y="231"/>
                      <a:pt x="226" y="230"/>
                      <a:pt x="226" y="229"/>
                    </a:cubicBezTo>
                    <a:cubicBezTo>
                      <a:pt x="226" y="229"/>
                      <a:pt x="227" y="229"/>
                      <a:pt x="227" y="229"/>
                    </a:cubicBezTo>
                    <a:cubicBezTo>
                      <a:pt x="227" y="229"/>
                      <a:pt x="228" y="229"/>
                      <a:pt x="228" y="229"/>
                    </a:cubicBezTo>
                    <a:cubicBezTo>
                      <a:pt x="228" y="230"/>
                      <a:pt x="227" y="230"/>
                      <a:pt x="227" y="230"/>
                    </a:cubicBezTo>
                    <a:cubicBezTo>
                      <a:pt x="227" y="231"/>
                      <a:pt x="227" y="231"/>
                      <a:pt x="227" y="231"/>
                    </a:cubicBezTo>
                    <a:cubicBezTo>
                      <a:pt x="227" y="231"/>
                      <a:pt x="227" y="231"/>
                      <a:pt x="227" y="231"/>
                    </a:cubicBezTo>
                    <a:cubicBezTo>
                      <a:pt x="227" y="231"/>
                      <a:pt x="227" y="231"/>
                      <a:pt x="227" y="231"/>
                    </a:cubicBezTo>
                    <a:cubicBezTo>
                      <a:pt x="228" y="231"/>
                      <a:pt x="228" y="231"/>
                      <a:pt x="228" y="231"/>
                    </a:cubicBezTo>
                    <a:cubicBezTo>
                      <a:pt x="228" y="231"/>
                      <a:pt x="228" y="231"/>
                      <a:pt x="228" y="231"/>
                    </a:cubicBezTo>
                    <a:cubicBezTo>
                      <a:pt x="228" y="232"/>
                      <a:pt x="227" y="231"/>
                      <a:pt x="227" y="232"/>
                    </a:cubicBezTo>
                    <a:cubicBezTo>
                      <a:pt x="228" y="233"/>
                      <a:pt x="228" y="235"/>
                      <a:pt x="228" y="236"/>
                    </a:cubicBezTo>
                    <a:cubicBezTo>
                      <a:pt x="228" y="238"/>
                      <a:pt x="229" y="239"/>
                      <a:pt x="229" y="239"/>
                    </a:cubicBezTo>
                    <a:cubicBezTo>
                      <a:pt x="229" y="239"/>
                      <a:pt x="228" y="239"/>
                      <a:pt x="228" y="240"/>
                    </a:cubicBezTo>
                    <a:cubicBezTo>
                      <a:pt x="229" y="240"/>
                      <a:pt x="229" y="240"/>
                      <a:pt x="229" y="241"/>
                    </a:cubicBezTo>
                    <a:cubicBezTo>
                      <a:pt x="229" y="241"/>
                      <a:pt x="229" y="241"/>
                      <a:pt x="229" y="241"/>
                    </a:cubicBezTo>
                    <a:cubicBezTo>
                      <a:pt x="230" y="244"/>
                      <a:pt x="231" y="248"/>
                      <a:pt x="233" y="251"/>
                    </a:cubicBezTo>
                    <a:cubicBezTo>
                      <a:pt x="233" y="251"/>
                      <a:pt x="233" y="252"/>
                      <a:pt x="234" y="252"/>
                    </a:cubicBezTo>
                    <a:cubicBezTo>
                      <a:pt x="248" y="252"/>
                      <a:pt x="248" y="252"/>
                      <a:pt x="248" y="252"/>
                    </a:cubicBezTo>
                    <a:cubicBezTo>
                      <a:pt x="248" y="250"/>
                      <a:pt x="247" y="248"/>
                      <a:pt x="249" y="247"/>
                    </a:cubicBezTo>
                    <a:cubicBezTo>
                      <a:pt x="249" y="247"/>
                      <a:pt x="249" y="247"/>
                      <a:pt x="250" y="247"/>
                    </a:cubicBezTo>
                    <a:cubicBezTo>
                      <a:pt x="250" y="247"/>
                      <a:pt x="250" y="247"/>
                      <a:pt x="250" y="247"/>
                    </a:cubicBezTo>
                    <a:cubicBezTo>
                      <a:pt x="250" y="247"/>
                      <a:pt x="250" y="246"/>
                      <a:pt x="251" y="246"/>
                    </a:cubicBezTo>
                    <a:cubicBezTo>
                      <a:pt x="251" y="246"/>
                      <a:pt x="251" y="246"/>
                      <a:pt x="251" y="246"/>
                    </a:cubicBezTo>
                    <a:cubicBezTo>
                      <a:pt x="252" y="246"/>
                      <a:pt x="252" y="246"/>
                      <a:pt x="252" y="246"/>
                    </a:cubicBezTo>
                    <a:cubicBezTo>
                      <a:pt x="253" y="245"/>
                      <a:pt x="253" y="245"/>
                      <a:pt x="253" y="244"/>
                    </a:cubicBezTo>
                    <a:cubicBezTo>
                      <a:pt x="256" y="242"/>
                      <a:pt x="258" y="239"/>
                      <a:pt x="260" y="237"/>
                    </a:cubicBezTo>
                    <a:cubicBezTo>
                      <a:pt x="260" y="237"/>
                      <a:pt x="260" y="237"/>
                      <a:pt x="260" y="237"/>
                    </a:cubicBezTo>
                    <a:cubicBezTo>
                      <a:pt x="260" y="237"/>
                      <a:pt x="260" y="237"/>
                      <a:pt x="260" y="237"/>
                    </a:cubicBezTo>
                    <a:cubicBezTo>
                      <a:pt x="260" y="237"/>
                      <a:pt x="260" y="237"/>
                      <a:pt x="259" y="237"/>
                    </a:cubicBezTo>
                    <a:cubicBezTo>
                      <a:pt x="259" y="237"/>
                      <a:pt x="259" y="237"/>
                      <a:pt x="259" y="237"/>
                    </a:cubicBezTo>
                    <a:cubicBezTo>
                      <a:pt x="259" y="236"/>
                      <a:pt x="260" y="236"/>
                      <a:pt x="260" y="236"/>
                    </a:cubicBezTo>
                    <a:cubicBezTo>
                      <a:pt x="261" y="237"/>
                      <a:pt x="261" y="237"/>
                      <a:pt x="261" y="237"/>
                    </a:cubicBezTo>
                    <a:cubicBezTo>
                      <a:pt x="262" y="236"/>
                      <a:pt x="263" y="235"/>
                      <a:pt x="264" y="233"/>
                    </a:cubicBezTo>
                    <a:cubicBezTo>
                      <a:pt x="263" y="232"/>
                      <a:pt x="264" y="231"/>
                      <a:pt x="266" y="231"/>
                    </a:cubicBezTo>
                    <a:cubicBezTo>
                      <a:pt x="266" y="230"/>
                      <a:pt x="266" y="229"/>
                      <a:pt x="266" y="229"/>
                    </a:cubicBezTo>
                    <a:cubicBezTo>
                      <a:pt x="267" y="229"/>
                      <a:pt x="266" y="230"/>
                      <a:pt x="267" y="231"/>
                    </a:cubicBezTo>
                    <a:cubicBezTo>
                      <a:pt x="267" y="231"/>
                      <a:pt x="267" y="231"/>
                      <a:pt x="267" y="231"/>
                    </a:cubicBezTo>
                    <a:cubicBezTo>
                      <a:pt x="267" y="231"/>
                      <a:pt x="268" y="230"/>
                      <a:pt x="268" y="230"/>
                    </a:cubicBezTo>
                    <a:cubicBezTo>
                      <a:pt x="268" y="231"/>
                      <a:pt x="268" y="231"/>
                      <a:pt x="269" y="231"/>
                    </a:cubicBezTo>
                    <a:cubicBezTo>
                      <a:pt x="269" y="231"/>
                      <a:pt x="269" y="230"/>
                      <a:pt x="269" y="230"/>
                    </a:cubicBezTo>
                    <a:cubicBezTo>
                      <a:pt x="269" y="230"/>
                      <a:pt x="269" y="230"/>
                      <a:pt x="269" y="230"/>
                    </a:cubicBezTo>
                    <a:cubicBezTo>
                      <a:pt x="269" y="230"/>
                      <a:pt x="269" y="231"/>
                      <a:pt x="269" y="231"/>
                    </a:cubicBezTo>
                    <a:cubicBezTo>
                      <a:pt x="270" y="230"/>
                      <a:pt x="270" y="230"/>
                      <a:pt x="270" y="230"/>
                    </a:cubicBezTo>
                    <a:cubicBezTo>
                      <a:pt x="270" y="230"/>
                      <a:pt x="270" y="230"/>
                      <a:pt x="270" y="230"/>
                    </a:cubicBezTo>
                    <a:cubicBezTo>
                      <a:pt x="270" y="230"/>
                      <a:pt x="270" y="230"/>
                      <a:pt x="271" y="230"/>
                    </a:cubicBezTo>
                    <a:cubicBezTo>
                      <a:pt x="271" y="230"/>
                      <a:pt x="271" y="230"/>
                      <a:pt x="271" y="230"/>
                    </a:cubicBezTo>
                    <a:cubicBezTo>
                      <a:pt x="271" y="230"/>
                      <a:pt x="270" y="229"/>
                      <a:pt x="271" y="229"/>
                    </a:cubicBezTo>
                    <a:cubicBezTo>
                      <a:pt x="271" y="229"/>
                      <a:pt x="271" y="230"/>
                      <a:pt x="271" y="230"/>
                    </a:cubicBezTo>
                    <a:cubicBezTo>
                      <a:pt x="272" y="229"/>
                      <a:pt x="272" y="229"/>
                      <a:pt x="272" y="229"/>
                    </a:cubicBezTo>
                    <a:cubicBezTo>
                      <a:pt x="272" y="230"/>
                      <a:pt x="271" y="230"/>
                      <a:pt x="272" y="230"/>
                    </a:cubicBezTo>
                    <a:cubicBezTo>
                      <a:pt x="272" y="230"/>
                      <a:pt x="272" y="230"/>
                      <a:pt x="272" y="229"/>
                    </a:cubicBezTo>
                    <a:cubicBezTo>
                      <a:pt x="273" y="228"/>
                      <a:pt x="272" y="228"/>
                      <a:pt x="272" y="228"/>
                    </a:cubicBezTo>
                    <a:cubicBezTo>
                      <a:pt x="273" y="228"/>
                      <a:pt x="272" y="227"/>
                      <a:pt x="272" y="226"/>
                    </a:cubicBezTo>
                    <a:cubicBezTo>
                      <a:pt x="272" y="227"/>
                      <a:pt x="273" y="228"/>
                      <a:pt x="274" y="228"/>
                    </a:cubicBezTo>
                    <a:cubicBezTo>
                      <a:pt x="274" y="228"/>
                      <a:pt x="274" y="228"/>
                      <a:pt x="275" y="227"/>
                    </a:cubicBezTo>
                    <a:cubicBezTo>
                      <a:pt x="276" y="229"/>
                      <a:pt x="276" y="231"/>
                      <a:pt x="277" y="233"/>
                    </a:cubicBezTo>
                    <a:cubicBezTo>
                      <a:pt x="277" y="233"/>
                      <a:pt x="277" y="233"/>
                      <a:pt x="277" y="233"/>
                    </a:cubicBezTo>
                    <a:cubicBezTo>
                      <a:pt x="277" y="234"/>
                      <a:pt x="278" y="235"/>
                      <a:pt x="278" y="235"/>
                    </a:cubicBezTo>
                    <a:cubicBezTo>
                      <a:pt x="279" y="235"/>
                      <a:pt x="279" y="234"/>
                      <a:pt x="279" y="234"/>
                    </a:cubicBezTo>
                    <a:cubicBezTo>
                      <a:pt x="279" y="234"/>
                      <a:pt x="279" y="235"/>
                      <a:pt x="279" y="235"/>
                    </a:cubicBezTo>
                    <a:cubicBezTo>
                      <a:pt x="279" y="235"/>
                      <a:pt x="279" y="235"/>
                      <a:pt x="279" y="235"/>
                    </a:cubicBezTo>
                    <a:cubicBezTo>
                      <a:pt x="279" y="235"/>
                      <a:pt x="279" y="235"/>
                      <a:pt x="279" y="235"/>
                    </a:cubicBezTo>
                    <a:cubicBezTo>
                      <a:pt x="279" y="235"/>
                      <a:pt x="279" y="235"/>
                      <a:pt x="279" y="235"/>
                    </a:cubicBezTo>
                    <a:cubicBezTo>
                      <a:pt x="280" y="235"/>
                      <a:pt x="282" y="236"/>
                      <a:pt x="282" y="237"/>
                    </a:cubicBezTo>
                    <a:cubicBezTo>
                      <a:pt x="282" y="237"/>
                      <a:pt x="282" y="237"/>
                      <a:pt x="282" y="237"/>
                    </a:cubicBezTo>
                    <a:cubicBezTo>
                      <a:pt x="281" y="237"/>
                      <a:pt x="281" y="237"/>
                      <a:pt x="281" y="237"/>
                    </a:cubicBezTo>
                    <a:cubicBezTo>
                      <a:pt x="281" y="237"/>
                      <a:pt x="281" y="237"/>
                      <a:pt x="281" y="237"/>
                    </a:cubicBezTo>
                    <a:cubicBezTo>
                      <a:pt x="281" y="237"/>
                      <a:pt x="281" y="237"/>
                      <a:pt x="281" y="237"/>
                    </a:cubicBezTo>
                    <a:cubicBezTo>
                      <a:pt x="280" y="237"/>
                      <a:pt x="281" y="237"/>
                      <a:pt x="281" y="237"/>
                    </a:cubicBezTo>
                    <a:cubicBezTo>
                      <a:pt x="281" y="237"/>
                      <a:pt x="281" y="237"/>
                      <a:pt x="280" y="237"/>
                    </a:cubicBezTo>
                    <a:cubicBezTo>
                      <a:pt x="280" y="237"/>
                      <a:pt x="280" y="237"/>
                      <a:pt x="280" y="237"/>
                    </a:cubicBezTo>
                    <a:cubicBezTo>
                      <a:pt x="280" y="237"/>
                      <a:pt x="281" y="239"/>
                      <a:pt x="282" y="239"/>
                    </a:cubicBezTo>
                    <a:cubicBezTo>
                      <a:pt x="282" y="239"/>
                      <a:pt x="282" y="239"/>
                      <a:pt x="282" y="238"/>
                    </a:cubicBezTo>
                    <a:cubicBezTo>
                      <a:pt x="282" y="237"/>
                      <a:pt x="282" y="237"/>
                      <a:pt x="282" y="237"/>
                    </a:cubicBezTo>
                    <a:cubicBezTo>
                      <a:pt x="283" y="239"/>
                      <a:pt x="284" y="241"/>
                      <a:pt x="284" y="243"/>
                    </a:cubicBezTo>
                    <a:cubicBezTo>
                      <a:pt x="283" y="244"/>
                      <a:pt x="283" y="246"/>
                      <a:pt x="283" y="247"/>
                    </a:cubicBezTo>
                    <a:cubicBezTo>
                      <a:pt x="284" y="246"/>
                      <a:pt x="284" y="246"/>
                      <a:pt x="285" y="245"/>
                    </a:cubicBezTo>
                    <a:cubicBezTo>
                      <a:pt x="285" y="246"/>
                      <a:pt x="284" y="246"/>
                      <a:pt x="284" y="247"/>
                    </a:cubicBezTo>
                    <a:cubicBezTo>
                      <a:pt x="284" y="247"/>
                      <a:pt x="284" y="246"/>
                      <a:pt x="285" y="246"/>
                    </a:cubicBezTo>
                    <a:cubicBezTo>
                      <a:pt x="285" y="247"/>
                      <a:pt x="285" y="247"/>
                      <a:pt x="286" y="247"/>
                    </a:cubicBezTo>
                    <a:cubicBezTo>
                      <a:pt x="287" y="247"/>
                      <a:pt x="288" y="245"/>
                      <a:pt x="289" y="245"/>
                    </a:cubicBezTo>
                    <a:cubicBezTo>
                      <a:pt x="289" y="245"/>
                      <a:pt x="289" y="245"/>
                      <a:pt x="289" y="245"/>
                    </a:cubicBezTo>
                    <a:cubicBezTo>
                      <a:pt x="288" y="245"/>
                      <a:pt x="288" y="245"/>
                      <a:pt x="288" y="244"/>
                    </a:cubicBezTo>
                    <a:cubicBezTo>
                      <a:pt x="289" y="245"/>
                      <a:pt x="289" y="245"/>
                      <a:pt x="289" y="245"/>
                    </a:cubicBezTo>
                    <a:cubicBezTo>
                      <a:pt x="290" y="245"/>
                      <a:pt x="290" y="243"/>
                      <a:pt x="290" y="243"/>
                    </a:cubicBezTo>
                    <a:cubicBezTo>
                      <a:pt x="290" y="243"/>
                      <a:pt x="290" y="243"/>
                      <a:pt x="291" y="243"/>
                    </a:cubicBezTo>
                    <a:cubicBezTo>
                      <a:pt x="291" y="127"/>
                      <a:pt x="291" y="127"/>
                      <a:pt x="291" y="127"/>
                    </a:cubicBezTo>
                    <a:cubicBezTo>
                      <a:pt x="290" y="127"/>
                      <a:pt x="290" y="127"/>
                      <a:pt x="290" y="127"/>
                    </a:cubicBezTo>
                    <a:cubicBezTo>
                      <a:pt x="291" y="129"/>
                      <a:pt x="289" y="131"/>
                      <a:pt x="287" y="131"/>
                    </a:cubicBezTo>
                    <a:cubicBezTo>
                      <a:pt x="286" y="131"/>
                      <a:pt x="286" y="131"/>
                      <a:pt x="285" y="130"/>
                    </a:cubicBezTo>
                    <a:cubicBezTo>
                      <a:pt x="286" y="130"/>
                      <a:pt x="287" y="130"/>
                      <a:pt x="287" y="129"/>
                    </a:cubicBezTo>
                    <a:cubicBezTo>
                      <a:pt x="287" y="129"/>
                      <a:pt x="287" y="129"/>
                      <a:pt x="287" y="129"/>
                    </a:cubicBezTo>
                    <a:cubicBezTo>
                      <a:pt x="286" y="129"/>
                      <a:pt x="286" y="129"/>
                      <a:pt x="286" y="129"/>
                    </a:cubicBezTo>
                    <a:cubicBezTo>
                      <a:pt x="287" y="127"/>
                      <a:pt x="284" y="127"/>
                      <a:pt x="284" y="126"/>
                    </a:cubicBezTo>
                    <a:cubicBezTo>
                      <a:pt x="285" y="127"/>
                      <a:pt x="287" y="128"/>
                      <a:pt x="288" y="129"/>
                    </a:cubicBezTo>
                    <a:cubicBezTo>
                      <a:pt x="289" y="129"/>
                      <a:pt x="289" y="128"/>
                      <a:pt x="289" y="127"/>
                    </a:cubicBezTo>
                    <a:cubicBezTo>
                      <a:pt x="290" y="126"/>
                      <a:pt x="290" y="125"/>
                      <a:pt x="291" y="125"/>
                    </a:cubicBezTo>
                    <a:cubicBezTo>
                      <a:pt x="291" y="124"/>
                      <a:pt x="291" y="124"/>
                      <a:pt x="291" y="124"/>
                    </a:cubicBezTo>
                    <a:cubicBezTo>
                      <a:pt x="290" y="124"/>
                      <a:pt x="290" y="124"/>
                      <a:pt x="290" y="124"/>
                    </a:cubicBezTo>
                    <a:cubicBezTo>
                      <a:pt x="290" y="124"/>
                      <a:pt x="290" y="124"/>
                      <a:pt x="290" y="124"/>
                    </a:cubicBezTo>
                    <a:moveTo>
                      <a:pt x="145" y="71"/>
                    </a:moveTo>
                    <a:cubicBezTo>
                      <a:pt x="145" y="71"/>
                      <a:pt x="145" y="71"/>
                      <a:pt x="145" y="71"/>
                    </a:cubicBezTo>
                    <a:cubicBezTo>
                      <a:pt x="145" y="71"/>
                      <a:pt x="145" y="71"/>
                      <a:pt x="145" y="71"/>
                    </a:cubicBezTo>
                    <a:cubicBezTo>
                      <a:pt x="145" y="71"/>
                      <a:pt x="145" y="71"/>
                      <a:pt x="145" y="71"/>
                    </a:cubicBezTo>
                    <a:moveTo>
                      <a:pt x="132" y="120"/>
                    </a:moveTo>
                    <a:cubicBezTo>
                      <a:pt x="132" y="119"/>
                      <a:pt x="133" y="118"/>
                      <a:pt x="134" y="118"/>
                    </a:cubicBezTo>
                    <a:cubicBezTo>
                      <a:pt x="134" y="118"/>
                      <a:pt x="134" y="118"/>
                      <a:pt x="134" y="119"/>
                    </a:cubicBezTo>
                    <a:cubicBezTo>
                      <a:pt x="134" y="120"/>
                      <a:pt x="136" y="120"/>
                      <a:pt x="137" y="120"/>
                    </a:cubicBezTo>
                    <a:cubicBezTo>
                      <a:pt x="138" y="120"/>
                      <a:pt x="139" y="120"/>
                      <a:pt x="140" y="119"/>
                    </a:cubicBezTo>
                    <a:cubicBezTo>
                      <a:pt x="139" y="120"/>
                      <a:pt x="139" y="122"/>
                      <a:pt x="140" y="123"/>
                    </a:cubicBezTo>
                    <a:cubicBezTo>
                      <a:pt x="140" y="123"/>
                      <a:pt x="140" y="123"/>
                      <a:pt x="140" y="123"/>
                    </a:cubicBezTo>
                    <a:cubicBezTo>
                      <a:pt x="139" y="123"/>
                      <a:pt x="139" y="121"/>
                      <a:pt x="139" y="120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7" y="120"/>
                      <a:pt x="137" y="120"/>
                      <a:pt x="137" y="120"/>
                    </a:cubicBezTo>
                    <a:cubicBezTo>
                      <a:pt x="137" y="120"/>
                      <a:pt x="136" y="120"/>
                      <a:pt x="136" y="120"/>
                    </a:cubicBezTo>
                    <a:cubicBezTo>
                      <a:pt x="136" y="120"/>
                      <a:pt x="135" y="120"/>
                      <a:pt x="135" y="120"/>
                    </a:cubicBezTo>
                    <a:cubicBezTo>
                      <a:pt x="134" y="120"/>
                      <a:pt x="134" y="119"/>
                      <a:pt x="134" y="119"/>
                    </a:cubicBezTo>
                    <a:cubicBezTo>
                      <a:pt x="134" y="119"/>
                      <a:pt x="134" y="119"/>
                      <a:pt x="134" y="119"/>
                    </a:cubicBezTo>
                    <a:cubicBezTo>
                      <a:pt x="133" y="119"/>
                      <a:pt x="133" y="119"/>
                      <a:pt x="132" y="120"/>
                    </a:cubicBezTo>
                    <a:moveTo>
                      <a:pt x="111" y="118"/>
                    </a:moveTo>
                    <a:cubicBezTo>
                      <a:pt x="111" y="118"/>
                      <a:pt x="112" y="118"/>
                      <a:pt x="112" y="117"/>
                    </a:cubicBezTo>
                    <a:cubicBezTo>
                      <a:pt x="112" y="117"/>
                      <a:pt x="113" y="117"/>
                      <a:pt x="113" y="118"/>
                    </a:cubicBezTo>
                    <a:cubicBezTo>
                      <a:pt x="113" y="118"/>
                      <a:pt x="113" y="118"/>
                      <a:pt x="113" y="118"/>
                    </a:cubicBezTo>
                    <a:cubicBezTo>
                      <a:pt x="112" y="118"/>
                      <a:pt x="112" y="118"/>
                      <a:pt x="112" y="119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12" y="119"/>
                      <a:pt x="112" y="119"/>
                      <a:pt x="112" y="118"/>
                    </a:cubicBezTo>
                    <a:cubicBezTo>
                      <a:pt x="112" y="118"/>
                      <a:pt x="112" y="118"/>
                      <a:pt x="112" y="118"/>
                    </a:cubicBezTo>
                    <a:cubicBezTo>
                      <a:pt x="112" y="118"/>
                      <a:pt x="111" y="118"/>
                      <a:pt x="111" y="118"/>
                    </a:cubicBezTo>
                    <a:moveTo>
                      <a:pt x="74" y="121"/>
                    </a:moveTo>
                    <a:cubicBezTo>
                      <a:pt x="74" y="120"/>
                      <a:pt x="74" y="119"/>
                      <a:pt x="74" y="118"/>
                    </a:cubicBezTo>
                    <a:cubicBezTo>
                      <a:pt x="74" y="117"/>
                      <a:pt x="75" y="117"/>
                      <a:pt x="75" y="117"/>
                    </a:cubicBezTo>
                    <a:cubicBezTo>
                      <a:pt x="76" y="117"/>
                      <a:pt x="75" y="118"/>
                      <a:pt x="75" y="118"/>
                    </a:cubicBezTo>
                    <a:cubicBezTo>
                      <a:pt x="74" y="118"/>
                      <a:pt x="75" y="121"/>
                      <a:pt x="74" y="121"/>
                    </a:cubicBezTo>
                    <a:moveTo>
                      <a:pt x="77" y="115"/>
                    </a:moveTo>
                    <a:cubicBezTo>
                      <a:pt x="77" y="115"/>
                      <a:pt x="77" y="115"/>
                      <a:pt x="76" y="115"/>
                    </a:cubicBezTo>
                    <a:cubicBezTo>
                      <a:pt x="76" y="115"/>
                      <a:pt x="77" y="115"/>
                      <a:pt x="77" y="115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77" y="115"/>
                      <a:pt x="77" y="115"/>
                      <a:pt x="78" y="115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8" y="115"/>
                      <a:pt x="77" y="115"/>
                      <a:pt x="77" y="115"/>
                    </a:cubicBezTo>
                    <a:moveTo>
                      <a:pt x="71" y="116"/>
                    </a:moveTo>
                    <a:cubicBezTo>
                      <a:pt x="71" y="116"/>
                      <a:pt x="71" y="116"/>
                      <a:pt x="71" y="116"/>
                    </a:cubicBezTo>
                    <a:cubicBezTo>
                      <a:pt x="72" y="116"/>
                      <a:pt x="71" y="115"/>
                      <a:pt x="71" y="114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73" y="114"/>
                      <a:pt x="74" y="116"/>
                      <a:pt x="73" y="118"/>
                    </a:cubicBezTo>
                    <a:cubicBezTo>
                      <a:pt x="73" y="118"/>
                      <a:pt x="73" y="118"/>
                      <a:pt x="72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2" y="118"/>
                      <a:pt x="71" y="118"/>
                      <a:pt x="71" y="118"/>
                    </a:cubicBezTo>
                    <a:cubicBezTo>
                      <a:pt x="71" y="118"/>
                      <a:pt x="71" y="119"/>
                      <a:pt x="70" y="119"/>
                    </a:cubicBezTo>
                    <a:cubicBezTo>
                      <a:pt x="70" y="119"/>
                      <a:pt x="70" y="119"/>
                      <a:pt x="69" y="119"/>
                    </a:cubicBezTo>
                    <a:cubicBezTo>
                      <a:pt x="70" y="118"/>
                      <a:pt x="70" y="117"/>
                      <a:pt x="71" y="116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71" y="116"/>
                      <a:pt x="71" y="116"/>
                      <a:pt x="71" y="116"/>
                    </a:cubicBezTo>
                    <a:moveTo>
                      <a:pt x="102" y="116"/>
                    </a:moveTo>
                    <a:cubicBezTo>
                      <a:pt x="104" y="116"/>
                      <a:pt x="104" y="115"/>
                      <a:pt x="104" y="114"/>
                    </a:cubicBezTo>
                    <a:cubicBezTo>
                      <a:pt x="105" y="114"/>
                      <a:pt x="104" y="115"/>
                      <a:pt x="104" y="115"/>
                    </a:cubicBezTo>
                    <a:cubicBezTo>
                      <a:pt x="104" y="116"/>
                      <a:pt x="104" y="117"/>
                      <a:pt x="104" y="118"/>
                    </a:cubicBezTo>
                    <a:cubicBezTo>
                      <a:pt x="104" y="119"/>
                      <a:pt x="105" y="119"/>
                      <a:pt x="105" y="120"/>
                    </a:cubicBezTo>
                    <a:cubicBezTo>
                      <a:pt x="105" y="120"/>
                      <a:pt x="105" y="120"/>
                      <a:pt x="105" y="120"/>
                    </a:cubicBezTo>
                    <a:cubicBezTo>
                      <a:pt x="105" y="120"/>
                      <a:pt x="105" y="120"/>
                      <a:pt x="105" y="120"/>
                    </a:cubicBezTo>
                    <a:cubicBezTo>
                      <a:pt x="105" y="120"/>
                      <a:pt x="105" y="120"/>
                      <a:pt x="104" y="120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04" y="118"/>
                      <a:pt x="102" y="118"/>
                      <a:pt x="102" y="116"/>
                    </a:cubicBezTo>
                    <a:cubicBezTo>
                      <a:pt x="102" y="116"/>
                      <a:pt x="102" y="116"/>
                      <a:pt x="102" y="116"/>
                    </a:cubicBezTo>
                    <a:moveTo>
                      <a:pt x="126" y="115"/>
                    </a:moveTo>
                    <a:cubicBezTo>
                      <a:pt x="126" y="114"/>
                      <a:pt x="126" y="114"/>
                      <a:pt x="126" y="114"/>
                    </a:cubicBezTo>
                    <a:cubicBezTo>
                      <a:pt x="127" y="115"/>
                      <a:pt x="128" y="116"/>
                      <a:pt x="129" y="116"/>
                    </a:cubicBezTo>
                    <a:cubicBezTo>
                      <a:pt x="129" y="117"/>
                      <a:pt x="129" y="117"/>
                      <a:pt x="128" y="118"/>
                    </a:cubicBezTo>
                    <a:cubicBezTo>
                      <a:pt x="127" y="117"/>
                      <a:pt x="126" y="116"/>
                      <a:pt x="125" y="116"/>
                    </a:cubicBezTo>
                    <a:cubicBezTo>
                      <a:pt x="124" y="115"/>
                      <a:pt x="125" y="115"/>
                      <a:pt x="125" y="115"/>
                    </a:cubicBezTo>
                    <a:cubicBezTo>
                      <a:pt x="125" y="116"/>
                      <a:pt x="127" y="116"/>
                      <a:pt x="127" y="116"/>
                    </a:cubicBezTo>
                    <a:cubicBezTo>
                      <a:pt x="127" y="116"/>
                      <a:pt x="127" y="115"/>
                      <a:pt x="126" y="115"/>
                    </a:cubicBezTo>
                    <a:cubicBezTo>
                      <a:pt x="126" y="115"/>
                      <a:pt x="126" y="115"/>
                      <a:pt x="126" y="115"/>
                    </a:cubicBezTo>
                    <a:moveTo>
                      <a:pt x="130" y="112"/>
                    </a:moveTo>
                    <a:cubicBezTo>
                      <a:pt x="130" y="112"/>
                      <a:pt x="129" y="111"/>
                      <a:pt x="129" y="111"/>
                    </a:cubicBezTo>
                    <a:cubicBezTo>
                      <a:pt x="130" y="111"/>
                      <a:pt x="130" y="112"/>
                      <a:pt x="130" y="112"/>
                    </a:cubicBezTo>
                    <a:cubicBezTo>
                      <a:pt x="130" y="112"/>
                      <a:pt x="130" y="112"/>
                      <a:pt x="130" y="112"/>
                    </a:cubicBezTo>
                    <a:moveTo>
                      <a:pt x="77" y="111"/>
                    </a:moveTo>
                    <a:cubicBezTo>
                      <a:pt x="77" y="111"/>
                      <a:pt x="77" y="111"/>
                      <a:pt x="76" y="111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11"/>
                      <a:pt x="77" y="111"/>
                      <a:pt x="77" y="111"/>
                    </a:cubicBezTo>
                    <a:moveTo>
                      <a:pt x="126" y="110"/>
                    </a:moveTo>
                    <a:cubicBezTo>
                      <a:pt x="125" y="110"/>
                      <a:pt x="125" y="110"/>
                      <a:pt x="124" y="109"/>
                    </a:cubicBezTo>
                    <a:cubicBezTo>
                      <a:pt x="124" y="109"/>
                      <a:pt x="124" y="109"/>
                      <a:pt x="125" y="109"/>
                    </a:cubicBezTo>
                    <a:cubicBezTo>
                      <a:pt x="125" y="109"/>
                      <a:pt x="126" y="109"/>
                      <a:pt x="126" y="110"/>
                    </a:cubicBezTo>
                    <a:moveTo>
                      <a:pt x="75" y="109"/>
                    </a:moveTo>
                    <a:cubicBezTo>
                      <a:pt x="74" y="109"/>
                      <a:pt x="74" y="109"/>
                      <a:pt x="74" y="108"/>
                    </a:cubicBezTo>
                    <a:cubicBezTo>
                      <a:pt x="74" y="108"/>
                      <a:pt x="74" y="108"/>
                      <a:pt x="74" y="108"/>
                    </a:cubicBezTo>
                    <a:cubicBezTo>
                      <a:pt x="74" y="108"/>
                      <a:pt x="74" y="108"/>
                      <a:pt x="74" y="108"/>
                    </a:cubicBezTo>
                    <a:cubicBezTo>
                      <a:pt x="74" y="108"/>
                      <a:pt x="75" y="108"/>
                      <a:pt x="75" y="108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5" y="109"/>
                      <a:pt x="75" y="109"/>
                      <a:pt x="75" y="109"/>
                    </a:cubicBezTo>
                    <a:moveTo>
                      <a:pt x="66" y="110"/>
                    </a:moveTo>
                    <a:cubicBezTo>
                      <a:pt x="66" y="109"/>
                      <a:pt x="65" y="109"/>
                      <a:pt x="65" y="108"/>
                    </a:cubicBezTo>
                    <a:cubicBezTo>
                      <a:pt x="65" y="108"/>
                      <a:pt x="65" y="109"/>
                      <a:pt x="66" y="109"/>
                    </a:cubicBezTo>
                    <a:cubicBezTo>
                      <a:pt x="66" y="109"/>
                      <a:pt x="66" y="109"/>
                      <a:pt x="66" y="109"/>
                    </a:cubicBezTo>
                    <a:cubicBezTo>
                      <a:pt x="66" y="109"/>
                      <a:pt x="66" y="109"/>
                      <a:pt x="66" y="110"/>
                    </a:cubicBezTo>
                    <a:moveTo>
                      <a:pt x="128" y="109"/>
                    </a:moveTo>
                    <a:cubicBezTo>
                      <a:pt x="128" y="108"/>
                      <a:pt x="128" y="108"/>
                      <a:pt x="127" y="107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7"/>
                      <a:pt x="128" y="108"/>
                      <a:pt x="128" y="109"/>
                    </a:cubicBezTo>
                    <a:moveTo>
                      <a:pt x="100" y="107"/>
                    </a:moveTo>
                    <a:cubicBezTo>
                      <a:pt x="100" y="107"/>
                      <a:pt x="100" y="107"/>
                      <a:pt x="100" y="107"/>
                    </a:cubicBezTo>
                    <a:cubicBezTo>
                      <a:pt x="100" y="106"/>
                      <a:pt x="100" y="106"/>
                      <a:pt x="100" y="106"/>
                    </a:cubicBezTo>
                    <a:cubicBezTo>
                      <a:pt x="100" y="106"/>
                      <a:pt x="100" y="106"/>
                      <a:pt x="100" y="106"/>
                    </a:cubicBezTo>
                    <a:cubicBezTo>
                      <a:pt x="101" y="106"/>
                      <a:pt x="101" y="106"/>
                      <a:pt x="101" y="106"/>
                    </a:cubicBezTo>
                    <a:cubicBezTo>
                      <a:pt x="101" y="106"/>
                      <a:pt x="100" y="107"/>
                      <a:pt x="100" y="107"/>
                    </a:cubicBezTo>
                    <a:moveTo>
                      <a:pt x="93" y="106"/>
                    </a:moveTo>
                    <a:cubicBezTo>
                      <a:pt x="92" y="106"/>
                      <a:pt x="94" y="105"/>
                      <a:pt x="93" y="104"/>
                    </a:cubicBezTo>
                    <a:cubicBezTo>
                      <a:pt x="94" y="104"/>
                      <a:pt x="94" y="104"/>
                      <a:pt x="94" y="104"/>
                    </a:cubicBezTo>
                    <a:cubicBezTo>
                      <a:pt x="94" y="104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5" y="105"/>
                      <a:pt x="95" y="105"/>
                      <a:pt x="95" y="104"/>
                    </a:cubicBezTo>
                    <a:cubicBezTo>
                      <a:pt x="96" y="105"/>
                      <a:pt x="95" y="105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4" y="106"/>
                      <a:pt x="94" y="106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3" y="105"/>
                      <a:pt x="93" y="106"/>
                      <a:pt x="93" y="106"/>
                    </a:cubicBezTo>
                    <a:moveTo>
                      <a:pt x="99" y="105"/>
                    </a:moveTo>
                    <a:cubicBezTo>
                      <a:pt x="98" y="105"/>
                      <a:pt x="98" y="104"/>
                      <a:pt x="98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104"/>
                      <a:pt x="99" y="104"/>
                      <a:pt x="100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104"/>
                      <a:pt x="99" y="105"/>
                      <a:pt x="99" y="105"/>
                    </a:cubicBezTo>
                    <a:cubicBezTo>
                      <a:pt x="99" y="105"/>
                      <a:pt x="99" y="105"/>
                      <a:pt x="99" y="105"/>
                    </a:cubicBezTo>
                    <a:moveTo>
                      <a:pt x="111" y="111"/>
                    </a:moveTo>
                    <a:cubicBezTo>
                      <a:pt x="111" y="110"/>
                      <a:pt x="110" y="109"/>
                      <a:pt x="109" y="108"/>
                    </a:cubicBezTo>
                    <a:cubicBezTo>
                      <a:pt x="109" y="107"/>
                      <a:pt x="108" y="107"/>
                      <a:pt x="107" y="106"/>
                    </a:cubicBezTo>
                    <a:cubicBezTo>
                      <a:pt x="108" y="105"/>
                      <a:pt x="109" y="104"/>
                      <a:pt x="109" y="103"/>
                    </a:cubicBezTo>
                    <a:cubicBezTo>
                      <a:pt x="111" y="105"/>
                      <a:pt x="113" y="106"/>
                      <a:pt x="114" y="108"/>
                    </a:cubicBezTo>
                    <a:cubicBezTo>
                      <a:pt x="114" y="109"/>
                      <a:pt x="114" y="109"/>
                      <a:pt x="113" y="110"/>
                    </a:cubicBezTo>
                    <a:cubicBezTo>
                      <a:pt x="113" y="110"/>
                      <a:pt x="113" y="110"/>
                      <a:pt x="113" y="110"/>
                    </a:cubicBezTo>
                    <a:cubicBezTo>
                      <a:pt x="113" y="110"/>
                      <a:pt x="113" y="110"/>
                      <a:pt x="113" y="110"/>
                    </a:cubicBezTo>
                    <a:cubicBezTo>
                      <a:pt x="113" y="110"/>
                      <a:pt x="113" y="110"/>
                      <a:pt x="113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2" y="110"/>
                      <a:pt x="112" y="110"/>
                      <a:pt x="112" y="111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11"/>
                      <a:pt x="111" y="111"/>
                      <a:pt x="111" y="111"/>
                    </a:cubicBezTo>
                    <a:moveTo>
                      <a:pt x="100" y="104"/>
                    </a:moveTo>
                    <a:cubicBezTo>
                      <a:pt x="99" y="104"/>
                      <a:pt x="99" y="104"/>
                      <a:pt x="99" y="104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3"/>
                      <a:pt x="100" y="104"/>
                      <a:pt x="100" y="104"/>
                    </a:cubicBezTo>
                    <a:moveTo>
                      <a:pt x="106" y="104"/>
                    </a:moveTo>
                    <a:cubicBezTo>
                      <a:pt x="106" y="104"/>
                      <a:pt x="106" y="104"/>
                      <a:pt x="106" y="103"/>
                    </a:cubicBezTo>
                    <a:cubicBezTo>
                      <a:pt x="106" y="103"/>
                      <a:pt x="106" y="103"/>
                      <a:pt x="106" y="103"/>
                    </a:cubicBezTo>
                    <a:cubicBezTo>
                      <a:pt x="107" y="103"/>
                      <a:pt x="107" y="104"/>
                      <a:pt x="106" y="104"/>
                    </a:cubicBezTo>
                    <a:moveTo>
                      <a:pt x="101" y="103"/>
                    </a:moveTo>
                    <a:cubicBezTo>
                      <a:pt x="101" y="103"/>
                      <a:pt x="100" y="103"/>
                      <a:pt x="100" y="103"/>
                    </a:cubicBezTo>
                    <a:cubicBezTo>
                      <a:pt x="100" y="103"/>
                      <a:pt x="100" y="103"/>
                      <a:pt x="101" y="103"/>
                    </a:cubicBezTo>
                    <a:cubicBezTo>
                      <a:pt x="101" y="103"/>
                      <a:pt x="101" y="103"/>
                      <a:pt x="101" y="103"/>
                    </a:cubicBezTo>
                    <a:moveTo>
                      <a:pt x="68" y="104"/>
                    </a:moveTo>
                    <a:cubicBezTo>
                      <a:pt x="67" y="104"/>
                      <a:pt x="67" y="103"/>
                      <a:pt x="67" y="102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68" y="102"/>
                      <a:pt x="68" y="103"/>
                      <a:pt x="68" y="104"/>
                    </a:cubicBezTo>
                    <a:moveTo>
                      <a:pt x="107" y="102"/>
                    </a:move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moveTo>
                      <a:pt x="95" y="103"/>
                    </a:moveTo>
                    <a:cubicBezTo>
                      <a:pt x="95" y="103"/>
                      <a:pt x="95" y="103"/>
                      <a:pt x="95" y="103"/>
                    </a:cubicBezTo>
                    <a:cubicBezTo>
                      <a:pt x="95" y="103"/>
                      <a:pt x="95" y="102"/>
                      <a:pt x="95" y="102"/>
                    </a:cubicBezTo>
                    <a:cubicBezTo>
                      <a:pt x="96" y="102"/>
                      <a:pt x="95" y="103"/>
                      <a:pt x="95" y="10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4" y="103"/>
                      <a:pt x="94" y="104"/>
                      <a:pt x="94" y="104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3" y="103"/>
                      <a:pt x="93" y="103"/>
                      <a:pt x="93" y="102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3" y="102"/>
                      <a:pt x="94" y="102"/>
                      <a:pt x="94" y="102"/>
                    </a:cubicBezTo>
                    <a:cubicBezTo>
                      <a:pt x="94" y="102"/>
                      <a:pt x="94" y="103"/>
                      <a:pt x="95" y="103"/>
                    </a:cubicBezTo>
                    <a:moveTo>
                      <a:pt x="98" y="107"/>
                    </a:moveTo>
                    <a:cubicBezTo>
                      <a:pt x="97" y="107"/>
                      <a:pt x="97" y="105"/>
                      <a:pt x="97" y="104"/>
                    </a:cubicBezTo>
                    <a:cubicBezTo>
                      <a:pt x="97" y="104"/>
                      <a:pt x="97" y="102"/>
                      <a:pt x="98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8" y="102"/>
                      <a:pt x="98" y="103"/>
                      <a:pt x="98" y="103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8" y="104"/>
                      <a:pt x="98" y="104"/>
                      <a:pt x="98" y="105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98" y="105"/>
                      <a:pt x="98" y="106"/>
                      <a:pt x="98" y="106"/>
                    </a:cubicBezTo>
                    <a:cubicBezTo>
                      <a:pt x="98" y="106"/>
                      <a:pt x="98" y="106"/>
                      <a:pt x="98" y="106"/>
                    </a:cubicBezTo>
                    <a:cubicBezTo>
                      <a:pt x="98" y="106"/>
                      <a:pt x="99" y="106"/>
                      <a:pt x="99" y="106"/>
                    </a:cubicBezTo>
                    <a:cubicBezTo>
                      <a:pt x="99" y="107"/>
                      <a:pt x="98" y="106"/>
                      <a:pt x="98" y="107"/>
                    </a:cubicBezTo>
                    <a:cubicBezTo>
                      <a:pt x="98" y="107"/>
                      <a:pt x="98" y="107"/>
                      <a:pt x="98" y="107"/>
                    </a:cubicBezTo>
                    <a:cubicBezTo>
                      <a:pt x="98" y="107"/>
                      <a:pt x="98" y="107"/>
                      <a:pt x="98" y="107"/>
                    </a:cubicBezTo>
                    <a:moveTo>
                      <a:pt x="105" y="100"/>
                    </a:moveTo>
                    <a:cubicBezTo>
                      <a:pt x="104" y="100"/>
                      <a:pt x="105" y="100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100"/>
                      <a:pt x="105" y="100"/>
                      <a:pt x="105" y="100"/>
                    </a:cubicBezTo>
                    <a:moveTo>
                      <a:pt x="106" y="99"/>
                    </a:moveTo>
                    <a:cubicBezTo>
                      <a:pt x="105" y="99"/>
                      <a:pt x="106" y="99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6" y="99"/>
                      <a:pt x="106" y="99"/>
                      <a:pt x="106" y="99"/>
                    </a:cubicBezTo>
                    <a:moveTo>
                      <a:pt x="118" y="102"/>
                    </a:moveTo>
                    <a:cubicBezTo>
                      <a:pt x="118" y="101"/>
                      <a:pt x="119" y="101"/>
                      <a:pt x="119" y="101"/>
                    </a:cubicBezTo>
                    <a:cubicBezTo>
                      <a:pt x="119" y="99"/>
                      <a:pt x="116" y="100"/>
                      <a:pt x="116" y="98"/>
                    </a:cubicBezTo>
                    <a:cubicBezTo>
                      <a:pt x="117" y="99"/>
                      <a:pt x="119" y="100"/>
                      <a:pt x="120" y="100"/>
                    </a:cubicBezTo>
                    <a:cubicBezTo>
                      <a:pt x="119" y="103"/>
                      <a:pt x="122" y="103"/>
                      <a:pt x="121" y="106"/>
                    </a:cubicBezTo>
                    <a:cubicBezTo>
                      <a:pt x="121" y="106"/>
                      <a:pt x="121" y="106"/>
                      <a:pt x="121" y="107"/>
                    </a:cubicBezTo>
                    <a:cubicBezTo>
                      <a:pt x="119" y="107"/>
                      <a:pt x="118" y="107"/>
                      <a:pt x="118" y="105"/>
                    </a:cubicBezTo>
                    <a:cubicBezTo>
                      <a:pt x="118" y="105"/>
                      <a:pt x="118" y="105"/>
                      <a:pt x="118" y="105"/>
                    </a:cubicBezTo>
                    <a:cubicBezTo>
                      <a:pt x="119" y="105"/>
                      <a:pt x="119" y="106"/>
                      <a:pt x="120" y="106"/>
                    </a:cubicBezTo>
                    <a:cubicBezTo>
                      <a:pt x="120" y="105"/>
                      <a:pt x="119" y="104"/>
                      <a:pt x="118" y="104"/>
                    </a:cubicBezTo>
                    <a:cubicBezTo>
                      <a:pt x="117" y="103"/>
                      <a:pt x="117" y="102"/>
                      <a:pt x="116" y="102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1"/>
                      <a:pt x="116" y="101"/>
                      <a:pt x="116" y="100"/>
                    </a:cubicBezTo>
                    <a:cubicBezTo>
                      <a:pt x="116" y="100"/>
                      <a:pt x="116" y="100"/>
                      <a:pt x="116" y="100"/>
                    </a:cubicBezTo>
                    <a:cubicBezTo>
                      <a:pt x="117" y="100"/>
                      <a:pt x="117" y="101"/>
                      <a:pt x="118" y="102"/>
                    </a:cubicBezTo>
                    <a:moveTo>
                      <a:pt x="73" y="100"/>
                    </a:moveTo>
                    <a:cubicBezTo>
                      <a:pt x="73" y="99"/>
                      <a:pt x="72" y="99"/>
                      <a:pt x="72" y="99"/>
                    </a:cubicBezTo>
                    <a:cubicBezTo>
                      <a:pt x="72" y="98"/>
                      <a:pt x="72" y="98"/>
                      <a:pt x="72" y="98"/>
                    </a:cubicBezTo>
                    <a:cubicBezTo>
                      <a:pt x="73" y="98"/>
                      <a:pt x="73" y="98"/>
                      <a:pt x="74" y="99"/>
                    </a:cubicBezTo>
                    <a:cubicBezTo>
                      <a:pt x="73" y="99"/>
                      <a:pt x="73" y="100"/>
                      <a:pt x="74" y="100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100"/>
                      <a:pt x="74" y="100"/>
                      <a:pt x="74" y="101"/>
                    </a:cubicBezTo>
                    <a:cubicBezTo>
                      <a:pt x="73" y="101"/>
                      <a:pt x="73" y="100"/>
                      <a:pt x="73" y="100"/>
                    </a:cubicBezTo>
                    <a:cubicBezTo>
                      <a:pt x="73" y="100"/>
                      <a:pt x="73" y="100"/>
                      <a:pt x="73" y="100"/>
                    </a:cubicBezTo>
                    <a:moveTo>
                      <a:pt x="108" y="99"/>
                    </a:moveTo>
                    <a:cubicBezTo>
                      <a:pt x="108" y="99"/>
                      <a:pt x="108" y="99"/>
                      <a:pt x="108" y="99"/>
                    </a:cubicBezTo>
                    <a:cubicBezTo>
                      <a:pt x="108" y="99"/>
                      <a:pt x="108" y="99"/>
                      <a:pt x="108" y="98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9" y="98"/>
                      <a:pt x="109" y="98"/>
                      <a:pt x="108" y="99"/>
                    </a:cubicBezTo>
                    <a:cubicBezTo>
                      <a:pt x="108" y="99"/>
                      <a:pt x="108" y="99"/>
                      <a:pt x="108" y="99"/>
                    </a:cubicBezTo>
                    <a:moveTo>
                      <a:pt x="98" y="101"/>
                    </a:moveTo>
                    <a:cubicBezTo>
                      <a:pt x="98" y="100"/>
                      <a:pt x="97" y="98"/>
                      <a:pt x="97" y="98"/>
                    </a:cubicBezTo>
                    <a:cubicBezTo>
                      <a:pt x="98" y="98"/>
                      <a:pt x="98" y="100"/>
                      <a:pt x="100" y="100"/>
                    </a:cubicBezTo>
                    <a:cubicBezTo>
                      <a:pt x="100" y="100"/>
                      <a:pt x="100" y="100"/>
                      <a:pt x="100" y="100"/>
                    </a:cubicBezTo>
                    <a:cubicBezTo>
                      <a:pt x="100" y="100"/>
                      <a:pt x="100" y="100"/>
                      <a:pt x="100" y="101"/>
                    </a:cubicBezTo>
                    <a:cubicBezTo>
                      <a:pt x="100" y="101"/>
                      <a:pt x="99" y="101"/>
                      <a:pt x="99" y="101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8" y="100"/>
                      <a:pt x="98" y="101"/>
                      <a:pt x="98" y="101"/>
                    </a:cubicBezTo>
                    <a:moveTo>
                      <a:pt x="112" y="99"/>
                    </a:moveTo>
                    <a:cubicBezTo>
                      <a:pt x="112" y="99"/>
                      <a:pt x="111" y="98"/>
                      <a:pt x="111" y="98"/>
                    </a:cubicBezTo>
                    <a:cubicBezTo>
                      <a:pt x="112" y="98"/>
                      <a:pt x="112" y="98"/>
                      <a:pt x="112" y="99"/>
                    </a:cubicBezTo>
                    <a:cubicBezTo>
                      <a:pt x="112" y="99"/>
                      <a:pt x="112" y="99"/>
                      <a:pt x="112" y="99"/>
                    </a:cubicBezTo>
                    <a:moveTo>
                      <a:pt x="96" y="100"/>
                    </a:moveTo>
                    <a:cubicBezTo>
                      <a:pt x="96" y="100"/>
                      <a:pt x="96" y="98"/>
                      <a:pt x="96" y="98"/>
                    </a:cubicBezTo>
                    <a:cubicBezTo>
                      <a:pt x="97" y="98"/>
                      <a:pt x="96" y="99"/>
                      <a:pt x="97" y="100"/>
                    </a:cubicBezTo>
                    <a:cubicBezTo>
                      <a:pt x="96" y="100"/>
                      <a:pt x="96" y="100"/>
                      <a:pt x="96" y="100"/>
                    </a:cubicBezTo>
                    <a:moveTo>
                      <a:pt x="99" y="98"/>
                    </a:moveTo>
                    <a:cubicBezTo>
                      <a:pt x="99" y="97"/>
                      <a:pt x="99" y="97"/>
                      <a:pt x="99" y="97"/>
                    </a:cubicBezTo>
                    <a:cubicBezTo>
                      <a:pt x="99" y="97"/>
                      <a:pt x="99" y="98"/>
                      <a:pt x="100" y="98"/>
                    </a:cubicBezTo>
                    <a:cubicBezTo>
                      <a:pt x="100" y="99"/>
                      <a:pt x="99" y="99"/>
                      <a:pt x="99" y="99"/>
                    </a:cubicBezTo>
                    <a:cubicBezTo>
                      <a:pt x="99" y="99"/>
                      <a:pt x="99" y="98"/>
                      <a:pt x="98" y="98"/>
                    </a:cubicBezTo>
                    <a:cubicBezTo>
                      <a:pt x="99" y="98"/>
                      <a:pt x="99" y="98"/>
                      <a:pt x="99" y="98"/>
                    </a:cubicBezTo>
                    <a:moveTo>
                      <a:pt x="98" y="98"/>
                    </a:moveTo>
                    <a:cubicBezTo>
                      <a:pt x="98" y="98"/>
                      <a:pt x="96" y="97"/>
                      <a:pt x="96" y="97"/>
                    </a:cubicBezTo>
                    <a:cubicBezTo>
                      <a:pt x="96" y="97"/>
                      <a:pt x="97" y="97"/>
                      <a:pt x="97" y="97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8" y="98"/>
                      <a:pt x="98" y="98"/>
                      <a:pt x="98" y="98"/>
                    </a:cubicBezTo>
                    <a:moveTo>
                      <a:pt x="103" y="105"/>
                    </a:moveTo>
                    <a:cubicBezTo>
                      <a:pt x="103" y="104"/>
                      <a:pt x="104" y="104"/>
                      <a:pt x="104" y="104"/>
                    </a:cubicBezTo>
                    <a:cubicBezTo>
                      <a:pt x="104" y="102"/>
                      <a:pt x="103" y="103"/>
                      <a:pt x="102" y="102"/>
                    </a:cubicBezTo>
                    <a:cubicBezTo>
                      <a:pt x="102" y="100"/>
                      <a:pt x="102" y="99"/>
                      <a:pt x="101" y="98"/>
                    </a:cubicBezTo>
                    <a:cubicBezTo>
                      <a:pt x="101" y="98"/>
                      <a:pt x="100" y="97"/>
                      <a:pt x="100" y="97"/>
                    </a:cubicBezTo>
                    <a:cubicBezTo>
                      <a:pt x="100" y="97"/>
                      <a:pt x="100" y="97"/>
                      <a:pt x="100" y="97"/>
                    </a:cubicBezTo>
                    <a:cubicBezTo>
                      <a:pt x="101" y="97"/>
                      <a:pt x="100" y="98"/>
                      <a:pt x="101" y="99"/>
                    </a:cubicBezTo>
                    <a:cubicBezTo>
                      <a:pt x="101" y="99"/>
                      <a:pt x="101" y="99"/>
                      <a:pt x="101" y="99"/>
                    </a:cubicBezTo>
                    <a:cubicBezTo>
                      <a:pt x="101" y="99"/>
                      <a:pt x="101" y="99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8"/>
                      <a:pt x="102" y="98"/>
                      <a:pt x="103" y="99"/>
                    </a:cubicBezTo>
                    <a:cubicBezTo>
                      <a:pt x="103" y="98"/>
                      <a:pt x="102" y="98"/>
                      <a:pt x="102" y="97"/>
                    </a:cubicBezTo>
                    <a:cubicBezTo>
                      <a:pt x="102" y="98"/>
                      <a:pt x="103" y="98"/>
                      <a:pt x="103" y="99"/>
                    </a:cubicBezTo>
                    <a:cubicBezTo>
                      <a:pt x="102" y="99"/>
                      <a:pt x="102" y="99"/>
                      <a:pt x="102" y="99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3" y="100"/>
                      <a:pt x="103" y="100"/>
                      <a:pt x="104" y="100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4" y="100"/>
                      <a:pt x="104" y="100"/>
                      <a:pt x="103" y="100"/>
                    </a:cubicBezTo>
                    <a:cubicBezTo>
                      <a:pt x="104" y="100"/>
                      <a:pt x="104" y="99"/>
                      <a:pt x="104" y="99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104" y="100"/>
                      <a:pt x="104" y="100"/>
                      <a:pt x="104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2" y="100"/>
                      <a:pt x="103" y="101"/>
                      <a:pt x="103" y="102"/>
                    </a:cubicBezTo>
                    <a:cubicBezTo>
                      <a:pt x="103" y="102"/>
                      <a:pt x="103" y="102"/>
                      <a:pt x="103" y="102"/>
                    </a:cubicBezTo>
                    <a:cubicBezTo>
                      <a:pt x="104" y="102"/>
                      <a:pt x="104" y="101"/>
                      <a:pt x="104" y="101"/>
                    </a:cubicBezTo>
                    <a:cubicBezTo>
                      <a:pt x="104" y="101"/>
                      <a:pt x="105" y="102"/>
                      <a:pt x="104" y="102"/>
                    </a:cubicBezTo>
                    <a:cubicBezTo>
                      <a:pt x="104" y="102"/>
                      <a:pt x="104" y="102"/>
                      <a:pt x="105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6" y="102"/>
                      <a:pt x="105" y="101"/>
                      <a:pt x="105" y="100"/>
                    </a:cubicBezTo>
                    <a:cubicBezTo>
                      <a:pt x="105" y="100"/>
                      <a:pt x="106" y="101"/>
                      <a:pt x="106" y="101"/>
                    </a:cubicBezTo>
                    <a:cubicBezTo>
                      <a:pt x="106" y="101"/>
                      <a:pt x="106" y="100"/>
                      <a:pt x="106" y="100"/>
                    </a:cubicBezTo>
                    <a:cubicBezTo>
                      <a:pt x="107" y="101"/>
                      <a:pt x="107" y="101"/>
                      <a:pt x="107" y="101"/>
                    </a:cubicBezTo>
                    <a:cubicBezTo>
                      <a:pt x="107" y="102"/>
                      <a:pt x="106" y="102"/>
                      <a:pt x="107" y="102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5" y="102"/>
                      <a:pt x="104" y="102"/>
                      <a:pt x="104" y="102"/>
                    </a:cubicBezTo>
                    <a:cubicBezTo>
                      <a:pt x="105" y="103"/>
                      <a:pt x="105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5"/>
                      <a:pt x="106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4" y="105"/>
                      <a:pt x="104" y="105"/>
                      <a:pt x="104" y="105"/>
                    </a:cubicBezTo>
                    <a:cubicBezTo>
                      <a:pt x="104" y="105"/>
                      <a:pt x="104" y="106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4" y="107"/>
                      <a:pt x="103" y="107"/>
                    </a:cubicBezTo>
                    <a:cubicBezTo>
                      <a:pt x="103" y="107"/>
                      <a:pt x="104" y="107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3" y="106"/>
                      <a:pt x="103" y="106"/>
                      <a:pt x="103" y="106"/>
                    </a:cubicBezTo>
                    <a:cubicBezTo>
                      <a:pt x="103" y="106"/>
                      <a:pt x="103" y="106"/>
                      <a:pt x="102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2" y="106"/>
                      <a:pt x="102" y="105"/>
                      <a:pt x="103" y="105"/>
                    </a:cubicBezTo>
                    <a:cubicBezTo>
                      <a:pt x="103" y="105"/>
                      <a:pt x="103" y="105"/>
                      <a:pt x="103" y="105"/>
                    </a:cubicBezTo>
                    <a:cubicBezTo>
                      <a:pt x="103" y="105"/>
                      <a:pt x="102" y="105"/>
                      <a:pt x="102" y="105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3" y="105"/>
                      <a:pt x="103" y="105"/>
                      <a:pt x="103" y="105"/>
                    </a:cubicBezTo>
                    <a:moveTo>
                      <a:pt x="107" y="99"/>
                    </a:moveTo>
                    <a:cubicBezTo>
                      <a:pt x="106" y="98"/>
                      <a:pt x="104" y="98"/>
                      <a:pt x="104" y="96"/>
                    </a:cubicBezTo>
                    <a:cubicBezTo>
                      <a:pt x="105" y="96"/>
                      <a:pt x="105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7" y="98"/>
                      <a:pt x="107" y="98"/>
                      <a:pt x="107" y="99"/>
                    </a:cubicBezTo>
                    <a:moveTo>
                      <a:pt x="114" y="97"/>
                    </a:moveTo>
                    <a:cubicBezTo>
                      <a:pt x="114" y="97"/>
                      <a:pt x="114" y="97"/>
                      <a:pt x="114" y="97"/>
                    </a:cubicBezTo>
                    <a:cubicBezTo>
                      <a:pt x="114" y="97"/>
                      <a:pt x="113" y="97"/>
                      <a:pt x="113" y="96"/>
                    </a:cubicBezTo>
                    <a:cubicBezTo>
                      <a:pt x="114" y="96"/>
                      <a:pt x="114" y="96"/>
                      <a:pt x="114" y="96"/>
                    </a:cubicBezTo>
                    <a:cubicBezTo>
                      <a:pt x="114" y="96"/>
                      <a:pt x="115" y="96"/>
                      <a:pt x="115" y="97"/>
                    </a:cubicBezTo>
                    <a:cubicBezTo>
                      <a:pt x="115" y="97"/>
                      <a:pt x="114" y="97"/>
                      <a:pt x="114" y="97"/>
                    </a:cubicBezTo>
                    <a:moveTo>
                      <a:pt x="75" y="94"/>
                    </a:moveTo>
                    <a:cubicBezTo>
                      <a:pt x="75" y="94"/>
                      <a:pt x="75" y="94"/>
                      <a:pt x="75" y="94"/>
                    </a:cubicBezTo>
                    <a:cubicBezTo>
                      <a:pt x="76" y="94"/>
                      <a:pt x="76" y="94"/>
                      <a:pt x="76" y="95"/>
                    </a:cubicBezTo>
                    <a:cubicBezTo>
                      <a:pt x="76" y="95"/>
                      <a:pt x="76" y="95"/>
                      <a:pt x="76" y="95"/>
                    </a:cubicBezTo>
                    <a:cubicBezTo>
                      <a:pt x="76" y="95"/>
                      <a:pt x="76" y="95"/>
                      <a:pt x="75" y="95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5" y="94"/>
                      <a:pt x="75" y="94"/>
                      <a:pt x="75" y="94"/>
                    </a:cubicBezTo>
                    <a:moveTo>
                      <a:pt x="117" y="97"/>
                    </a:moveTo>
                    <a:cubicBezTo>
                      <a:pt x="116" y="96"/>
                      <a:pt x="116" y="95"/>
                      <a:pt x="115" y="95"/>
                    </a:cubicBezTo>
                    <a:cubicBezTo>
                      <a:pt x="115" y="94"/>
                      <a:pt x="115" y="94"/>
                      <a:pt x="116" y="94"/>
                    </a:cubicBezTo>
                    <a:cubicBezTo>
                      <a:pt x="116" y="94"/>
                      <a:pt x="117" y="95"/>
                      <a:pt x="117" y="95"/>
                    </a:cubicBezTo>
                    <a:cubicBezTo>
                      <a:pt x="117" y="96"/>
                      <a:pt x="118" y="96"/>
                      <a:pt x="118" y="96"/>
                    </a:cubicBezTo>
                    <a:cubicBezTo>
                      <a:pt x="118" y="96"/>
                      <a:pt x="118" y="96"/>
                      <a:pt x="118" y="96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7" y="96"/>
                      <a:pt x="118" y="96"/>
                      <a:pt x="117" y="97"/>
                    </a:cubicBezTo>
                    <a:moveTo>
                      <a:pt x="104" y="94"/>
                    </a:moveTo>
                    <a:cubicBezTo>
                      <a:pt x="104" y="94"/>
                      <a:pt x="105" y="93"/>
                      <a:pt x="105" y="92"/>
                    </a:cubicBezTo>
                    <a:cubicBezTo>
                      <a:pt x="105" y="92"/>
                      <a:pt x="105" y="92"/>
                      <a:pt x="105" y="92"/>
                    </a:cubicBezTo>
                    <a:cubicBezTo>
                      <a:pt x="105" y="92"/>
                      <a:pt x="105" y="92"/>
                      <a:pt x="105" y="93"/>
                    </a:cubicBezTo>
                    <a:cubicBezTo>
                      <a:pt x="105" y="93"/>
                      <a:pt x="105" y="93"/>
                      <a:pt x="105" y="93"/>
                    </a:cubicBezTo>
                    <a:cubicBezTo>
                      <a:pt x="105" y="93"/>
                      <a:pt x="106" y="93"/>
                      <a:pt x="106" y="93"/>
                    </a:cubicBezTo>
                    <a:cubicBezTo>
                      <a:pt x="106" y="94"/>
                      <a:pt x="105" y="94"/>
                      <a:pt x="106" y="94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6" y="94"/>
                      <a:pt x="105" y="94"/>
                      <a:pt x="105" y="94"/>
                    </a:cubicBezTo>
                    <a:cubicBezTo>
                      <a:pt x="105" y="94"/>
                      <a:pt x="104" y="94"/>
                      <a:pt x="104" y="94"/>
                    </a:cubicBezTo>
                    <a:cubicBezTo>
                      <a:pt x="104" y="94"/>
                      <a:pt x="104" y="94"/>
                      <a:pt x="104" y="94"/>
                    </a:cubicBezTo>
                    <a:moveTo>
                      <a:pt x="99" y="92"/>
                    </a:moveTo>
                    <a:cubicBezTo>
                      <a:pt x="99" y="92"/>
                      <a:pt x="99" y="92"/>
                      <a:pt x="99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100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3"/>
                      <a:pt x="102" y="93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100" y="93"/>
                      <a:pt x="99" y="93"/>
                      <a:pt x="99" y="92"/>
                    </a:cubicBezTo>
                    <a:cubicBezTo>
                      <a:pt x="99" y="92"/>
                      <a:pt x="99" y="92"/>
                      <a:pt x="99" y="92"/>
                    </a:cubicBezTo>
                    <a:moveTo>
                      <a:pt x="77" y="93"/>
                    </a:moveTo>
                    <a:cubicBezTo>
                      <a:pt x="76" y="92"/>
                      <a:pt x="76" y="92"/>
                      <a:pt x="75" y="91"/>
                    </a:cubicBezTo>
                    <a:cubicBezTo>
                      <a:pt x="76" y="91"/>
                      <a:pt x="77" y="92"/>
                      <a:pt x="77" y="93"/>
                    </a:cubicBezTo>
                    <a:moveTo>
                      <a:pt x="78" y="90"/>
                    </a:moveTo>
                    <a:cubicBezTo>
                      <a:pt x="77" y="90"/>
                      <a:pt x="77" y="89"/>
                      <a:pt x="76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8" y="89"/>
                      <a:pt x="78" y="90"/>
                    </a:cubicBezTo>
                    <a:moveTo>
                      <a:pt x="78" y="88"/>
                    </a:moveTo>
                    <a:cubicBezTo>
                      <a:pt x="78" y="88"/>
                      <a:pt x="77" y="87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7"/>
                      <a:pt x="78" y="88"/>
                      <a:pt x="78" y="88"/>
                    </a:cubicBezTo>
                    <a:cubicBezTo>
                      <a:pt x="78" y="88"/>
                      <a:pt x="78" y="88"/>
                      <a:pt x="78" y="88"/>
                    </a:cubicBezTo>
                    <a:moveTo>
                      <a:pt x="71" y="88"/>
                    </a:moveTo>
                    <a:cubicBezTo>
                      <a:pt x="71" y="88"/>
                      <a:pt x="71" y="87"/>
                      <a:pt x="71" y="87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72" y="87"/>
                      <a:pt x="71" y="88"/>
                      <a:pt x="71" y="88"/>
                    </a:cubicBezTo>
                    <a:moveTo>
                      <a:pt x="108" y="86"/>
                    </a:moveTo>
                    <a:cubicBezTo>
                      <a:pt x="108" y="86"/>
                      <a:pt x="109" y="86"/>
                      <a:pt x="109" y="86"/>
                    </a:cubicBezTo>
                    <a:cubicBezTo>
                      <a:pt x="109" y="86"/>
                      <a:pt x="110" y="87"/>
                      <a:pt x="110" y="88"/>
                    </a:cubicBezTo>
                    <a:cubicBezTo>
                      <a:pt x="109" y="87"/>
                      <a:pt x="109" y="87"/>
                      <a:pt x="108" y="86"/>
                    </a:cubicBezTo>
                    <a:cubicBezTo>
                      <a:pt x="108" y="86"/>
                      <a:pt x="108" y="86"/>
                      <a:pt x="108" y="86"/>
                    </a:cubicBezTo>
                    <a:cubicBezTo>
                      <a:pt x="108" y="86"/>
                      <a:pt x="108" y="86"/>
                      <a:pt x="108" y="86"/>
                    </a:cubicBezTo>
                    <a:moveTo>
                      <a:pt x="77" y="85"/>
                    </a:moveTo>
                    <a:cubicBezTo>
                      <a:pt x="77" y="85"/>
                      <a:pt x="77" y="85"/>
                      <a:pt x="77" y="85"/>
                    </a:cubicBezTo>
                    <a:cubicBezTo>
                      <a:pt x="78" y="85"/>
                      <a:pt x="79" y="86"/>
                      <a:pt x="80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0" y="86"/>
                      <a:pt x="79" y="86"/>
                      <a:pt x="79" y="86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9" y="87"/>
                      <a:pt x="79" y="87"/>
                      <a:pt x="80" y="87"/>
                    </a:cubicBezTo>
                    <a:cubicBezTo>
                      <a:pt x="80" y="87"/>
                      <a:pt x="80" y="87"/>
                      <a:pt x="80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79" y="87"/>
                      <a:pt x="79" y="87"/>
                      <a:pt x="78" y="86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8" y="85"/>
                      <a:pt x="78" y="85"/>
                      <a:pt x="77" y="85"/>
                    </a:cubicBezTo>
                    <a:cubicBezTo>
                      <a:pt x="77" y="85"/>
                      <a:pt x="77" y="85"/>
                      <a:pt x="77" y="85"/>
                    </a:cubicBezTo>
                    <a:moveTo>
                      <a:pt x="108" y="86"/>
                    </a:moveTo>
                    <a:cubicBezTo>
                      <a:pt x="107" y="85"/>
                      <a:pt x="106" y="85"/>
                      <a:pt x="106" y="85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7" y="84"/>
                      <a:pt x="107" y="85"/>
                      <a:pt x="108" y="86"/>
                    </a:cubicBezTo>
                    <a:moveTo>
                      <a:pt x="81" y="83"/>
                    </a:move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2" y="83"/>
                      <a:pt x="82" y="83"/>
                    </a:cubicBezTo>
                    <a:cubicBezTo>
                      <a:pt x="82" y="83"/>
                      <a:pt x="82" y="83"/>
                      <a:pt x="82" y="83"/>
                    </a:cubicBezTo>
                    <a:cubicBezTo>
                      <a:pt x="82" y="83"/>
                      <a:pt x="81" y="83"/>
                      <a:pt x="81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1" y="83"/>
                      <a:pt x="81" y="83"/>
                    </a:cubicBezTo>
                    <a:moveTo>
                      <a:pt x="82" y="81"/>
                    </a:moveTo>
                    <a:cubicBezTo>
                      <a:pt x="81" y="80"/>
                      <a:pt x="79" y="79"/>
                      <a:pt x="77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80" y="79"/>
                      <a:pt x="82" y="80"/>
                      <a:pt x="82" y="81"/>
                    </a:cubicBezTo>
                    <a:moveTo>
                      <a:pt x="113" y="78"/>
                    </a:moveTo>
                    <a:cubicBezTo>
                      <a:pt x="112" y="77"/>
                      <a:pt x="112" y="77"/>
                      <a:pt x="112" y="76"/>
                    </a:cubicBezTo>
                    <a:cubicBezTo>
                      <a:pt x="112" y="76"/>
                      <a:pt x="113" y="77"/>
                      <a:pt x="113" y="77"/>
                    </a:cubicBezTo>
                    <a:cubicBezTo>
                      <a:pt x="113" y="77"/>
                      <a:pt x="113" y="77"/>
                      <a:pt x="113" y="78"/>
                    </a:cubicBezTo>
                    <a:moveTo>
                      <a:pt x="108" y="78"/>
                    </a:moveTo>
                    <a:cubicBezTo>
                      <a:pt x="108" y="78"/>
                      <a:pt x="108" y="78"/>
                      <a:pt x="108" y="78"/>
                    </a:cubicBezTo>
                    <a:cubicBezTo>
                      <a:pt x="110" y="78"/>
                      <a:pt x="109" y="76"/>
                      <a:pt x="110" y="75"/>
                    </a:cubicBezTo>
                    <a:cubicBezTo>
                      <a:pt x="111" y="76"/>
                      <a:pt x="110" y="77"/>
                      <a:pt x="110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8"/>
                      <a:pt x="109" y="78"/>
                      <a:pt x="109" y="78"/>
                    </a:cubicBezTo>
                    <a:cubicBezTo>
                      <a:pt x="109" y="78"/>
                      <a:pt x="109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moveTo>
                      <a:pt x="83" y="76"/>
                    </a:moveTo>
                    <a:cubicBezTo>
                      <a:pt x="82" y="76"/>
                      <a:pt x="81" y="76"/>
                      <a:pt x="80" y="75"/>
                    </a:cubicBezTo>
                    <a:cubicBezTo>
                      <a:pt x="81" y="75"/>
                      <a:pt x="83" y="75"/>
                      <a:pt x="83" y="76"/>
                    </a:cubicBezTo>
                    <a:moveTo>
                      <a:pt x="81" y="74"/>
                    </a:moveTo>
                    <a:cubicBezTo>
                      <a:pt x="81" y="74"/>
                      <a:pt x="81" y="74"/>
                      <a:pt x="81" y="74"/>
                    </a:cubicBezTo>
                    <a:cubicBezTo>
                      <a:pt x="81" y="74"/>
                      <a:pt x="81" y="74"/>
                      <a:pt x="81" y="74"/>
                    </a:cubicBezTo>
                    <a:cubicBezTo>
                      <a:pt x="81" y="74"/>
                      <a:pt x="81" y="74"/>
                      <a:pt x="81" y="74"/>
                    </a:cubicBezTo>
                    <a:moveTo>
                      <a:pt x="81" y="74"/>
                    </a:moveTo>
                    <a:cubicBezTo>
                      <a:pt x="80" y="74"/>
                      <a:pt x="80" y="74"/>
                      <a:pt x="80" y="74"/>
                    </a:cubicBezTo>
                    <a:cubicBezTo>
                      <a:pt x="81" y="74"/>
                      <a:pt x="81" y="74"/>
                      <a:pt x="81" y="74"/>
                    </a:cubicBezTo>
                    <a:moveTo>
                      <a:pt x="97" y="72"/>
                    </a:moveTo>
                    <a:cubicBezTo>
                      <a:pt x="97" y="72"/>
                      <a:pt x="97" y="72"/>
                      <a:pt x="97" y="72"/>
                    </a:cubicBezTo>
                    <a:cubicBezTo>
                      <a:pt x="98" y="72"/>
                      <a:pt x="98" y="71"/>
                      <a:pt x="98" y="70"/>
                    </a:cubicBezTo>
                    <a:cubicBezTo>
                      <a:pt x="98" y="70"/>
                      <a:pt x="98" y="70"/>
                      <a:pt x="99" y="70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99" y="71"/>
                      <a:pt x="99" y="71"/>
                      <a:pt x="98" y="71"/>
                    </a:cubicBezTo>
                    <a:cubicBezTo>
                      <a:pt x="98" y="72"/>
                      <a:pt x="99" y="72"/>
                      <a:pt x="99" y="72"/>
                    </a:cubicBezTo>
                    <a:cubicBezTo>
                      <a:pt x="99" y="72"/>
                      <a:pt x="98" y="72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7" y="72"/>
                      <a:pt x="98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moveTo>
                      <a:pt x="93" y="70"/>
                    </a:moveTo>
                    <a:cubicBezTo>
                      <a:pt x="93" y="69"/>
                      <a:pt x="93" y="69"/>
                      <a:pt x="93" y="69"/>
                    </a:cubicBezTo>
                    <a:cubicBezTo>
                      <a:pt x="93" y="69"/>
                      <a:pt x="93" y="69"/>
                      <a:pt x="93" y="69"/>
                    </a:cubicBezTo>
                    <a:cubicBezTo>
                      <a:pt x="94" y="69"/>
                      <a:pt x="94" y="69"/>
                      <a:pt x="94" y="69"/>
                    </a:cubicBezTo>
                    <a:cubicBezTo>
                      <a:pt x="94" y="69"/>
                      <a:pt x="94" y="70"/>
                      <a:pt x="93" y="70"/>
                    </a:cubicBezTo>
                    <a:moveTo>
                      <a:pt x="96" y="67"/>
                    </a:moveTo>
                    <a:cubicBezTo>
                      <a:pt x="96" y="67"/>
                      <a:pt x="97" y="67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8" y="67"/>
                      <a:pt x="98" y="67"/>
                      <a:pt x="98" y="67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7" y="68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moveTo>
                      <a:pt x="96" y="61"/>
                    </a:moveTo>
                    <a:cubicBezTo>
                      <a:pt x="96" y="61"/>
                      <a:pt x="96" y="61"/>
                      <a:pt x="96" y="61"/>
                    </a:cubicBezTo>
                    <a:cubicBezTo>
                      <a:pt x="95" y="61"/>
                      <a:pt x="96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1"/>
                      <a:pt x="95" y="61"/>
                    </a:cubicBezTo>
                    <a:cubicBezTo>
                      <a:pt x="94" y="62"/>
                      <a:pt x="95" y="62"/>
                      <a:pt x="95" y="63"/>
                    </a:cubicBezTo>
                    <a:cubicBezTo>
                      <a:pt x="94" y="63"/>
                      <a:pt x="95" y="64"/>
                      <a:pt x="94" y="64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94" y="65"/>
                      <a:pt x="94" y="65"/>
                      <a:pt x="94" y="65"/>
                    </a:cubicBezTo>
                    <a:cubicBezTo>
                      <a:pt x="94" y="65"/>
                      <a:pt x="94" y="65"/>
                      <a:pt x="93" y="65"/>
                    </a:cubicBezTo>
                    <a:cubicBezTo>
                      <a:pt x="94" y="63"/>
                      <a:pt x="94" y="63"/>
                      <a:pt x="94" y="62"/>
                    </a:cubicBezTo>
                    <a:cubicBezTo>
                      <a:pt x="93" y="63"/>
                      <a:pt x="92" y="64"/>
                      <a:pt x="92" y="66"/>
                    </a:cubicBezTo>
                    <a:cubicBezTo>
                      <a:pt x="92" y="66"/>
                      <a:pt x="91" y="66"/>
                      <a:pt x="91" y="67"/>
                    </a:cubicBezTo>
                    <a:cubicBezTo>
                      <a:pt x="91" y="65"/>
                      <a:pt x="92" y="64"/>
                      <a:pt x="92" y="62"/>
                    </a:cubicBezTo>
                    <a:cubicBezTo>
                      <a:pt x="92" y="62"/>
                      <a:pt x="92" y="62"/>
                      <a:pt x="91" y="62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62"/>
                      <a:pt x="91" y="62"/>
                      <a:pt x="90" y="62"/>
                    </a:cubicBezTo>
                    <a:cubicBezTo>
                      <a:pt x="90" y="62"/>
                      <a:pt x="90" y="62"/>
                      <a:pt x="90" y="62"/>
                    </a:cubicBezTo>
                    <a:cubicBezTo>
                      <a:pt x="90" y="62"/>
                      <a:pt x="90" y="62"/>
                      <a:pt x="90" y="63"/>
                    </a:cubicBezTo>
                    <a:cubicBezTo>
                      <a:pt x="90" y="63"/>
                      <a:pt x="89" y="63"/>
                      <a:pt x="89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9" y="63"/>
                      <a:pt x="90" y="63"/>
                      <a:pt x="90" y="64"/>
                    </a:cubicBezTo>
                    <a:cubicBezTo>
                      <a:pt x="90" y="64"/>
                      <a:pt x="89" y="64"/>
                      <a:pt x="89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65"/>
                      <a:pt x="88" y="65"/>
                      <a:pt x="87" y="66"/>
                    </a:cubicBezTo>
                    <a:cubicBezTo>
                      <a:pt x="88" y="66"/>
                      <a:pt x="87" y="67"/>
                      <a:pt x="88" y="67"/>
                    </a:cubicBezTo>
                    <a:cubicBezTo>
                      <a:pt x="88" y="67"/>
                      <a:pt x="88" y="67"/>
                      <a:pt x="87" y="67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5" y="66"/>
                      <a:pt x="85" y="65"/>
                      <a:pt x="84" y="65"/>
                    </a:cubicBezTo>
                    <a:cubicBezTo>
                      <a:pt x="84" y="65"/>
                      <a:pt x="84" y="65"/>
                      <a:pt x="83" y="66"/>
                    </a:cubicBezTo>
                    <a:cubicBezTo>
                      <a:pt x="83" y="67"/>
                      <a:pt x="84" y="67"/>
                      <a:pt x="85" y="67"/>
                    </a:cubicBezTo>
                    <a:cubicBezTo>
                      <a:pt x="84" y="68"/>
                      <a:pt x="86" y="68"/>
                      <a:pt x="85" y="69"/>
                    </a:cubicBezTo>
                    <a:cubicBezTo>
                      <a:pt x="85" y="68"/>
                      <a:pt x="84" y="68"/>
                      <a:pt x="84" y="67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2" y="68"/>
                      <a:pt x="82" y="69"/>
                    </a:cubicBezTo>
                    <a:cubicBezTo>
                      <a:pt x="82" y="69"/>
                      <a:pt x="83" y="69"/>
                      <a:pt x="83" y="69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82" y="69"/>
                      <a:pt x="82" y="70"/>
                      <a:pt x="81" y="70"/>
                    </a:cubicBezTo>
                    <a:cubicBezTo>
                      <a:pt x="82" y="70"/>
                      <a:pt x="82" y="69"/>
                      <a:pt x="82" y="68"/>
                    </a:cubicBezTo>
                    <a:cubicBezTo>
                      <a:pt x="81" y="68"/>
                      <a:pt x="81" y="69"/>
                      <a:pt x="81" y="70"/>
                    </a:cubicBezTo>
                    <a:cubicBezTo>
                      <a:pt x="81" y="69"/>
                      <a:pt x="81" y="69"/>
                      <a:pt x="81" y="68"/>
                    </a:cubicBezTo>
                    <a:cubicBezTo>
                      <a:pt x="78" y="69"/>
                      <a:pt x="80" y="70"/>
                      <a:pt x="80" y="71"/>
                    </a:cubicBezTo>
                    <a:cubicBezTo>
                      <a:pt x="80" y="71"/>
                      <a:pt x="79" y="70"/>
                      <a:pt x="79" y="70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8" y="71"/>
                      <a:pt x="79" y="71"/>
                      <a:pt x="79" y="71"/>
                    </a:cubicBezTo>
                    <a:cubicBezTo>
                      <a:pt x="79" y="71"/>
                      <a:pt x="79" y="71"/>
                      <a:pt x="79" y="71"/>
                    </a:cubicBezTo>
                    <a:cubicBezTo>
                      <a:pt x="78" y="71"/>
                      <a:pt x="79" y="71"/>
                      <a:pt x="79" y="71"/>
                    </a:cubicBezTo>
                    <a:cubicBezTo>
                      <a:pt x="78" y="71"/>
                      <a:pt x="78" y="70"/>
                      <a:pt x="78" y="70"/>
                    </a:cubicBezTo>
                    <a:cubicBezTo>
                      <a:pt x="77" y="71"/>
                      <a:pt x="78" y="71"/>
                      <a:pt x="78" y="72"/>
                    </a:cubicBezTo>
                    <a:cubicBezTo>
                      <a:pt x="78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6" y="72"/>
                    </a:cubicBezTo>
                    <a:cubicBezTo>
                      <a:pt x="76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3"/>
                    </a:cubicBezTo>
                    <a:cubicBezTo>
                      <a:pt x="77" y="73"/>
                      <a:pt x="76" y="74"/>
                      <a:pt x="76" y="74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6" y="74"/>
                      <a:pt x="76" y="74"/>
                      <a:pt x="75" y="74"/>
                    </a:cubicBezTo>
                    <a:cubicBezTo>
                      <a:pt x="75" y="75"/>
                      <a:pt x="74" y="74"/>
                      <a:pt x="74" y="75"/>
                    </a:cubicBezTo>
                    <a:cubicBezTo>
                      <a:pt x="74" y="75"/>
                      <a:pt x="75" y="75"/>
                      <a:pt x="75" y="75"/>
                    </a:cubicBezTo>
                    <a:cubicBezTo>
                      <a:pt x="75" y="75"/>
                      <a:pt x="75" y="75"/>
                      <a:pt x="76" y="75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75"/>
                      <a:pt x="76" y="76"/>
                      <a:pt x="75" y="75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4" y="77"/>
                      <a:pt x="74" y="77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4" y="77"/>
                      <a:pt x="74" y="77"/>
                      <a:pt x="74" y="76"/>
                    </a:cubicBezTo>
                    <a:cubicBezTo>
                      <a:pt x="74" y="76"/>
                      <a:pt x="74" y="77"/>
                      <a:pt x="73" y="77"/>
                    </a:cubicBezTo>
                    <a:cubicBezTo>
                      <a:pt x="73" y="77"/>
                      <a:pt x="73" y="76"/>
                      <a:pt x="73" y="76"/>
                    </a:cubicBezTo>
                    <a:cubicBezTo>
                      <a:pt x="72" y="77"/>
                      <a:pt x="73" y="77"/>
                      <a:pt x="74" y="77"/>
                    </a:cubicBezTo>
                    <a:cubicBezTo>
                      <a:pt x="74" y="78"/>
                      <a:pt x="73" y="78"/>
                      <a:pt x="73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8"/>
                      <a:pt x="72" y="78"/>
                      <a:pt x="72" y="78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2" y="78"/>
                      <a:pt x="72" y="78"/>
                      <a:pt x="72" y="79"/>
                    </a:cubicBezTo>
                    <a:cubicBezTo>
                      <a:pt x="72" y="79"/>
                      <a:pt x="72" y="79"/>
                      <a:pt x="72" y="79"/>
                    </a:cubicBezTo>
                    <a:cubicBezTo>
                      <a:pt x="72" y="79"/>
                      <a:pt x="72" y="79"/>
                      <a:pt x="72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9"/>
                      <a:pt x="73" y="78"/>
                      <a:pt x="73" y="79"/>
                    </a:cubicBezTo>
                    <a:cubicBezTo>
                      <a:pt x="73" y="79"/>
                      <a:pt x="73" y="79"/>
                      <a:pt x="73" y="80"/>
                    </a:cubicBezTo>
                    <a:cubicBezTo>
                      <a:pt x="73" y="80"/>
                      <a:pt x="73" y="79"/>
                      <a:pt x="72" y="79"/>
                    </a:cubicBezTo>
                    <a:cubicBezTo>
                      <a:pt x="72" y="79"/>
                      <a:pt x="72" y="79"/>
                      <a:pt x="72" y="79"/>
                    </a:cubicBezTo>
                    <a:cubicBezTo>
                      <a:pt x="72" y="80"/>
                      <a:pt x="71" y="80"/>
                      <a:pt x="71" y="81"/>
                    </a:cubicBezTo>
                    <a:cubicBezTo>
                      <a:pt x="72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2" y="81"/>
                    </a:cubicBezTo>
                    <a:cubicBezTo>
                      <a:pt x="72" y="81"/>
                      <a:pt x="71" y="81"/>
                      <a:pt x="71" y="82"/>
                    </a:cubicBezTo>
                    <a:cubicBezTo>
                      <a:pt x="70" y="82"/>
                      <a:pt x="70" y="82"/>
                      <a:pt x="70" y="82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83"/>
                      <a:pt x="70" y="83"/>
                      <a:pt x="70" y="83"/>
                    </a:cubicBezTo>
                    <a:cubicBezTo>
                      <a:pt x="70" y="83"/>
                      <a:pt x="70" y="83"/>
                      <a:pt x="70" y="83"/>
                    </a:cubicBezTo>
                    <a:cubicBezTo>
                      <a:pt x="69" y="83"/>
                      <a:pt x="70" y="83"/>
                      <a:pt x="70" y="84"/>
                    </a:cubicBezTo>
                    <a:cubicBezTo>
                      <a:pt x="70" y="84"/>
                      <a:pt x="70" y="84"/>
                      <a:pt x="69" y="8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83"/>
                      <a:pt x="69" y="83"/>
                      <a:pt x="69" y="84"/>
                    </a:cubicBezTo>
                    <a:cubicBezTo>
                      <a:pt x="70" y="84"/>
                      <a:pt x="69" y="84"/>
                      <a:pt x="69" y="85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4"/>
                      <a:pt x="69" y="85"/>
                      <a:pt x="69" y="85"/>
                    </a:cubicBezTo>
                    <a:cubicBezTo>
                      <a:pt x="69" y="85"/>
                      <a:pt x="70" y="85"/>
                      <a:pt x="70" y="86"/>
                    </a:cubicBezTo>
                    <a:cubicBezTo>
                      <a:pt x="70" y="86"/>
                      <a:pt x="69" y="86"/>
                      <a:pt x="69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8" y="86"/>
                      <a:pt x="68" y="86"/>
                      <a:pt x="68" y="86"/>
                    </a:cubicBezTo>
                    <a:cubicBezTo>
                      <a:pt x="69" y="86"/>
                      <a:pt x="69" y="87"/>
                      <a:pt x="69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9"/>
                      <a:pt x="69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7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9" y="90"/>
                    </a:cubicBezTo>
                    <a:cubicBezTo>
                      <a:pt x="68" y="91"/>
                      <a:pt x="67" y="91"/>
                      <a:pt x="66" y="92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6" y="92"/>
                      <a:pt x="65" y="93"/>
                      <a:pt x="65" y="93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6" y="93"/>
                      <a:pt x="65" y="94"/>
                      <a:pt x="65" y="94"/>
                    </a:cubicBezTo>
                    <a:cubicBezTo>
                      <a:pt x="65" y="94"/>
                      <a:pt x="65" y="93"/>
                      <a:pt x="6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4" y="94"/>
                      <a:pt x="64" y="95"/>
                      <a:pt x="63" y="95"/>
                    </a:cubicBezTo>
                    <a:cubicBezTo>
                      <a:pt x="63" y="96"/>
                      <a:pt x="62" y="96"/>
                      <a:pt x="62" y="97"/>
                    </a:cubicBezTo>
                    <a:cubicBezTo>
                      <a:pt x="62" y="97"/>
                      <a:pt x="63" y="97"/>
                      <a:pt x="63" y="97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3" y="98"/>
                      <a:pt x="63" y="98"/>
                    </a:cubicBezTo>
                    <a:cubicBezTo>
                      <a:pt x="64" y="98"/>
                      <a:pt x="64" y="98"/>
                      <a:pt x="65" y="97"/>
                    </a:cubicBezTo>
                    <a:cubicBezTo>
                      <a:pt x="64" y="96"/>
                      <a:pt x="65" y="95"/>
                      <a:pt x="65" y="95"/>
                    </a:cubicBezTo>
                    <a:cubicBezTo>
                      <a:pt x="66" y="95"/>
                      <a:pt x="66" y="95"/>
                      <a:pt x="66" y="96"/>
                    </a:cubicBezTo>
                    <a:cubicBezTo>
                      <a:pt x="66" y="96"/>
                      <a:pt x="65" y="96"/>
                      <a:pt x="65" y="96"/>
                    </a:cubicBezTo>
                    <a:cubicBezTo>
                      <a:pt x="66" y="97"/>
                      <a:pt x="66" y="97"/>
                      <a:pt x="66" y="97"/>
                    </a:cubicBezTo>
                    <a:cubicBezTo>
                      <a:pt x="65" y="97"/>
                      <a:pt x="65" y="98"/>
                      <a:pt x="65" y="98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3" y="98"/>
                      <a:pt x="63" y="99"/>
                      <a:pt x="63" y="99"/>
                    </a:cubicBezTo>
                    <a:cubicBezTo>
                      <a:pt x="63" y="98"/>
                      <a:pt x="63" y="97"/>
                      <a:pt x="62" y="97"/>
                    </a:cubicBezTo>
                    <a:cubicBezTo>
                      <a:pt x="62" y="97"/>
                      <a:pt x="61" y="98"/>
                      <a:pt x="61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1" y="99"/>
                      <a:pt x="60" y="98"/>
                      <a:pt x="60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0" y="99"/>
                      <a:pt x="60" y="100"/>
                      <a:pt x="60" y="100"/>
                    </a:cubicBezTo>
                    <a:cubicBezTo>
                      <a:pt x="60" y="100"/>
                      <a:pt x="59" y="100"/>
                      <a:pt x="59" y="99"/>
                    </a:cubicBezTo>
                    <a:cubicBezTo>
                      <a:pt x="59" y="100"/>
                      <a:pt x="60" y="100"/>
                      <a:pt x="60" y="100"/>
                    </a:cubicBezTo>
                    <a:cubicBezTo>
                      <a:pt x="60" y="100"/>
                      <a:pt x="61" y="101"/>
                      <a:pt x="60" y="101"/>
                    </a:cubicBezTo>
                    <a:cubicBezTo>
                      <a:pt x="60" y="100"/>
                      <a:pt x="59" y="100"/>
                      <a:pt x="59" y="100"/>
                    </a:cubicBezTo>
                    <a:cubicBezTo>
                      <a:pt x="59" y="101"/>
                      <a:pt x="60" y="101"/>
                      <a:pt x="60" y="101"/>
                    </a:cubicBezTo>
                    <a:cubicBezTo>
                      <a:pt x="59" y="101"/>
                      <a:pt x="58" y="100"/>
                      <a:pt x="57" y="100"/>
                    </a:cubicBezTo>
                    <a:cubicBezTo>
                      <a:pt x="57" y="100"/>
                      <a:pt x="56" y="100"/>
                      <a:pt x="57" y="101"/>
                    </a:cubicBezTo>
                    <a:cubicBezTo>
                      <a:pt x="57" y="101"/>
                      <a:pt x="57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8" y="101"/>
                      <a:pt x="58" y="102"/>
                      <a:pt x="57" y="102"/>
                    </a:cubicBezTo>
                    <a:cubicBezTo>
                      <a:pt x="57" y="102"/>
                      <a:pt x="56" y="101"/>
                      <a:pt x="56" y="101"/>
                    </a:cubicBezTo>
                    <a:cubicBezTo>
                      <a:pt x="55" y="101"/>
                      <a:pt x="55" y="101"/>
                      <a:pt x="55" y="102"/>
                    </a:cubicBezTo>
                    <a:cubicBezTo>
                      <a:pt x="56" y="102"/>
                      <a:pt x="56" y="102"/>
                      <a:pt x="57" y="103"/>
                    </a:cubicBezTo>
                    <a:cubicBezTo>
                      <a:pt x="56" y="103"/>
                      <a:pt x="57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5" y="103"/>
                      <a:pt x="55" y="103"/>
                      <a:pt x="55" y="103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5" y="103"/>
                      <a:pt x="55" y="103"/>
                      <a:pt x="55" y="103"/>
                    </a:cubicBezTo>
                    <a:cubicBezTo>
                      <a:pt x="54" y="104"/>
                      <a:pt x="55" y="103"/>
                      <a:pt x="55" y="104"/>
                    </a:cubicBezTo>
                    <a:cubicBezTo>
                      <a:pt x="54" y="104"/>
                      <a:pt x="54" y="104"/>
                      <a:pt x="54" y="104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3" y="103"/>
                      <a:pt x="54" y="104"/>
                      <a:pt x="53" y="104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3" y="104"/>
                      <a:pt x="54" y="104"/>
                      <a:pt x="54" y="104"/>
                    </a:cubicBezTo>
                    <a:cubicBezTo>
                      <a:pt x="54" y="104"/>
                      <a:pt x="54" y="104"/>
                      <a:pt x="55" y="105"/>
                    </a:cubicBezTo>
                    <a:cubicBezTo>
                      <a:pt x="55" y="105"/>
                      <a:pt x="55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4" y="105"/>
                    </a:cubicBezTo>
                    <a:cubicBezTo>
                      <a:pt x="54" y="105"/>
                      <a:pt x="54" y="105"/>
                      <a:pt x="53" y="105"/>
                    </a:cubicBezTo>
                    <a:cubicBezTo>
                      <a:pt x="53" y="105"/>
                      <a:pt x="53" y="105"/>
                      <a:pt x="52" y="105"/>
                    </a:cubicBezTo>
                    <a:cubicBezTo>
                      <a:pt x="53" y="106"/>
                      <a:pt x="53" y="105"/>
                      <a:pt x="53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3" y="106"/>
                      <a:pt x="53" y="107"/>
                    </a:cubicBezTo>
                    <a:cubicBezTo>
                      <a:pt x="54" y="107"/>
                      <a:pt x="53" y="107"/>
                      <a:pt x="53" y="107"/>
                    </a:cubicBezTo>
                    <a:cubicBezTo>
                      <a:pt x="53" y="107"/>
                      <a:pt x="53" y="108"/>
                      <a:pt x="53" y="108"/>
                    </a:cubicBezTo>
                    <a:cubicBezTo>
                      <a:pt x="54" y="108"/>
                      <a:pt x="54" y="107"/>
                      <a:pt x="54" y="107"/>
                    </a:cubicBezTo>
                    <a:cubicBezTo>
                      <a:pt x="54" y="107"/>
                      <a:pt x="55" y="107"/>
                      <a:pt x="55" y="107"/>
                    </a:cubicBezTo>
                    <a:cubicBezTo>
                      <a:pt x="55" y="107"/>
                      <a:pt x="55" y="107"/>
                      <a:pt x="56" y="108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8" y="107"/>
                      <a:pt x="57" y="107"/>
                      <a:pt x="58" y="107"/>
                    </a:cubicBezTo>
                    <a:cubicBezTo>
                      <a:pt x="58" y="107"/>
                      <a:pt x="58" y="107"/>
                      <a:pt x="58" y="107"/>
                    </a:cubicBezTo>
                    <a:cubicBezTo>
                      <a:pt x="57" y="107"/>
                      <a:pt x="57" y="109"/>
                      <a:pt x="56" y="109"/>
                    </a:cubicBezTo>
                    <a:cubicBezTo>
                      <a:pt x="56" y="109"/>
                      <a:pt x="56" y="109"/>
                      <a:pt x="56" y="109"/>
                    </a:cubicBezTo>
                    <a:cubicBezTo>
                      <a:pt x="57" y="108"/>
                      <a:pt x="57" y="108"/>
                      <a:pt x="57" y="108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8"/>
                      <a:pt x="56" y="108"/>
                      <a:pt x="55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54" y="108"/>
                      <a:pt x="53" y="108"/>
                      <a:pt x="53" y="108"/>
                    </a:cubicBezTo>
                    <a:cubicBezTo>
                      <a:pt x="53" y="108"/>
                      <a:pt x="53" y="108"/>
                      <a:pt x="52" y="108"/>
                    </a:cubicBezTo>
                    <a:cubicBezTo>
                      <a:pt x="53" y="108"/>
                      <a:pt x="52" y="109"/>
                      <a:pt x="53" y="109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09"/>
                      <a:pt x="53" y="109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5" y="110"/>
                      <a:pt x="54" y="110"/>
                      <a:pt x="54" y="111"/>
                    </a:cubicBezTo>
                    <a:cubicBezTo>
                      <a:pt x="54" y="111"/>
                      <a:pt x="54" y="111"/>
                      <a:pt x="54" y="112"/>
                    </a:cubicBezTo>
                    <a:cubicBezTo>
                      <a:pt x="55" y="111"/>
                      <a:pt x="55" y="110"/>
                      <a:pt x="56" y="110"/>
                    </a:cubicBezTo>
                    <a:cubicBezTo>
                      <a:pt x="56" y="110"/>
                      <a:pt x="57" y="110"/>
                      <a:pt x="57" y="110"/>
                    </a:cubicBezTo>
                    <a:cubicBezTo>
                      <a:pt x="56" y="110"/>
                      <a:pt x="56" y="111"/>
                      <a:pt x="56" y="111"/>
                    </a:cubicBezTo>
                    <a:cubicBezTo>
                      <a:pt x="56" y="111"/>
                      <a:pt x="56" y="111"/>
                      <a:pt x="55" y="111"/>
                    </a:cubicBezTo>
                    <a:cubicBezTo>
                      <a:pt x="55" y="111"/>
                      <a:pt x="55" y="111"/>
                      <a:pt x="55" y="111"/>
                    </a:cubicBezTo>
                    <a:cubicBezTo>
                      <a:pt x="55" y="112"/>
                      <a:pt x="55" y="112"/>
                      <a:pt x="54" y="113"/>
                    </a:cubicBezTo>
                    <a:cubicBezTo>
                      <a:pt x="54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6" y="113"/>
                      <a:pt x="56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5" y="114"/>
                    </a:cubicBezTo>
                    <a:cubicBezTo>
                      <a:pt x="55" y="113"/>
                      <a:pt x="54" y="113"/>
                      <a:pt x="54" y="113"/>
                    </a:cubicBezTo>
                    <a:cubicBezTo>
                      <a:pt x="54" y="113"/>
                      <a:pt x="53" y="114"/>
                      <a:pt x="53" y="114"/>
                    </a:cubicBezTo>
                    <a:cubicBezTo>
                      <a:pt x="53" y="115"/>
                      <a:pt x="54" y="115"/>
                      <a:pt x="54" y="115"/>
                    </a:cubicBezTo>
                    <a:cubicBezTo>
                      <a:pt x="55" y="115"/>
                      <a:pt x="55" y="114"/>
                      <a:pt x="55" y="114"/>
                    </a:cubicBezTo>
                    <a:cubicBezTo>
                      <a:pt x="56" y="115"/>
                      <a:pt x="55" y="115"/>
                      <a:pt x="55" y="116"/>
                    </a:cubicBezTo>
                    <a:cubicBezTo>
                      <a:pt x="55" y="116"/>
                      <a:pt x="55" y="116"/>
                      <a:pt x="55" y="116"/>
                    </a:cubicBezTo>
                    <a:cubicBezTo>
                      <a:pt x="55" y="116"/>
                      <a:pt x="55" y="116"/>
                      <a:pt x="56" y="116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5" y="116"/>
                      <a:pt x="56" y="117"/>
                      <a:pt x="56" y="117"/>
                    </a:cubicBezTo>
                    <a:cubicBezTo>
                      <a:pt x="55" y="116"/>
                      <a:pt x="55" y="117"/>
                      <a:pt x="54" y="116"/>
                    </a:cubicBezTo>
                    <a:cubicBezTo>
                      <a:pt x="53" y="118"/>
                      <a:pt x="56" y="119"/>
                      <a:pt x="57" y="120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9" y="120"/>
                      <a:pt x="59" y="120"/>
                      <a:pt x="60" y="119"/>
                    </a:cubicBezTo>
                    <a:cubicBezTo>
                      <a:pt x="60" y="119"/>
                      <a:pt x="60" y="120"/>
                      <a:pt x="60" y="12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1" y="119"/>
                      <a:pt x="62" y="119"/>
                      <a:pt x="61" y="118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2" y="118"/>
                      <a:pt x="62" y="118"/>
                      <a:pt x="62" y="117"/>
                    </a:cubicBezTo>
                    <a:cubicBezTo>
                      <a:pt x="62" y="117"/>
                      <a:pt x="63" y="117"/>
                      <a:pt x="63" y="117"/>
                    </a:cubicBezTo>
                    <a:cubicBezTo>
                      <a:pt x="63" y="116"/>
                      <a:pt x="62" y="115"/>
                      <a:pt x="62" y="114"/>
                    </a:cubicBezTo>
                    <a:cubicBezTo>
                      <a:pt x="63" y="115"/>
                      <a:pt x="63" y="116"/>
                      <a:pt x="64" y="116"/>
                    </a:cubicBezTo>
                    <a:cubicBezTo>
                      <a:pt x="64" y="116"/>
                      <a:pt x="63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5" y="115"/>
                      <a:pt x="65" y="115"/>
                    </a:cubicBezTo>
                    <a:cubicBezTo>
                      <a:pt x="65" y="115"/>
                      <a:pt x="65" y="114"/>
                      <a:pt x="64" y="114"/>
                    </a:cubicBezTo>
                    <a:cubicBezTo>
                      <a:pt x="65" y="114"/>
                      <a:pt x="64" y="113"/>
                      <a:pt x="65" y="112"/>
                    </a:cubicBezTo>
                    <a:cubicBezTo>
                      <a:pt x="65" y="114"/>
                      <a:pt x="65" y="116"/>
                      <a:pt x="67" y="116"/>
                    </a:cubicBezTo>
                    <a:cubicBezTo>
                      <a:pt x="66" y="117"/>
                      <a:pt x="67" y="119"/>
                      <a:pt x="68" y="119"/>
                    </a:cubicBezTo>
                    <a:cubicBezTo>
                      <a:pt x="68" y="119"/>
                      <a:pt x="67" y="119"/>
                      <a:pt x="68" y="118"/>
                    </a:cubicBezTo>
                    <a:cubicBezTo>
                      <a:pt x="68" y="119"/>
                      <a:pt x="68" y="119"/>
                      <a:pt x="68" y="119"/>
                    </a:cubicBezTo>
                    <a:cubicBezTo>
                      <a:pt x="68" y="119"/>
                      <a:pt x="68" y="121"/>
                      <a:pt x="68" y="121"/>
                    </a:cubicBezTo>
                    <a:cubicBezTo>
                      <a:pt x="68" y="122"/>
                      <a:pt x="69" y="122"/>
                      <a:pt x="69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3"/>
                      <a:pt x="79" y="122"/>
                      <a:pt x="79" y="121"/>
                    </a:cubicBezTo>
                    <a:cubicBezTo>
                      <a:pt x="78" y="121"/>
                      <a:pt x="79" y="120"/>
                      <a:pt x="78" y="120"/>
                    </a:cubicBezTo>
                    <a:cubicBezTo>
                      <a:pt x="78" y="120"/>
                      <a:pt x="79" y="120"/>
                      <a:pt x="79" y="120"/>
                    </a:cubicBezTo>
                    <a:cubicBezTo>
                      <a:pt x="79" y="120"/>
                      <a:pt x="79" y="120"/>
                      <a:pt x="79" y="120"/>
                    </a:cubicBezTo>
                    <a:cubicBezTo>
                      <a:pt x="79" y="120"/>
                      <a:pt x="79" y="119"/>
                      <a:pt x="79" y="119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79" y="118"/>
                      <a:pt x="79" y="118"/>
                      <a:pt x="79" y="117"/>
                    </a:cubicBezTo>
                    <a:cubicBezTo>
                      <a:pt x="79" y="117"/>
                      <a:pt x="79" y="117"/>
                      <a:pt x="79" y="117"/>
                    </a:cubicBezTo>
                    <a:cubicBezTo>
                      <a:pt x="79" y="117"/>
                      <a:pt x="79" y="117"/>
                      <a:pt x="79" y="117"/>
                    </a:cubicBezTo>
                    <a:cubicBezTo>
                      <a:pt x="79" y="117"/>
                      <a:pt x="79" y="117"/>
                      <a:pt x="80" y="117"/>
                    </a:cubicBezTo>
                    <a:cubicBezTo>
                      <a:pt x="80" y="117"/>
                      <a:pt x="80" y="117"/>
                      <a:pt x="80" y="117"/>
                    </a:cubicBezTo>
                    <a:cubicBezTo>
                      <a:pt x="80" y="116"/>
                      <a:pt x="81" y="116"/>
                      <a:pt x="81" y="116"/>
                    </a:cubicBezTo>
                    <a:cubicBezTo>
                      <a:pt x="81" y="116"/>
                      <a:pt x="80" y="116"/>
                      <a:pt x="81" y="116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1" y="116"/>
                      <a:pt x="82" y="116"/>
                      <a:pt x="82" y="115"/>
                    </a:cubicBezTo>
                    <a:cubicBezTo>
                      <a:pt x="82" y="115"/>
                      <a:pt x="82" y="115"/>
                      <a:pt x="81" y="115"/>
                    </a:cubicBezTo>
                    <a:cubicBezTo>
                      <a:pt x="81" y="115"/>
                      <a:pt x="80" y="115"/>
                      <a:pt x="80" y="115"/>
                    </a:cubicBezTo>
                    <a:cubicBezTo>
                      <a:pt x="80" y="114"/>
                      <a:pt x="78" y="115"/>
                      <a:pt x="77" y="114"/>
                    </a:cubicBezTo>
                    <a:cubicBezTo>
                      <a:pt x="78" y="114"/>
                      <a:pt x="79" y="114"/>
                      <a:pt x="79" y="113"/>
                    </a:cubicBezTo>
                    <a:cubicBezTo>
                      <a:pt x="80" y="113"/>
                      <a:pt x="81" y="114"/>
                      <a:pt x="82" y="114"/>
                    </a:cubicBezTo>
                    <a:cubicBezTo>
                      <a:pt x="82" y="113"/>
                      <a:pt x="83" y="113"/>
                      <a:pt x="83" y="112"/>
                    </a:cubicBezTo>
                    <a:cubicBezTo>
                      <a:pt x="82" y="111"/>
                      <a:pt x="81" y="110"/>
                      <a:pt x="81" y="109"/>
                    </a:cubicBezTo>
                    <a:cubicBezTo>
                      <a:pt x="81" y="109"/>
                      <a:pt x="81" y="109"/>
                      <a:pt x="81" y="109"/>
                    </a:cubicBezTo>
                    <a:cubicBezTo>
                      <a:pt x="81" y="109"/>
                      <a:pt x="80" y="109"/>
                      <a:pt x="80" y="109"/>
                    </a:cubicBezTo>
                    <a:cubicBezTo>
                      <a:pt x="80" y="109"/>
                      <a:pt x="80" y="110"/>
                      <a:pt x="80" y="110"/>
                    </a:cubicBezTo>
                    <a:cubicBezTo>
                      <a:pt x="80" y="110"/>
                      <a:pt x="80" y="110"/>
                      <a:pt x="80" y="109"/>
                    </a:cubicBezTo>
                    <a:cubicBezTo>
                      <a:pt x="78" y="108"/>
                      <a:pt x="79" y="107"/>
                      <a:pt x="79" y="105"/>
                    </a:cubicBezTo>
                    <a:cubicBezTo>
                      <a:pt x="79" y="105"/>
                      <a:pt x="79" y="105"/>
                      <a:pt x="79" y="105"/>
                    </a:cubicBezTo>
                    <a:cubicBezTo>
                      <a:pt x="79" y="104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80" y="101"/>
                      <a:pt x="80" y="101"/>
                    </a:cubicBezTo>
                    <a:cubicBezTo>
                      <a:pt x="80" y="101"/>
                      <a:pt x="80" y="101"/>
                      <a:pt x="80" y="100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99"/>
                      <a:pt x="82" y="98"/>
                      <a:pt x="82" y="98"/>
                    </a:cubicBezTo>
                    <a:cubicBezTo>
                      <a:pt x="82" y="98"/>
                      <a:pt x="82" y="98"/>
                      <a:pt x="82" y="99"/>
                    </a:cubicBezTo>
                    <a:cubicBezTo>
                      <a:pt x="83" y="98"/>
                      <a:pt x="83" y="97"/>
                      <a:pt x="83" y="97"/>
                    </a:cubicBezTo>
                    <a:cubicBezTo>
                      <a:pt x="83" y="97"/>
                      <a:pt x="83" y="98"/>
                      <a:pt x="84" y="98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84" y="97"/>
                      <a:pt x="85" y="97"/>
                      <a:pt x="84" y="96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86" y="96"/>
                      <a:pt x="86" y="93"/>
                      <a:pt x="87" y="93"/>
                    </a:cubicBezTo>
                    <a:cubicBezTo>
                      <a:pt x="87" y="93"/>
                      <a:pt x="87" y="93"/>
                      <a:pt x="87" y="93"/>
                    </a:cubicBezTo>
                    <a:cubicBezTo>
                      <a:pt x="87" y="93"/>
                      <a:pt x="87" y="92"/>
                      <a:pt x="87" y="92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7" y="92"/>
                      <a:pt x="86" y="90"/>
                      <a:pt x="87" y="90"/>
                    </a:cubicBezTo>
                    <a:cubicBezTo>
                      <a:pt x="87" y="89"/>
                      <a:pt x="86" y="90"/>
                      <a:pt x="86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8" y="88"/>
                      <a:pt x="87" y="88"/>
                      <a:pt x="87" y="87"/>
                    </a:cubicBezTo>
                    <a:cubicBezTo>
                      <a:pt x="87" y="87"/>
                      <a:pt x="87" y="88"/>
                      <a:pt x="88" y="88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88" y="87"/>
                      <a:pt x="89" y="87"/>
                      <a:pt x="89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0" y="87"/>
                      <a:pt x="90" y="87"/>
                      <a:pt x="91" y="87"/>
                    </a:cubicBezTo>
                    <a:cubicBezTo>
                      <a:pt x="92" y="87"/>
                      <a:pt x="93" y="87"/>
                      <a:pt x="94" y="87"/>
                    </a:cubicBezTo>
                    <a:cubicBezTo>
                      <a:pt x="95" y="88"/>
                      <a:pt x="94" y="90"/>
                      <a:pt x="95" y="90"/>
                    </a:cubicBezTo>
                    <a:cubicBezTo>
                      <a:pt x="95" y="90"/>
                      <a:pt x="95" y="90"/>
                      <a:pt x="95" y="90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5" y="91"/>
                      <a:pt x="94" y="91"/>
                      <a:pt x="94" y="91"/>
                    </a:cubicBezTo>
                    <a:cubicBezTo>
                      <a:pt x="94" y="91"/>
                      <a:pt x="94" y="91"/>
                      <a:pt x="94" y="91"/>
                    </a:cubicBezTo>
                    <a:cubicBezTo>
                      <a:pt x="93" y="92"/>
                      <a:pt x="92" y="93"/>
                      <a:pt x="92" y="94"/>
                    </a:cubicBezTo>
                    <a:cubicBezTo>
                      <a:pt x="91" y="94"/>
                      <a:pt x="91" y="94"/>
                      <a:pt x="91" y="94"/>
                    </a:cubicBezTo>
                    <a:cubicBezTo>
                      <a:pt x="91" y="95"/>
                      <a:pt x="91" y="95"/>
                      <a:pt x="91" y="9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89" y="97"/>
                      <a:pt x="89" y="98"/>
                      <a:pt x="88" y="98"/>
                    </a:cubicBezTo>
                    <a:cubicBezTo>
                      <a:pt x="88" y="98"/>
                      <a:pt x="88" y="98"/>
                      <a:pt x="87" y="98"/>
                    </a:cubicBezTo>
                    <a:cubicBezTo>
                      <a:pt x="87" y="99"/>
                      <a:pt x="87" y="100"/>
                      <a:pt x="87" y="100"/>
                    </a:cubicBezTo>
                    <a:cubicBezTo>
                      <a:pt x="87" y="101"/>
                      <a:pt x="87" y="101"/>
                      <a:pt x="87" y="102"/>
                    </a:cubicBezTo>
                    <a:cubicBezTo>
                      <a:pt x="87" y="102"/>
                      <a:pt x="87" y="102"/>
                      <a:pt x="87" y="102"/>
                    </a:cubicBezTo>
                    <a:cubicBezTo>
                      <a:pt x="87" y="102"/>
                      <a:pt x="88" y="102"/>
                      <a:pt x="88" y="102"/>
                    </a:cubicBezTo>
                    <a:cubicBezTo>
                      <a:pt x="87" y="103"/>
                      <a:pt x="88" y="105"/>
                      <a:pt x="88" y="106"/>
                    </a:cubicBezTo>
                    <a:cubicBezTo>
                      <a:pt x="88" y="107"/>
                      <a:pt x="88" y="108"/>
                      <a:pt x="88" y="109"/>
                    </a:cubicBezTo>
                    <a:cubicBezTo>
                      <a:pt x="88" y="109"/>
                      <a:pt x="88" y="109"/>
                      <a:pt x="89" y="109"/>
                    </a:cubicBezTo>
                    <a:cubicBezTo>
                      <a:pt x="89" y="109"/>
                      <a:pt x="89" y="109"/>
                      <a:pt x="90" y="109"/>
                    </a:cubicBezTo>
                    <a:cubicBezTo>
                      <a:pt x="90" y="109"/>
                      <a:pt x="91" y="109"/>
                      <a:pt x="91" y="109"/>
                    </a:cubicBezTo>
                    <a:cubicBezTo>
                      <a:pt x="91" y="109"/>
                      <a:pt x="91" y="109"/>
                      <a:pt x="91" y="109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1" y="110"/>
                      <a:pt x="93" y="111"/>
                      <a:pt x="93" y="112"/>
                    </a:cubicBezTo>
                    <a:cubicBezTo>
                      <a:pt x="93" y="111"/>
                      <a:pt x="96" y="111"/>
                      <a:pt x="97" y="110"/>
                    </a:cubicBezTo>
                    <a:cubicBezTo>
                      <a:pt x="97" y="110"/>
                      <a:pt x="97" y="110"/>
                      <a:pt x="97" y="110"/>
                    </a:cubicBezTo>
                    <a:cubicBezTo>
                      <a:pt x="97" y="110"/>
                      <a:pt x="98" y="110"/>
                      <a:pt x="98" y="109"/>
                    </a:cubicBezTo>
                    <a:cubicBezTo>
                      <a:pt x="98" y="110"/>
                      <a:pt x="98" y="110"/>
                      <a:pt x="98" y="110"/>
                    </a:cubicBezTo>
                    <a:cubicBezTo>
                      <a:pt x="99" y="110"/>
                      <a:pt x="98" y="109"/>
                      <a:pt x="99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2" y="109"/>
                      <a:pt x="102" y="109"/>
                    </a:cubicBezTo>
                    <a:cubicBezTo>
                      <a:pt x="102" y="109"/>
                      <a:pt x="102" y="109"/>
                      <a:pt x="103" y="109"/>
                    </a:cubicBezTo>
                    <a:cubicBezTo>
                      <a:pt x="103" y="109"/>
                      <a:pt x="103" y="109"/>
                      <a:pt x="103" y="109"/>
                    </a:cubicBezTo>
                    <a:cubicBezTo>
                      <a:pt x="103" y="109"/>
                      <a:pt x="103" y="109"/>
                      <a:pt x="103" y="109"/>
                    </a:cubicBezTo>
                    <a:cubicBezTo>
                      <a:pt x="104" y="109"/>
                      <a:pt x="104" y="108"/>
                      <a:pt x="105" y="108"/>
                    </a:cubicBezTo>
                    <a:cubicBezTo>
                      <a:pt x="105" y="109"/>
                      <a:pt x="105" y="108"/>
                      <a:pt x="105" y="109"/>
                    </a:cubicBezTo>
                    <a:cubicBezTo>
                      <a:pt x="104" y="109"/>
                      <a:pt x="104" y="109"/>
                      <a:pt x="104" y="109"/>
                    </a:cubicBezTo>
                    <a:cubicBezTo>
                      <a:pt x="104" y="110"/>
                      <a:pt x="107" y="109"/>
                      <a:pt x="107" y="111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106" y="111"/>
                      <a:pt x="106" y="111"/>
                      <a:pt x="106" y="111"/>
                    </a:cubicBezTo>
                    <a:cubicBezTo>
                      <a:pt x="106" y="111"/>
                      <a:pt x="106" y="111"/>
                      <a:pt x="106" y="111"/>
                    </a:cubicBezTo>
                    <a:cubicBezTo>
                      <a:pt x="106" y="112"/>
                      <a:pt x="106" y="112"/>
                      <a:pt x="105" y="112"/>
                    </a:cubicBezTo>
                    <a:cubicBezTo>
                      <a:pt x="105" y="112"/>
                      <a:pt x="105" y="112"/>
                      <a:pt x="105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3"/>
                      <a:pt x="104" y="113"/>
                      <a:pt x="104" y="114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01" y="114"/>
                      <a:pt x="99" y="113"/>
                      <a:pt x="98" y="112"/>
                    </a:cubicBezTo>
                    <a:cubicBezTo>
                      <a:pt x="98" y="113"/>
                      <a:pt x="98" y="113"/>
                      <a:pt x="98" y="113"/>
                    </a:cubicBezTo>
                    <a:cubicBezTo>
                      <a:pt x="97" y="113"/>
                      <a:pt x="97" y="113"/>
                      <a:pt x="97" y="113"/>
                    </a:cubicBezTo>
                    <a:cubicBezTo>
                      <a:pt x="97" y="113"/>
                      <a:pt x="96" y="113"/>
                      <a:pt x="96" y="113"/>
                    </a:cubicBezTo>
                    <a:cubicBezTo>
                      <a:pt x="96" y="113"/>
                      <a:pt x="96" y="114"/>
                      <a:pt x="95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4" y="114"/>
                      <a:pt x="94" y="115"/>
                      <a:pt x="94" y="116"/>
                    </a:cubicBezTo>
                    <a:cubicBezTo>
                      <a:pt x="95" y="117"/>
                      <a:pt x="95" y="117"/>
                      <a:pt x="95" y="117"/>
                    </a:cubicBezTo>
                    <a:cubicBezTo>
                      <a:pt x="93" y="117"/>
                      <a:pt x="95" y="119"/>
                      <a:pt x="95" y="119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6" y="120"/>
                      <a:pt x="97" y="123"/>
                      <a:pt x="95" y="123"/>
                    </a:cubicBezTo>
                    <a:cubicBezTo>
                      <a:pt x="95" y="123"/>
                      <a:pt x="95" y="123"/>
                      <a:pt x="95" y="123"/>
                    </a:cubicBezTo>
                    <a:cubicBezTo>
                      <a:pt x="94" y="123"/>
                      <a:pt x="93" y="121"/>
                      <a:pt x="93" y="120"/>
                    </a:cubicBezTo>
                    <a:cubicBezTo>
                      <a:pt x="92" y="121"/>
                      <a:pt x="91" y="121"/>
                      <a:pt x="90" y="121"/>
                    </a:cubicBezTo>
                    <a:cubicBezTo>
                      <a:pt x="90" y="122"/>
                      <a:pt x="90" y="123"/>
                      <a:pt x="90" y="124"/>
                    </a:cubicBezTo>
                    <a:cubicBezTo>
                      <a:pt x="145" y="124"/>
                      <a:pt x="145" y="124"/>
                      <a:pt x="145" y="124"/>
                    </a:cubicBezTo>
                    <a:cubicBezTo>
                      <a:pt x="145" y="75"/>
                      <a:pt x="145" y="75"/>
                      <a:pt x="145" y="75"/>
                    </a:cubicBezTo>
                    <a:cubicBezTo>
                      <a:pt x="144" y="75"/>
                      <a:pt x="144" y="75"/>
                      <a:pt x="144" y="75"/>
                    </a:cubicBezTo>
                    <a:cubicBezTo>
                      <a:pt x="144" y="74"/>
                      <a:pt x="144" y="73"/>
                      <a:pt x="144" y="72"/>
                    </a:cubicBezTo>
                    <a:cubicBezTo>
                      <a:pt x="144" y="73"/>
                      <a:pt x="143" y="74"/>
                      <a:pt x="142" y="74"/>
                    </a:cubicBezTo>
                    <a:cubicBezTo>
                      <a:pt x="142" y="74"/>
                      <a:pt x="142" y="74"/>
                      <a:pt x="142" y="74"/>
                    </a:cubicBezTo>
                    <a:cubicBezTo>
                      <a:pt x="141" y="74"/>
                      <a:pt x="142" y="74"/>
                      <a:pt x="142" y="75"/>
                    </a:cubicBezTo>
                    <a:cubicBezTo>
                      <a:pt x="142" y="75"/>
                      <a:pt x="142" y="75"/>
                      <a:pt x="142" y="75"/>
                    </a:cubicBezTo>
                    <a:cubicBezTo>
                      <a:pt x="141" y="75"/>
                      <a:pt x="140" y="75"/>
                      <a:pt x="140" y="75"/>
                    </a:cubicBezTo>
                    <a:cubicBezTo>
                      <a:pt x="141" y="76"/>
                      <a:pt x="140" y="77"/>
                      <a:pt x="140" y="78"/>
                    </a:cubicBezTo>
                    <a:cubicBezTo>
                      <a:pt x="140" y="78"/>
                      <a:pt x="139" y="79"/>
                      <a:pt x="138" y="79"/>
                    </a:cubicBezTo>
                    <a:cubicBezTo>
                      <a:pt x="138" y="79"/>
                      <a:pt x="138" y="79"/>
                      <a:pt x="138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6" y="78"/>
                      <a:pt x="134" y="78"/>
                      <a:pt x="134" y="76"/>
                    </a:cubicBezTo>
                    <a:cubicBezTo>
                      <a:pt x="135" y="75"/>
                      <a:pt x="136" y="74"/>
                      <a:pt x="137" y="74"/>
                    </a:cubicBezTo>
                    <a:cubicBezTo>
                      <a:pt x="137" y="74"/>
                      <a:pt x="137" y="74"/>
                      <a:pt x="137" y="74"/>
                    </a:cubicBezTo>
                    <a:cubicBezTo>
                      <a:pt x="136" y="73"/>
                      <a:pt x="135" y="71"/>
                      <a:pt x="133" y="71"/>
                    </a:cubicBezTo>
                    <a:cubicBezTo>
                      <a:pt x="132" y="71"/>
                      <a:pt x="132" y="71"/>
                      <a:pt x="131" y="71"/>
                    </a:cubicBezTo>
                    <a:cubicBezTo>
                      <a:pt x="131" y="71"/>
                      <a:pt x="130" y="71"/>
                      <a:pt x="130" y="71"/>
                    </a:cubicBezTo>
                    <a:cubicBezTo>
                      <a:pt x="130" y="71"/>
                      <a:pt x="130" y="71"/>
                      <a:pt x="130" y="71"/>
                    </a:cubicBezTo>
                    <a:cubicBezTo>
                      <a:pt x="130" y="72"/>
                      <a:pt x="131" y="72"/>
                      <a:pt x="132" y="73"/>
                    </a:cubicBezTo>
                    <a:cubicBezTo>
                      <a:pt x="133" y="74"/>
                      <a:pt x="132" y="76"/>
                      <a:pt x="132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5" y="78"/>
                      <a:pt x="133" y="82"/>
                      <a:pt x="134" y="83"/>
                    </a:cubicBezTo>
                    <a:cubicBezTo>
                      <a:pt x="133" y="83"/>
                      <a:pt x="133" y="83"/>
                      <a:pt x="133" y="82"/>
                    </a:cubicBezTo>
                    <a:cubicBezTo>
                      <a:pt x="133" y="82"/>
                      <a:pt x="133" y="82"/>
                      <a:pt x="133" y="82"/>
                    </a:cubicBezTo>
                    <a:cubicBezTo>
                      <a:pt x="133" y="82"/>
                      <a:pt x="132" y="82"/>
                      <a:pt x="132" y="82"/>
                    </a:cubicBezTo>
                    <a:cubicBezTo>
                      <a:pt x="132" y="82"/>
                      <a:pt x="132" y="83"/>
                      <a:pt x="132" y="83"/>
                    </a:cubicBezTo>
                    <a:cubicBezTo>
                      <a:pt x="132" y="83"/>
                      <a:pt x="132" y="83"/>
                      <a:pt x="132" y="82"/>
                    </a:cubicBezTo>
                    <a:cubicBezTo>
                      <a:pt x="132" y="82"/>
                      <a:pt x="132" y="82"/>
                      <a:pt x="132" y="82"/>
                    </a:cubicBezTo>
                    <a:cubicBezTo>
                      <a:pt x="132" y="82"/>
                      <a:pt x="131" y="82"/>
                      <a:pt x="131" y="82"/>
                    </a:cubicBezTo>
                    <a:cubicBezTo>
                      <a:pt x="130" y="82"/>
                      <a:pt x="130" y="81"/>
                      <a:pt x="129" y="81"/>
                    </a:cubicBezTo>
                    <a:cubicBezTo>
                      <a:pt x="128" y="83"/>
                      <a:pt x="126" y="84"/>
                      <a:pt x="125" y="86"/>
                    </a:cubicBezTo>
                    <a:cubicBezTo>
                      <a:pt x="125" y="88"/>
                      <a:pt x="127" y="88"/>
                      <a:pt x="127" y="89"/>
                    </a:cubicBezTo>
                    <a:cubicBezTo>
                      <a:pt x="126" y="90"/>
                      <a:pt x="126" y="91"/>
                      <a:pt x="126" y="91"/>
                    </a:cubicBezTo>
                    <a:cubicBezTo>
                      <a:pt x="123" y="90"/>
                      <a:pt x="121" y="89"/>
                      <a:pt x="119" y="88"/>
                    </a:cubicBezTo>
                    <a:cubicBezTo>
                      <a:pt x="119" y="88"/>
                      <a:pt x="119" y="89"/>
                      <a:pt x="118" y="89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18" y="91"/>
                      <a:pt x="120" y="91"/>
                      <a:pt x="120" y="92"/>
                    </a:cubicBezTo>
                    <a:cubicBezTo>
                      <a:pt x="121" y="92"/>
                      <a:pt x="121" y="92"/>
                      <a:pt x="122" y="92"/>
                    </a:cubicBezTo>
                    <a:cubicBezTo>
                      <a:pt x="122" y="92"/>
                      <a:pt x="122" y="92"/>
                      <a:pt x="122" y="94"/>
                    </a:cubicBezTo>
                    <a:cubicBezTo>
                      <a:pt x="122" y="94"/>
                      <a:pt x="122" y="94"/>
                      <a:pt x="121" y="94"/>
                    </a:cubicBezTo>
                    <a:cubicBezTo>
                      <a:pt x="120" y="94"/>
                      <a:pt x="120" y="94"/>
                      <a:pt x="119" y="94"/>
                    </a:cubicBezTo>
                    <a:cubicBezTo>
                      <a:pt x="119" y="94"/>
                      <a:pt x="119" y="94"/>
                      <a:pt x="118" y="94"/>
                    </a:cubicBezTo>
                    <a:cubicBezTo>
                      <a:pt x="118" y="93"/>
                      <a:pt x="118" y="93"/>
                      <a:pt x="117" y="92"/>
                    </a:cubicBezTo>
                    <a:cubicBezTo>
                      <a:pt x="117" y="92"/>
                      <a:pt x="117" y="92"/>
                      <a:pt x="117" y="92"/>
                    </a:cubicBezTo>
                    <a:cubicBezTo>
                      <a:pt x="116" y="92"/>
                      <a:pt x="115" y="91"/>
                      <a:pt x="116" y="90"/>
                    </a:cubicBezTo>
                    <a:cubicBezTo>
                      <a:pt x="115" y="89"/>
                      <a:pt x="114" y="88"/>
                      <a:pt x="114" y="87"/>
                    </a:cubicBezTo>
                    <a:cubicBezTo>
                      <a:pt x="114" y="87"/>
                      <a:pt x="115" y="87"/>
                      <a:pt x="114" y="87"/>
                    </a:cubicBezTo>
                    <a:cubicBezTo>
                      <a:pt x="115" y="84"/>
                      <a:pt x="112" y="84"/>
                      <a:pt x="111" y="84"/>
                    </a:cubicBezTo>
                    <a:cubicBezTo>
                      <a:pt x="111" y="84"/>
                      <a:pt x="111" y="83"/>
                      <a:pt x="111" y="83"/>
                    </a:cubicBezTo>
                    <a:cubicBezTo>
                      <a:pt x="111" y="83"/>
                      <a:pt x="111" y="83"/>
                      <a:pt x="111" y="83"/>
                    </a:cubicBezTo>
                    <a:cubicBezTo>
                      <a:pt x="111" y="83"/>
                      <a:pt x="111" y="83"/>
                      <a:pt x="111" y="82"/>
                    </a:cubicBezTo>
                    <a:cubicBezTo>
                      <a:pt x="110" y="83"/>
                      <a:pt x="110" y="83"/>
                      <a:pt x="110" y="83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09" y="82"/>
                      <a:pt x="109" y="81"/>
                      <a:pt x="108" y="80"/>
                    </a:cubicBezTo>
                    <a:cubicBezTo>
                      <a:pt x="108" y="80"/>
                      <a:pt x="108" y="80"/>
                      <a:pt x="108" y="80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09" y="80"/>
                      <a:pt x="109" y="80"/>
                      <a:pt x="110" y="80"/>
                    </a:cubicBezTo>
                    <a:cubicBezTo>
                      <a:pt x="110" y="82"/>
                      <a:pt x="112" y="81"/>
                      <a:pt x="113" y="82"/>
                    </a:cubicBezTo>
                    <a:cubicBezTo>
                      <a:pt x="113" y="82"/>
                      <a:pt x="113" y="82"/>
                      <a:pt x="113" y="82"/>
                    </a:cubicBezTo>
                    <a:cubicBezTo>
                      <a:pt x="113" y="82"/>
                      <a:pt x="113" y="82"/>
                      <a:pt x="113" y="82"/>
                    </a:cubicBezTo>
                    <a:cubicBezTo>
                      <a:pt x="114" y="82"/>
                      <a:pt x="114" y="82"/>
                      <a:pt x="114" y="82"/>
                    </a:cubicBezTo>
                    <a:cubicBezTo>
                      <a:pt x="114" y="82"/>
                      <a:pt x="114" y="82"/>
                      <a:pt x="114" y="82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5" y="83"/>
                      <a:pt x="115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7" y="83"/>
                    </a:cubicBezTo>
                    <a:cubicBezTo>
                      <a:pt x="117" y="83"/>
                      <a:pt x="117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9" y="84"/>
                      <a:pt x="120" y="84"/>
                      <a:pt x="121" y="84"/>
                    </a:cubicBezTo>
                    <a:cubicBezTo>
                      <a:pt x="124" y="84"/>
                      <a:pt x="127" y="82"/>
                      <a:pt x="127" y="78"/>
                    </a:cubicBezTo>
                    <a:cubicBezTo>
                      <a:pt x="126" y="77"/>
                      <a:pt x="126" y="76"/>
                      <a:pt x="125" y="75"/>
                    </a:cubicBezTo>
                    <a:cubicBezTo>
                      <a:pt x="125" y="75"/>
                      <a:pt x="125" y="75"/>
                      <a:pt x="125" y="75"/>
                    </a:cubicBezTo>
                    <a:cubicBezTo>
                      <a:pt x="125" y="75"/>
                      <a:pt x="125" y="75"/>
                      <a:pt x="125" y="76"/>
                    </a:cubicBezTo>
                    <a:cubicBezTo>
                      <a:pt x="124" y="76"/>
                      <a:pt x="124" y="76"/>
                      <a:pt x="124" y="76"/>
                    </a:cubicBezTo>
                    <a:cubicBezTo>
                      <a:pt x="124" y="76"/>
                      <a:pt x="124" y="76"/>
                      <a:pt x="124" y="75"/>
                    </a:cubicBezTo>
                    <a:cubicBezTo>
                      <a:pt x="123" y="75"/>
                      <a:pt x="123" y="74"/>
                      <a:pt x="122" y="74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2" y="74"/>
                      <a:pt x="123" y="74"/>
                      <a:pt x="122" y="74"/>
                    </a:cubicBezTo>
                    <a:cubicBezTo>
                      <a:pt x="122" y="74"/>
                      <a:pt x="121" y="73"/>
                      <a:pt x="120" y="73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18" y="72"/>
                      <a:pt x="115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09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9"/>
                      <a:pt x="109" y="70"/>
                      <a:pt x="109" y="70"/>
                    </a:cubicBezTo>
                    <a:cubicBezTo>
                      <a:pt x="109" y="70"/>
                      <a:pt x="108" y="70"/>
                      <a:pt x="108" y="70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7" y="69"/>
                      <a:pt x="107" y="69"/>
                    </a:cubicBezTo>
                    <a:cubicBezTo>
                      <a:pt x="107" y="69"/>
                      <a:pt x="106" y="69"/>
                      <a:pt x="106" y="69"/>
                    </a:cubicBezTo>
                    <a:cubicBezTo>
                      <a:pt x="106" y="68"/>
                      <a:pt x="105" y="68"/>
                      <a:pt x="106" y="68"/>
                    </a:cubicBezTo>
                    <a:cubicBezTo>
                      <a:pt x="106" y="68"/>
                      <a:pt x="107" y="68"/>
                      <a:pt x="107" y="68"/>
                    </a:cubicBezTo>
                    <a:cubicBezTo>
                      <a:pt x="107" y="68"/>
                      <a:pt x="107" y="68"/>
                      <a:pt x="108" y="68"/>
                    </a:cubicBezTo>
                    <a:cubicBezTo>
                      <a:pt x="107" y="67"/>
                      <a:pt x="106" y="67"/>
                      <a:pt x="105" y="66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4" y="68"/>
                      <a:pt x="105" y="67"/>
                      <a:pt x="105" y="68"/>
                    </a:cubicBezTo>
                    <a:cubicBezTo>
                      <a:pt x="105" y="68"/>
                      <a:pt x="105" y="68"/>
                      <a:pt x="105" y="68"/>
                    </a:cubicBezTo>
                    <a:cubicBezTo>
                      <a:pt x="104" y="68"/>
                      <a:pt x="104" y="68"/>
                      <a:pt x="104" y="69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2" y="67"/>
                      <a:pt x="102" y="67"/>
                      <a:pt x="102" y="67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102" y="68"/>
                      <a:pt x="101" y="68"/>
                      <a:pt x="101" y="68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101" y="67"/>
                      <a:pt x="100" y="67"/>
                      <a:pt x="100" y="66"/>
                    </a:cubicBezTo>
                    <a:cubicBezTo>
                      <a:pt x="100" y="66"/>
                      <a:pt x="98" y="66"/>
                      <a:pt x="98" y="66"/>
                    </a:cubicBezTo>
                    <a:cubicBezTo>
                      <a:pt x="99" y="66"/>
                      <a:pt x="100" y="66"/>
                      <a:pt x="101" y="66"/>
                    </a:cubicBezTo>
                    <a:cubicBezTo>
                      <a:pt x="102" y="66"/>
                      <a:pt x="102" y="66"/>
                      <a:pt x="103" y="65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03" y="65"/>
                      <a:pt x="104" y="65"/>
                      <a:pt x="104" y="64"/>
                    </a:cubicBezTo>
                    <a:cubicBezTo>
                      <a:pt x="103" y="64"/>
                      <a:pt x="103" y="63"/>
                      <a:pt x="102" y="63"/>
                    </a:cubicBezTo>
                    <a:cubicBezTo>
                      <a:pt x="102" y="63"/>
                      <a:pt x="101" y="63"/>
                      <a:pt x="101" y="64"/>
                    </a:cubicBezTo>
                    <a:cubicBezTo>
                      <a:pt x="101" y="63"/>
                      <a:pt x="102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100" y="63"/>
                      <a:pt x="100" y="63"/>
                      <a:pt x="99" y="63"/>
                    </a:cubicBezTo>
                    <a:cubicBezTo>
                      <a:pt x="99" y="63"/>
                      <a:pt x="100" y="63"/>
                      <a:pt x="100" y="62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62"/>
                      <a:pt x="99" y="62"/>
                      <a:pt x="98" y="62"/>
                    </a:cubicBezTo>
                    <a:cubicBezTo>
                      <a:pt x="98" y="63"/>
                      <a:pt x="98" y="63"/>
                      <a:pt x="98" y="64"/>
                    </a:cubicBezTo>
                    <a:cubicBezTo>
                      <a:pt x="98" y="64"/>
                      <a:pt x="98" y="64"/>
                      <a:pt x="97" y="64"/>
                    </a:cubicBezTo>
                    <a:cubicBezTo>
                      <a:pt x="97" y="64"/>
                      <a:pt x="97" y="64"/>
                      <a:pt x="96" y="64"/>
                    </a:cubicBezTo>
                    <a:cubicBezTo>
                      <a:pt x="97" y="64"/>
                      <a:pt x="97" y="64"/>
                      <a:pt x="97" y="63"/>
                    </a:cubicBezTo>
                    <a:cubicBezTo>
                      <a:pt x="97" y="63"/>
                      <a:pt x="97" y="63"/>
                      <a:pt x="97" y="63"/>
                    </a:cubicBezTo>
                    <a:cubicBezTo>
                      <a:pt x="97" y="63"/>
                      <a:pt x="97" y="63"/>
                      <a:pt x="97" y="63"/>
                    </a:cubicBezTo>
                    <a:cubicBezTo>
                      <a:pt x="97" y="63"/>
                      <a:pt x="97" y="63"/>
                      <a:pt x="97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7" y="63"/>
                      <a:pt x="96" y="63"/>
                      <a:pt x="96" y="62"/>
                    </a:cubicBezTo>
                    <a:cubicBezTo>
                      <a:pt x="96" y="62"/>
                      <a:pt x="96" y="62"/>
                      <a:pt x="96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8" y="62"/>
                      <a:pt x="98" y="61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moveTo>
                      <a:pt x="291" y="17"/>
                    </a:moveTo>
                    <a:cubicBezTo>
                      <a:pt x="291" y="19"/>
                      <a:pt x="291" y="19"/>
                      <a:pt x="291" y="19"/>
                    </a:cubicBezTo>
                    <a:cubicBezTo>
                      <a:pt x="291" y="19"/>
                      <a:pt x="291" y="20"/>
                      <a:pt x="291" y="20"/>
                    </a:cubicBezTo>
                    <a:cubicBezTo>
                      <a:pt x="292" y="19"/>
                      <a:pt x="292" y="19"/>
                      <a:pt x="292" y="18"/>
                    </a:cubicBezTo>
                    <a:cubicBezTo>
                      <a:pt x="292" y="18"/>
                      <a:pt x="291" y="18"/>
                      <a:pt x="291" y="18"/>
                    </a:cubicBezTo>
                    <a:cubicBezTo>
                      <a:pt x="291" y="17"/>
                      <a:pt x="291" y="17"/>
                      <a:pt x="291" y="17"/>
                    </a:cubicBezTo>
                    <a:moveTo>
                      <a:pt x="364" y="122"/>
                    </a:moveTo>
                    <a:cubicBezTo>
                      <a:pt x="363" y="122"/>
                      <a:pt x="363" y="121"/>
                      <a:pt x="363" y="121"/>
                    </a:cubicBezTo>
                    <a:cubicBezTo>
                      <a:pt x="364" y="121"/>
                      <a:pt x="364" y="121"/>
                      <a:pt x="364" y="122"/>
                    </a:cubicBezTo>
                    <a:cubicBezTo>
                      <a:pt x="364" y="122"/>
                      <a:pt x="364" y="122"/>
                      <a:pt x="364" y="122"/>
                    </a:cubicBezTo>
                    <a:moveTo>
                      <a:pt x="363" y="119"/>
                    </a:moveTo>
                    <a:cubicBezTo>
                      <a:pt x="363" y="119"/>
                      <a:pt x="363" y="119"/>
                      <a:pt x="362" y="119"/>
                    </a:cubicBezTo>
                    <a:cubicBezTo>
                      <a:pt x="362" y="118"/>
                      <a:pt x="363" y="119"/>
                      <a:pt x="363" y="118"/>
                    </a:cubicBezTo>
                    <a:cubicBezTo>
                      <a:pt x="363" y="118"/>
                      <a:pt x="363" y="119"/>
                      <a:pt x="363" y="119"/>
                    </a:cubicBezTo>
                    <a:cubicBezTo>
                      <a:pt x="363" y="119"/>
                      <a:pt x="363" y="119"/>
                      <a:pt x="363" y="119"/>
                    </a:cubicBezTo>
                    <a:moveTo>
                      <a:pt x="370" y="118"/>
                    </a:moveTo>
                    <a:cubicBezTo>
                      <a:pt x="370" y="117"/>
                      <a:pt x="370" y="117"/>
                      <a:pt x="371" y="117"/>
                    </a:cubicBezTo>
                    <a:cubicBezTo>
                      <a:pt x="371" y="117"/>
                      <a:pt x="371" y="118"/>
                      <a:pt x="370" y="118"/>
                    </a:cubicBezTo>
                    <a:moveTo>
                      <a:pt x="365" y="115"/>
                    </a:moveTo>
                    <a:cubicBezTo>
                      <a:pt x="364" y="115"/>
                      <a:pt x="365" y="114"/>
                      <a:pt x="366" y="114"/>
                    </a:cubicBezTo>
                    <a:cubicBezTo>
                      <a:pt x="366" y="114"/>
                      <a:pt x="365" y="115"/>
                      <a:pt x="365" y="115"/>
                    </a:cubicBezTo>
                    <a:moveTo>
                      <a:pt x="364" y="112"/>
                    </a:moveTo>
                    <a:cubicBezTo>
                      <a:pt x="363" y="112"/>
                      <a:pt x="363" y="112"/>
                      <a:pt x="363" y="112"/>
                    </a:cubicBezTo>
                    <a:cubicBezTo>
                      <a:pt x="363" y="111"/>
                      <a:pt x="363" y="111"/>
                      <a:pt x="364" y="110"/>
                    </a:cubicBezTo>
                    <a:cubicBezTo>
                      <a:pt x="364" y="110"/>
                      <a:pt x="364" y="110"/>
                      <a:pt x="364" y="110"/>
                    </a:cubicBezTo>
                    <a:cubicBezTo>
                      <a:pt x="364" y="110"/>
                      <a:pt x="365" y="110"/>
                      <a:pt x="365" y="110"/>
                    </a:cubicBezTo>
                    <a:cubicBezTo>
                      <a:pt x="365" y="110"/>
                      <a:pt x="365" y="110"/>
                      <a:pt x="365" y="110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2"/>
                      <a:pt x="365" y="112"/>
                    </a:cubicBezTo>
                    <a:cubicBezTo>
                      <a:pt x="365" y="112"/>
                      <a:pt x="365" y="112"/>
                      <a:pt x="365" y="112"/>
                    </a:cubicBezTo>
                    <a:cubicBezTo>
                      <a:pt x="364" y="112"/>
                      <a:pt x="364" y="112"/>
                      <a:pt x="364" y="112"/>
                    </a:cubicBezTo>
                    <a:cubicBezTo>
                      <a:pt x="364" y="112"/>
                      <a:pt x="364" y="112"/>
                      <a:pt x="364" y="112"/>
                    </a:cubicBezTo>
                    <a:cubicBezTo>
                      <a:pt x="364" y="112"/>
                      <a:pt x="364" y="112"/>
                      <a:pt x="364" y="112"/>
                    </a:cubicBezTo>
                    <a:cubicBezTo>
                      <a:pt x="364" y="112"/>
                      <a:pt x="364" y="112"/>
                      <a:pt x="364" y="112"/>
                    </a:cubicBezTo>
                    <a:moveTo>
                      <a:pt x="338" y="111"/>
                    </a:moveTo>
                    <a:cubicBezTo>
                      <a:pt x="338" y="111"/>
                      <a:pt x="339" y="110"/>
                      <a:pt x="339" y="110"/>
                    </a:cubicBezTo>
                    <a:cubicBezTo>
                      <a:pt x="339" y="110"/>
                      <a:pt x="340" y="110"/>
                      <a:pt x="340" y="110"/>
                    </a:cubicBezTo>
                    <a:cubicBezTo>
                      <a:pt x="340" y="110"/>
                      <a:pt x="340" y="110"/>
                      <a:pt x="341" y="110"/>
                    </a:cubicBezTo>
                    <a:cubicBezTo>
                      <a:pt x="340" y="110"/>
                      <a:pt x="339" y="111"/>
                      <a:pt x="338" y="111"/>
                    </a:cubicBezTo>
                    <a:cubicBezTo>
                      <a:pt x="338" y="112"/>
                      <a:pt x="338" y="112"/>
                      <a:pt x="338" y="112"/>
                    </a:cubicBezTo>
                    <a:cubicBezTo>
                      <a:pt x="338" y="113"/>
                      <a:pt x="338" y="113"/>
                      <a:pt x="338" y="113"/>
                    </a:cubicBezTo>
                    <a:cubicBezTo>
                      <a:pt x="338" y="113"/>
                      <a:pt x="337" y="112"/>
                      <a:pt x="336" y="111"/>
                    </a:cubicBezTo>
                    <a:cubicBezTo>
                      <a:pt x="336" y="111"/>
                      <a:pt x="336" y="111"/>
                      <a:pt x="337" y="111"/>
                    </a:cubicBezTo>
                    <a:cubicBezTo>
                      <a:pt x="337" y="111"/>
                      <a:pt x="337" y="111"/>
                      <a:pt x="337" y="111"/>
                    </a:cubicBezTo>
                    <a:cubicBezTo>
                      <a:pt x="337" y="111"/>
                      <a:pt x="337" y="111"/>
                      <a:pt x="337" y="111"/>
                    </a:cubicBezTo>
                    <a:cubicBezTo>
                      <a:pt x="337" y="111"/>
                      <a:pt x="338" y="111"/>
                      <a:pt x="338" y="110"/>
                    </a:cubicBezTo>
                    <a:cubicBezTo>
                      <a:pt x="338" y="111"/>
                      <a:pt x="338" y="111"/>
                      <a:pt x="338" y="111"/>
                    </a:cubicBezTo>
                    <a:moveTo>
                      <a:pt x="391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389" y="0"/>
                      <a:pt x="388" y="1"/>
                      <a:pt x="387" y="1"/>
                    </a:cubicBezTo>
                    <a:cubicBezTo>
                      <a:pt x="387" y="1"/>
                      <a:pt x="387" y="1"/>
                      <a:pt x="387" y="1"/>
                    </a:cubicBezTo>
                    <a:cubicBezTo>
                      <a:pt x="387" y="1"/>
                      <a:pt x="387" y="1"/>
                      <a:pt x="387" y="1"/>
                    </a:cubicBezTo>
                    <a:cubicBezTo>
                      <a:pt x="387" y="2"/>
                      <a:pt x="386" y="2"/>
                      <a:pt x="386" y="2"/>
                    </a:cubicBezTo>
                    <a:cubicBezTo>
                      <a:pt x="385" y="2"/>
                      <a:pt x="385" y="2"/>
                      <a:pt x="385" y="1"/>
                    </a:cubicBezTo>
                    <a:cubicBezTo>
                      <a:pt x="384" y="2"/>
                      <a:pt x="383" y="2"/>
                      <a:pt x="383" y="2"/>
                    </a:cubicBezTo>
                    <a:cubicBezTo>
                      <a:pt x="382" y="2"/>
                      <a:pt x="382" y="2"/>
                      <a:pt x="382" y="2"/>
                    </a:cubicBezTo>
                    <a:cubicBezTo>
                      <a:pt x="382" y="2"/>
                      <a:pt x="381" y="2"/>
                      <a:pt x="381" y="2"/>
                    </a:cubicBezTo>
                    <a:cubicBezTo>
                      <a:pt x="381" y="2"/>
                      <a:pt x="381" y="2"/>
                      <a:pt x="380" y="2"/>
                    </a:cubicBezTo>
                    <a:cubicBezTo>
                      <a:pt x="381" y="3"/>
                      <a:pt x="382" y="4"/>
                      <a:pt x="382" y="6"/>
                    </a:cubicBezTo>
                    <a:cubicBezTo>
                      <a:pt x="382" y="6"/>
                      <a:pt x="382" y="6"/>
                      <a:pt x="382" y="6"/>
                    </a:cubicBezTo>
                    <a:cubicBezTo>
                      <a:pt x="382" y="6"/>
                      <a:pt x="382" y="6"/>
                      <a:pt x="383" y="6"/>
                    </a:cubicBezTo>
                    <a:cubicBezTo>
                      <a:pt x="383" y="6"/>
                      <a:pt x="385" y="7"/>
                      <a:pt x="385" y="8"/>
                    </a:cubicBezTo>
                    <a:cubicBezTo>
                      <a:pt x="385" y="9"/>
                      <a:pt x="386" y="8"/>
                      <a:pt x="386" y="9"/>
                    </a:cubicBezTo>
                    <a:cubicBezTo>
                      <a:pt x="387" y="10"/>
                      <a:pt x="386" y="10"/>
                      <a:pt x="387" y="11"/>
                    </a:cubicBezTo>
                    <a:cubicBezTo>
                      <a:pt x="386" y="11"/>
                      <a:pt x="386" y="11"/>
                      <a:pt x="386" y="11"/>
                    </a:cubicBezTo>
                    <a:cubicBezTo>
                      <a:pt x="386" y="11"/>
                      <a:pt x="385" y="11"/>
                      <a:pt x="385" y="11"/>
                    </a:cubicBezTo>
                    <a:cubicBezTo>
                      <a:pt x="385" y="12"/>
                      <a:pt x="385" y="12"/>
                      <a:pt x="384" y="12"/>
                    </a:cubicBezTo>
                    <a:cubicBezTo>
                      <a:pt x="383" y="12"/>
                      <a:pt x="383" y="10"/>
                      <a:pt x="382" y="10"/>
                    </a:cubicBezTo>
                    <a:cubicBezTo>
                      <a:pt x="381" y="10"/>
                      <a:pt x="379" y="10"/>
                      <a:pt x="379" y="8"/>
                    </a:cubicBezTo>
                    <a:cubicBezTo>
                      <a:pt x="378" y="8"/>
                      <a:pt x="377" y="7"/>
                      <a:pt x="377" y="6"/>
                    </a:cubicBezTo>
                    <a:cubicBezTo>
                      <a:pt x="376" y="6"/>
                      <a:pt x="376" y="6"/>
                      <a:pt x="376" y="6"/>
                    </a:cubicBezTo>
                    <a:cubicBezTo>
                      <a:pt x="376" y="8"/>
                      <a:pt x="376" y="9"/>
                      <a:pt x="375" y="10"/>
                    </a:cubicBezTo>
                    <a:cubicBezTo>
                      <a:pt x="375" y="9"/>
                      <a:pt x="375" y="9"/>
                      <a:pt x="374" y="9"/>
                    </a:cubicBezTo>
                    <a:cubicBezTo>
                      <a:pt x="374" y="9"/>
                      <a:pt x="373" y="9"/>
                      <a:pt x="372" y="10"/>
                    </a:cubicBezTo>
                    <a:cubicBezTo>
                      <a:pt x="372" y="10"/>
                      <a:pt x="371" y="10"/>
                      <a:pt x="370" y="10"/>
                    </a:cubicBezTo>
                    <a:cubicBezTo>
                      <a:pt x="370" y="10"/>
                      <a:pt x="370" y="10"/>
                      <a:pt x="369" y="10"/>
                    </a:cubicBezTo>
                    <a:cubicBezTo>
                      <a:pt x="369" y="11"/>
                      <a:pt x="365" y="10"/>
                      <a:pt x="366" y="14"/>
                    </a:cubicBezTo>
                    <a:cubicBezTo>
                      <a:pt x="367" y="14"/>
                      <a:pt x="367" y="15"/>
                      <a:pt x="367" y="16"/>
                    </a:cubicBezTo>
                    <a:cubicBezTo>
                      <a:pt x="367" y="15"/>
                      <a:pt x="366" y="14"/>
                      <a:pt x="365" y="14"/>
                    </a:cubicBezTo>
                    <a:cubicBezTo>
                      <a:pt x="365" y="15"/>
                      <a:pt x="366" y="15"/>
                      <a:pt x="366" y="16"/>
                    </a:cubicBezTo>
                    <a:cubicBezTo>
                      <a:pt x="365" y="15"/>
                      <a:pt x="364" y="13"/>
                      <a:pt x="363" y="13"/>
                    </a:cubicBezTo>
                    <a:cubicBezTo>
                      <a:pt x="363" y="13"/>
                      <a:pt x="363" y="14"/>
                      <a:pt x="363" y="14"/>
                    </a:cubicBezTo>
                    <a:cubicBezTo>
                      <a:pt x="363" y="13"/>
                      <a:pt x="362" y="13"/>
                      <a:pt x="362" y="13"/>
                    </a:cubicBezTo>
                    <a:cubicBezTo>
                      <a:pt x="361" y="13"/>
                      <a:pt x="360" y="13"/>
                      <a:pt x="359" y="14"/>
                    </a:cubicBezTo>
                    <a:cubicBezTo>
                      <a:pt x="359" y="14"/>
                      <a:pt x="360" y="14"/>
                      <a:pt x="360" y="13"/>
                    </a:cubicBezTo>
                    <a:cubicBezTo>
                      <a:pt x="358" y="9"/>
                      <a:pt x="356" y="6"/>
                      <a:pt x="351" y="6"/>
                    </a:cubicBezTo>
                    <a:cubicBezTo>
                      <a:pt x="351" y="6"/>
                      <a:pt x="350" y="7"/>
                      <a:pt x="350" y="7"/>
                    </a:cubicBezTo>
                    <a:cubicBezTo>
                      <a:pt x="346" y="8"/>
                      <a:pt x="344" y="10"/>
                      <a:pt x="342" y="11"/>
                    </a:cubicBezTo>
                    <a:cubicBezTo>
                      <a:pt x="342" y="11"/>
                      <a:pt x="342" y="11"/>
                      <a:pt x="341" y="11"/>
                    </a:cubicBezTo>
                    <a:cubicBezTo>
                      <a:pt x="341" y="11"/>
                      <a:pt x="341" y="11"/>
                      <a:pt x="341" y="11"/>
                    </a:cubicBezTo>
                    <a:cubicBezTo>
                      <a:pt x="341" y="11"/>
                      <a:pt x="340" y="11"/>
                      <a:pt x="340" y="11"/>
                    </a:cubicBezTo>
                    <a:cubicBezTo>
                      <a:pt x="340" y="11"/>
                      <a:pt x="339" y="11"/>
                      <a:pt x="339" y="11"/>
                    </a:cubicBezTo>
                    <a:cubicBezTo>
                      <a:pt x="339" y="11"/>
                      <a:pt x="340" y="11"/>
                      <a:pt x="340" y="10"/>
                    </a:cubicBezTo>
                    <a:cubicBezTo>
                      <a:pt x="339" y="9"/>
                      <a:pt x="337" y="9"/>
                      <a:pt x="336" y="8"/>
                    </a:cubicBezTo>
                    <a:cubicBezTo>
                      <a:pt x="336" y="8"/>
                      <a:pt x="336" y="9"/>
                      <a:pt x="336" y="10"/>
                    </a:cubicBezTo>
                    <a:cubicBezTo>
                      <a:pt x="336" y="9"/>
                      <a:pt x="336" y="9"/>
                      <a:pt x="336" y="9"/>
                    </a:cubicBezTo>
                    <a:cubicBezTo>
                      <a:pt x="335" y="9"/>
                      <a:pt x="335" y="10"/>
                      <a:pt x="335" y="10"/>
                    </a:cubicBezTo>
                    <a:cubicBezTo>
                      <a:pt x="335" y="10"/>
                      <a:pt x="335" y="10"/>
                      <a:pt x="335" y="10"/>
                    </a:cubicBezTo>
                    <a:cubicBezTo>
                      <a:pt x="335" y="10"/>
                      <a:pt x="335" y="10"/>
                      <a:pt x="335" y="10"/>
                    </a:cubicBezTo>
                    <a:cubicBezTo>
                      <a:pt x="335" y="9"/>
                      <a:pt x="335" y="9"/>
                      <a:pt x="335" y="8"/>
                    </a:cubicBezTo>
                    <a:cubicBezTo>
                      <a:pt x="335" y="8"/>
                      <a:pt x="334" y="8"/>
                      <a:pt x="334" y="8"/>
                    </a:cubicBezTo>
                    <a:cubicBezTo>
                      <a:pt x="334" y="8"/>
                      <a:pt x="334" y="9"/>
                      <a:pt x="333" y="9"/>
                    </a:cubicBezTo>
                    <a:cubicBezTo>
                      <a:pt x="333" y="9"/>
                      <a:pt x="333" y="8"/>
                      <a:pt x="332" y="7"/>
                    </a:cubicBezTo>
                    <a:cubicBezTo>
                      <a:pt x="332" y="8"/>
                      <a:pt x="331" y="8"/>
                      <a:pt x="330" y="8"/>
                    </a:cubicBezTo>
                    <a:cubicBezTo>
                      <a:pt x="330" y="8"/>
                      <a:pt x="330" y="8"/>
                      <a:pt x="330" y="8"/>
                    </a:cubicBezTo>
                    <a:cubicBezTo>
                      <a:pt x="331" y="8"/>
                      <a:pt x="330" y="7"/>
                      <a:pt x="330" y="6"/>
                    </a:cubicBezTo>
                    <a:cubicBezTo>
                      <a:pt x="331" y="6"/>
                      <a:pt x="331" y="7"/>
                      <a:pt x="331" y="7"/>
                    </a:cubicBezTo>
                    <a:cubicBezTo>
                      <a:pt x="331" y="7"/>
                      <a:pt x="331" y="7"/>
                      <a:pt x="331" y="7"/>
                    </a:cubicBezTo>
                    <a:cubicBezTo>
                      <a:pt x="332" y="6"/>
                      <a:pt x="332" y="6"/>
                      <a:pt x="332" y="6"/>
                    </a:cubicBezTo>
                    <a:cubicBezTo>
                      <a:pt x="331" y="5"/>
                      <a:pt x="330" y="4"/>
                      <a:pt x="328" y="4"/>
                    </a:cubicBezTo>
                    <a:cubicBezTo>
                      <a:pt x="327" y="4"/>
                      <a:pt x="325" y="4"/>
                      <a:pt x="324" y="5"/>
                    </a:cubicBezTo>
                    <a:cubicBezTo>
                      <a:pt x="324" y="8"/>
                      <a:pt x="325" y="10"/>
                      <a:pt x="323" y="11"/>
                    </a:cubicBezTo>
                    <a:cubicBezTo>
                      <a:pt x="323" y="11"/>
                      <a:pt x="323" y="10"/>
                      <a:pt x="322" y="10"/>
                    </a:cubicBezTo>
                    <a:cubicBezTo>
                      <a:pt x="322" y="10"/>
                      <a:pt x="322" y="10"/>
                      <a:pt x="323" y="10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9"/>
                      <a:pt x="323" y="9"/>
                      <a:pt x="323" y="8"/>
                    </a:cubicBezTo>
                    <a:cubicBezTo>
                      <a:pt x="322" y="8"/>
                      <a:pt x="322" y="7"/>
                      <a:pt x="322" y="7"/>
                    </a:cubicBezTo>
                    <a:cubicBezTo>
                      <a:pt x="322" y="7"/>
                      <a:pt x="322" y="7"/>
                      <a:pt x="322" y="7"/>
                    </a:cubicBezTo>
                    <a:cubicBezTo>
                      <a:pt x="323" y="7"/>
                      <a:pt x="323" y="7"/>
                      <a:pt x="323" y="7"/>
                    </a:cubicBezTo>
                    <a:cubicBezTo>
                      <a:pt x="323" y="8"/>
                      <a:pt x="324" y="8"/>
                      <a:pt x="324" y="8"/>
                    </a:cubicBezTo>
                    <a:cubicBezTo>
                      <a:pt x="324" y="8"/>
                      <a:pt x="324" y="7"/>
                      <a:pt x="324" y="6"/>
                    </a:cubicBezTo>
                    <a:cubicBezTo>
                      <a:pt x="324" y="6"/>
                      <a:pt x="324" y="6"/>
                      <a:pt x="324" y="6"/>
                    </a:cubicBezTo>
                    <a:cubicBezTo>
                      <a:pt x="323" y="6"/>
                      <a:pt x="322" y="7"/>
                      <a:pt x="321" y="7"/>
                    </a:cubicBezTo>
                    <a:cubicBezTo>
                      <a:pt x="321" y="8"/>
                      <a:pt x="320" y="8"/>
                      <a:pt x="320" y="8"/>
                    </a:cubicBezTo>
                    <a:cubicBezTo>
                      <a:pt x="320" y="8"/>
                      <a:pt x="319" y="8"/>
                      <a:pt x="319" y="8"/>
                    </a:cubicBezTo>
                    <a:cubicBezTo>
                      <a:pt x="319" y="8"/>
                      <a:pt x="320" y="8"/>
                      <a:pt x="320" y="8"/>
                    </a:cubicBezTo>
                    <a:cubicBezTo>
                      <a:pt x="319" y="7"/>
                      <a:pt x="319" y="6"/>
                      <a:pt x="320" y="6"/>
                    </a:cubicBezTo>
                    <a:cubicBezTo>
                      <a:pt x="320" y="6"/>
                      <a:pt x="320" y="6"/>
                      <a:pt x="321" y="6"/>
                    </a:cubicBezTo>
                    <a:cubicBezTo>
                      <a:pt x="321" y="6"/>
                      <a:pt x="322" y="6"/>
                      <a:pt x="323" y="5"/>
                    </a:cubicBezTo>
                    <a:cubicBezTo>
                      <a:pt x="320" y="6"/>
                      <a:pt x="317" y="6"/>
                      <a:pt x="313" y="6"/>
                    </a:cubicBezTo>
                    <a:cubicBezTo>
                      <a:pt x="313" y="6"/>
                      <a:pt x="313" y="6"/>
                      <a:pt x="313" y="6"/>
                    </a:cubicBezTo>
                    <a:cubicBezTo>
                      <a:pt x="312" y="6"/>
                      <a:pt x="312" y="6"/>
                      <a:pt x="312" y="6"/>
                    </a:cubicBezTo>
                    <a:cubicBezTo>
                      <a:pt x="311" y="6"/>
                      <a:pt x="311" y="6"/>
                      <a:pt x="311" y="6"/>
                    </a:cubicBezTo>
                    <a:cubicBezTo>
                      <a:pt x="310" y="6"/>
                      <a:pt x="310" y="6"/>
                      <a:pt x="309" y="6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1" y="7"/>
                      <a:pt x="312" y="7"/>
                      <a:pt x="312" y="8"/>
                    </a:cubicBezTo>
                    <a:cubicBezTo>
                      <a:pt x="312" y="9"/>
                      <a:pt x="311" y="9"/>
                      <a:pt x="310" y="9"/>
                    </a:cubicBezTo>
                    <a:cubicBezTo>
                      <a:pt x="309" y="10"/>
                      <a:pt x="309" y="11"/>
                      <a:pt x="311" y="11"/>
                    </a:cubicBezTo>
                    <a:cubicBezTo>
                      <a:pt x="311" y="11"/>
                      <a:pt x="311" y="10"/>
                      <a:pt x="312" y="10"/>
                    </a:cubicBezTo>
                    <a:cubicBezTo>
                      <a:pt x="312" y="10"/>
                      <a:pt x="312" y="11"/>
                      <a:pt x="312" y="11"/>
                    </a:cubicBezTo>
                    <a:cubicBezTo>
                      <a:pt x="311" y="11"/>
                      <a:pt x="311" y="11"/>
                      <a:pt x="311" y="11"/>
                    </a:cubicBezTo>
                    <a:cubicBezTo>
                      <a:pt x="312" y="12"/>
                      <a:pt x="312" y="12"/>
                      <a:pt x="311" y="13"/>
                    </a:cubicBezTo>
                    <a:cubicBezTo>
                      <a:pt x="311" y="13"/>
                      <a:pt x="311" y="13"/>
                      <a:pt x="312" y="13"/>
                    </a:cubicBezTo>
                    <a:cubicBezTo>
                      <a:pt x="312" y="13"/>
                      <a:pt x="312" y="13"/>
                      <a:pt x="312" y="13"/>
                    </a:cubicBezTo>
                    <a:cubicBezTo>
                      <a:pt x="312" y="13"/>
                      <a:pt x="312" y="13"/>
                      <a:pt x="312" y="13"/>
                    </a:cubicBezTo>
                    <a:cubicBezTo>
                      <a:pt x="312" y="13"/>
                      <a:pt x="312" y="13"/>
                      <a:pt x="312" y="13"/>
                    </a:cubicBezTo>
                    <a:cubicBezTo>
                      <a:pt x="312" y="14"/>
                      <a:pt x="314" y="14"/>
                      <a:pt x="314" y="16"/>
                    </a:cubicBezTo>
                    <a:cubicBezTo>
                      <a:pt x="314" y="15"/>
                      <a:pt x="314" y="15"/>
                      <a:pt x="314" y="15"/>
                    </a:cubicBezTo>
                    <a:cubicBezTo>
                      <a:pt x="314" y="15"/>
                      <a:pt x="314" y="15"/>
                      <a:pt x="313" y="16"/>
                    </a:cubicBezTo>
                    <a:cubicBezTo>
                      <a:pt x="313" y="16"/>
                      <a:pt x="314" y="16"/>
                      <a:pt x="313" y="16"/>
                    </a:cubicBezTo>
                    <a:cubicBezTo>
                      <a:pt x="312" y="16"/>
                      <a:pt x="312" y="15"/>
                      <a:pt x="311" y="15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11" y="16"/>
                      <a:pt x="311" y="16"/>
                      <a:pt x="311" y="16"/>
                    </a:cubicBezTo>
                    <a:cubicBezTo>
                      <a:pt x="311" y="16"/>
                      <a:pt x="311" y="16"/>
                      <a:pt x="310" y="16"/>
                    </a:cubicBezTo>
                    <a:cubicBezTo>
                      <a:pt x="310" y="16"/>
                      <a:pt x="311" y="17"/>
                      <a:pt x="311" y="17"/>
                    </a:cubicBezTo>
                    <a:cubicBezTo>
                      <a:pt x="311" y="17"/>
                      <a:pt x="311" y="17"/>
                      <a:pt x="311" y="17"/>
                    </a:cubicBezTo>
                    <a:cubicBezTo>
                      <a:pt x="311" y="17"/>
                      <a:pt x="311" y="17"/>
                      <a:pt x="311" y="17"/>
                    </a:cubicBezTo>
                    <a:cubicBezTo>
                      <a:pt x="312" y="17"/>
                      <a:pt x="312" y="17"/>
                      <a:pt x="312" y="17"/>
                    </a:cubicBezTo>
                    <a:cubicBezTo>
                      <a:pt x="312" y="17"/>
                      <a:pt x="312" y="17"/>
                      <a:pt x="312" y="17"/>
                    </a:cubicBezTo>
                    <a:cubicBezTo>
                      <a:pt x="312" y="18"/>
                      <a:pt x="312" y="18"/>
                      <a:pt x="313" y="18"/>
                    </a:cubicBezTo>
                    <a:cubicBezTo>
                      <a:pt x="312" y="18"/>
                      <a:pt x="312" y="18"/>
                      <a:pt x="312" y="18"/>
                    </a:cubicBezTo>
                    <a:cubicBezTo>
                      <a:pt x="312" y="18"/>
                      <a:pt x="311" y="18"/>
                      <a:pt x="311" y="18"/>
                    </a:cubicBezTo>
                    <a:cubicBezTo>
                      <a:pt x="311" y="19"/>
                      <a:pt x="312" y="19"/>
                      <a:pt x="312" y="19"/>
                    </a:cubicBezTo>
                    <a:cubicBezTo>
                      <a:pt x="310" y="19"/>
                      <a:pt x="308" y="17"/>
                      <a:pt x="306" y="17"/>
                    </a:cubicBezTo>
                    <a:cubicBezTo>
                      <a:pt x="306" y="17"/>
                      <a:pt x="305" y="17"/>
                      <a:pt x="305" y="17"/>
                    </a:cubicBezTo>
                    <a:cubicBezTo>
                      <a:pt x="304" y="18"/>
                      <a:pt x="305" y="19"/>
                      <a:pt x="305" y="20"/>
                    </a:cubicBezTo>
                    <a:cubicBezTo>
                      <a:pt x="305" y="19"/>
                      <a:pt x="304" y="19"/>
                      <a:pt x="304" y="19"/>
                    </a:cubicBezTo>
                    <a:cubicBezTo>
                      <a:pt x="303" y="19"/>
                      <a:pt x="303" y="19"/>
                      <a:pt x="302" y="19"/>
                    </a:cubicBezTo>
                    <a:cubicBezTo>
                      <a:pt x="302" y="19"/>
                      <a:pt x="302" y="19"/>
                      <a:pt x="301" y="19"/>
                    </a:cubicBezTo>
                    <a:cubicBezTo>
                      <a:pt x="301" y="19"/>
                      <a:pt x="301" y="19"/>
                      <a:pt x="301" y="19"/>
                    </a:cubicBezTo>
                    <a:cubicBezTo>
                      <a:pt x="300" y="19"/>
                      <a:pt x="299" y="18"/>
                      <a:pt x="298" y="17"/>
                    </a:cubicBezTo>
                    <a:cubicBezTo>
                      <a:pt x="298" y="18"/>
                      <a:pt x="299" y="18"/>
                      <a:pt x="299" y="19"/>
                    </a:cubicBezTo>
                    <a:cubicBezTo>
                      <a:pt x="299" y="21"/>
                      <a:pt x="301" y="24"/>
                      <a:pt x="300" y="26"/>
                    </a:cubicBezTo>
                    <a:cubicBezTo>
                      <a:pt x="300" y="25"/>
                      <a:pt x="300" y="25"/>
                      <a:pt x="299" y="24"/>
                    </a:cubicBezTo>
                    <a:cubicBezTo>
                      <a:pt x="299" y="25"/>
                      <a:pt x="299" y="25"/>
                      <a:pt x="299" y="25"/>
                    </a:cubicBezTo>
                    <a:cubicBezTo>
                      <a:pt x="299" y="25"/>
                      <a:pt x="299" y="25"/>
                      <a:pt x="299" y="25"/>
                    </a:cubicBezTo>
                    <a:cubicBezTo>
                      <a:pt x="297" y="24"/>
                      <a:pt x="295" y="23"/>
                      <a:pt x="293" y="22"/>
                    </a:cubicBezTo>
                    <a:cubicBezTo>
                      <a:pt x="293" y="22"/>
                      <a:pt x="293" y="22"/>
                      <a:pt x="293" y="22"/>
                    </a:cubicBezTo>
                    <a:cubicBezTo>
                      <a:pt x="292" y="22"/>
                      <a:pt x="292" y="22"/>
                      <a:pt x="292" y="22"/>
                    </a:cubicBezTo>
                    <a:cubicBezTo>
                      <a:pt x="292" y="21"/>
                      <a:pt x="293" y="21"/>
                      <a:pt x="294" y="21"/>
                    </a:cubicBezTo>
                    <a:cubicBezTo>
                      <a:pt x="293" y="20"/>
                      <a:pt x="293" y="20"/>
                      <a:pt x="292" y="20"/>
                    </a:cubicBezTo>
                    <a:cubicBezTo>
                      <a:pt x="292" y="20"/>
                      <a:pt x="293" y="20"/>
                      <a:pt x="293" y="21"/>
                    </a:cubicBezTo>
                    <a:cubicBezTo>
                      <a:pt x="292" y="21"/>
                      <a:pt x="292" y="21"/>
                      <a:pt x="292" y="21"/>
                    </a:cubicBezTo>
                    <a:cubicBezTo>
                      <a:pt x="291" y="21"/>
                      <a:pt x="291" y="21"/>
                      <a:pt x="291" y="21"/>
                    </a:cubicBezTo>
                    <a:cubicBezTo>
                      <a:pt x="291" y="124"/>
                      <a:pt x="291" y="124"/>
                      <a:pt x="291" y="124"/>
                    </a:cubicBezTo>
                    <a:cubicBezTo>
                      <a:pt x="292" y="122"/>
                      <a:pt x="292" y="120"/>
                      <a:pt x="292" y="118"/>
                    </a:cubicBezTo>
                    <a:cubicBezTo>
                      <a:pt x="293" y="116"/>
                      <a:pt x="294" y="114"/>
                      <a:pt x="292" y="113"/>
                    </a:cubicBezTo>
                    <a:cubicBezTo>
                      <a:pt x="292" y="112"/>
                      <a:pt x="293" y="112"/>
                      <a:pt x="293" y="112"/>
                    </a:cubicBezTo>
                    <a:cubicBezTo>
                      <a:pt x="293" y="112"/>
                      <a:pt x="293" y="112"/>
                      <a:pt x="293" y="112"/>
                    </a:cubicBezTo>
                    <a:cubicBezTo>
                      <a:pt x="294" y="112"/>
                      <a:pt x="294" y="112"/>
                      <a:pt x="294" y="112"/>
                    </a:cubicBezTo>
                    <a:cubicBezTo>
                      <a:pt x="295" y="114"/>
                      <a:pt x="294" y="117"/>
                      <a:pt x="296" y="119"/>
                    </a:cubicBezTo>
                    <a:cubicBezTo>
                      <a:pt x="295" y="120"/>
                      <a:pt x="296" y="121"/>
                      <a:pt x="296" y="121"/>
                    </a:cubicBezTo>
                    <a:cubicBezTo>
                      <a:pt x="295" y="121"/>
                      <a:pt x="295" y="120"/>
                      <a:pt x="295" y="120"/>
                    </a:cubicBezTo>
                    <a:cubicBezTo>
                      <a:pt x="294" y="120"/>
                      <a:pt x="294" y="121"/>
                      <a:pt x="294" y="121"/>
                    </a:cubicBezTo>
                    <a:cubicBezTo>
                      <a:pt x="294" y="122"/>
                      <a:pt x="294" y="122"/>
                      <a:pt x="294" y="122"/>
                    </a:cubicBezTo>
                    <a:cubicBezTo>
                      <a:pt x="294" y="122"/>
                      <a:pt x="295" y="121"/>
                      <a:pt x="295" y="121"/>
                    </a:cubicBezTo>
                    <a:cubicBezTo>
                      <a:pt x="295" y="121"/>
                      <a:pt x="295" y="121"/>
                      <a:pt x="295" y="121"/>
                    </a:cubicBezTo>
                    <a:cubicBezTo>
                      <a:pt x="295" y="121"/>
                      <a:pt x="295" y="121"/>
                      <a:pt x="295" y="122"/>
                    </a:cubicBezTo>
                    <a:cubicBezTo>
                      <a:pt x="295" y="122"/>
                      <a:pt x="295" y="122"/>
                      <a:pt x="295" y="122"/>
                    </a:cubicBezTo>
                    <a:cubicBezTo>
                      <a:pt x="295" y="122"/>
                      <a:pt x="295" y="122"/>
                      <a:pt x="295" y="122"/>
                    </a:cubicBezTo>
                    <a:cubicBezTo>
                      <a:pt x="294" y="123"/>
                      <a:pt x="294" y="123"/>
                      <a:pt x="294" y="124"/>
                    </a:cubicBezTo>
                    <a:cubicBezTo>
                      <a:pt x="374" y="124"/>
                      <a:pt x="374" y="124"/>
                      <a:pt x="374" y="124"/>
                    </a:cubicBezTo>
                    <a:cubicBezTo>
                      <a:pt x="373" y="122"/>
                      <a:pt x="374" y="120"/>
                      <a:pt x="373" y="119"/>
                    </a:cubicBezTo>
                    <a:cubicBezTo>
                      <a:pt x="372" y="120"/>
                      <a:pt x="372" y="120"/>
                      <a:pt x="372" y="120"/>
                    </a:cubicBezTo>
                    <a:cubicBezTo>
                      <a:pt x="372" y="119"/>
                      <a:pt x="373" y="119"/>
                      <a:pt x="373" y="119"/>
                    </a:cubicBezTo>
                    <a:cubicBezTo>
                      <a:pt x="373" y="118"/>
                      <a:pt x="373" y="117"/>
                      <a:pt x="373" y="116"/>
                    </a:cubicBezTo>
                    <a:cubicBezTo>
                      <a:pt x="373" y="116"/>
                      <a:pt x="373" y="116"/>
                      <a:pt x="373" y="116"/>
                    </a:cubicBezTo>
                    <a:cubicBezTo>
                      <a:pt x="372" y="116"/>
                      <a:pt x="372" y="116"/>
                      <a:pt x="372" y="115"/>
                    </a:cubicBezTo>
                    <a:cubicBezTo>
                      <a:pt x="372" y="115"/>
                      <a:pt x="372" y="115"/>
                      <a:pt x="372" y="115"/>
                    </a:cubicBezTo>
                    <a:cubicBezTo>
                      <a:pt x="372" y="114"/>
                      <a:pt x="371" y="114"/>
                      <a:pt x="371" y="113"/>
                    </a:cubicBezTo>
                    <a:cubicBezTo>
                      <a:pt x="373" y="110"/>
                      <a:pt x="367" y="110"/>
                      <a:pt x="367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5" y="108"/>
                      <a:pt x="364" y="109"/>
                    </a:cubicBezTo>
                    <a:cubicBezTo>
                      <a:pt x="364" y="108"/>
                      <a:pt x="363" y="108"/>
                      <a:pt x="363" y="108"/>
                    </a:cubicBezTo>
                    <a:cubicBezTo>
                      <a:pt x="363" y="108"/>
                      <a:pt x="363" y="108"/>
                      <a:pt x="363" y="108"/>
                    </a:cubicBezTo>
                    <a:cubicBezTo>
                      <a:pt x="363" y="109"/>
                      <a:pt x="364" y="111"/>
                      <a:pt x="363" y="111"/>
                    </a:cubicBezTo>
                    <a:cubicBezTo>
                      <a:pt x="363" y="110"/>
                      <a:pt x="363" y="110"/>
                      <a:pt x="363" y="109"/>
                    </a:cubicBezTo>
                    <a:cubicBezTo>
                      <a:pt x="363" y="110"/>
                      <a:pt x="363" y="110"/>
                      <a:pt x="363" y="111"/>
                    </a:cubicBezTo>
                    <a:cubicBezTo>
                      <a:pt x="363" y="111"/>
                      <a:pt x="363" y="111"/>
                      <a:pt x="363" y="111"/>
                    </a:cubicBezTo>
                    <a:cubicBezTo>
                      <a:pt x="363" y="112"/>
                      <a:pt x="363" y="112"/>
                      <a:pt x="363" y="112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62" y="112"/>
                      <a:pt x="362" y="112"/>
                      <a:pt x="362" y="111"/>
                    </a:cubicBezTo>
                    <a:cubicBezTo>
                      <a:pt x="361" y="112"/>
                      <a:pt x="361" y="112"/>
                      <a:pt x="361" y="112"/>
                    </a:cubicBezTo>
                    <a:cubicBezTo>
                      <a:pt x="361" y="112"/>
                      <a:pt x="361" y="112"/>
                      <a:pt x="361" y="111"/>
                    </a:cubicBezTo>
                    <a:cubicBezTo>
                      <a:pt x="361" y="111"/>
                      <a:pt x="361" y="110"/>
                      <a:pt x="362" y="110"/>
                    </a:cubicBezTo>
                    <a:cubicBezTo>
                      <a:pt x="361" y="110"/>
                      <a:pt x="361" y="110"/>
                      <a:pt x="361" y="110"/>
                    </a:cubicBezTo>
                    <a:cubicBezTo>
                      <a:pt x="361" y="110"/>
                      <a:pt x="360" y="110"/>
                      <a:pt x="360" y="110"/>
                    </a:cubicBezTo>
                    <a:cubicBezTo>
                      <a:pt x="360" y="110"/>
                      <a:pt x="359" y="110"/>
                      <a:pt x="359" y="111"/>
                    </a:cubicBezTo>
                    <a:cubicBezTo>
                      <a:pt x="358" y="110"/>
                      <a:pt x="358" y="109"/>
                      <a:pt x="358" y="107"/>
                    </a:cubicBezTo>
                    <a:cubicBezTo>
                      <a:pt x="357" y="107"/>
                      <a:pt x="356" y="107"/>
                      <a:pt x="355" y="108"/>
                    </a:cubicBezTo>
                    <a:cubicBezTo>
                      <a:pt x="355" y="107"/>
                      <a:pt x="354" y="108"/>
                      <a:pt x="353" y="107"/>
                    </a:cubicBezTo>
                    <a:cubicBezTo>
                      <a:pt x="354" y="105"/>
                      <a:pt x="355" y="105"/>
                      <a:pt x="355" y="103"/>
                    </a:cubicBezTo>
                    <a:cubicBezTo>
                      <a:pt x="358" y="101"/>
                      <a:pt x="357" y="95"/>
                      <a:pt x="359" y="93"/>
                    </a:cubicBezTo>
                    <a:cubicBezTo>
                      <a:pt x="359" y="92"/>
                      <a:pt x="359" y="91"/>
                      <a:pt x="360" y="91"/>
                    </a:cubicBezTo>
                    <a:cubicBezTo>
                      <a:pt x="358" y="88"/>
                      <a:pt x="362" y="87"/>
                      <a:pt x="360" y="84"/>
                    </a:cubicBezTo>
                    <a:cubicBezTo>
                      <a:pt x="361" y="83"/>
                      <a:pt x="361" y="82"/>
                      <a:pt x="362" y="82"/>
                    </a:cubicBezTo>
                    <a:cubicBezTo>
                      <a:pt x="363" y="82"/>
                      <a:pt x="363" y="82"/>
                      <a:pt x="363" y="82"/>
                    </a:cubicBezTo>
                    <a:cubicBezTo>
                      <a:pt x="364" y="81"/>
                      <a:pt x="366" y="81"/>
                      <a:pt x="368" y="80"/>
                    </a:cubicBezTo>
                    <a:cubicBezTo>
                      <a:pt x="368" y="81"/>
                      <a:pt x="368" y="81"/>
                      <a:pt x="369" y="82"/>
                    </a:cubicBezTo>
                    <a:cubicBezTo>
                      <a:pt x="369" y="81"/>
                      <a:pt x="369" y="81"/>
                      <a:pt x="369" y="81"/>
                    </a:cubicBezTo>
                    <a:cubicBezTo>
                      <a:pt x="369" y="81"/>
                      <a:pt x="369" y="80"/>
                      <a:pt x="369" y="80"/>
                    </a:cubicBezTo>
                    <a:cubicBezTo>
                      <a:pt x="369" y="80"/>
                      <a:pt x="369" y="80"/>
                      <a:pt x="369" y="80"/>
                    </a:cubicBezTo>
                    <a:cubicBezTo>
                      <a:pt x="369" y="80"/>
                      <a:pt x="369" y="80"/>
                      <a:pt x="370" y="80"/>
                    </a:cubicBezTo>
                    <a:cubicBezTo>
                      <a:pt x="370" y="80"/>
                      <a:pt x="370" y="80"/>
                      <a:pt x="371" y="80"/>
                    </a:cubicBezTo>
                    <a:cubicBezTo>
                      <a:pt x="371" y="80"/>
                      <a:pt x="371" y="80"/>
                      <a:pt x="372" y="80"/>
                    </a:cubicBezTo>
                    <a:cubicBezTo>
                      <a:pt x="373" y="80"/>
                      <a:pt x="372" y="79"/>
                      <a:pt x="373" y="79"/>
                    </a:cubicBezTo>
                    <a:cubicBezTo>
                      <a:pt x="373" y="79"/>
                      <a:pt x="373" y="79"/>
                      <a:pt x="373" y="79"/>
                    </a:cubicBezTo>
                    <a:cubicBezTo>
                      <a:pt x="373" y="79"/>
                      <a:pt x="374" y="79"/>
                      <a:pt x="374" y="79"/>
                    </a:cubicBezTo>
                    <a:cubicBezTo>
                      <a:pt x="374" y="79"/>
                      <a:pt x="374" y="80"/>
                      <a:pt x="374" y="80"/>
                    </a:cubicBezTo>
                    <a:cubicBezTo>
                      <a:pt x="374" y="80"/>
                      <a:pt x="374" y="80"/>
                      <a:pt x="374" y="80"/>
                    </a:cubicBezTo>
                    <a:cubicBezTo>
                      <a:pt x="374" y="79"/>
                      <a:pt x="375" y="79"/>
                      <a:pt x="375" y="79"/>
                    </a:cubicBezTo>
                    <a:cubicBezTo>
                      <a:pt x="375" y="79"/>
                      <a:pt x="375" y="79"/>
                      <a:pt x="375" y="79"/>
                    </a:cubicBezTo>
                    <a:cubicBezTo>
                      <a:pt x="375" y="79"/>
                      <a:pt x="375" y="79"/>
                      <a:pt x="374" y="79"/>
                    </a:cubicBezTo>
                    <a:cubicBezTo>
                      <a:pt x="374" y="79"/>
                      <a:pt x="374" y="79"/>
                      <a:pt x="374" y="79"/>
                    </a:cubicBezTo>
                    <a:cubicBezTo>
                      <a:pt x="374" y="79"/>
                      <a:pt x="374" y="79"/>
                      <a:pt x="374" y="78"/>
                    </a:cubicBezTo>
                    <a:cubicBezTo>
                      <a:pt x="374" y="78"/>
                      <a:pt x="374" y="78"/>
                      <a:pt x="374" y="78"/>
                    </a:cubicBezTo>
                    <a:cubicBezTo>
                      <a:pt x="374" y="78"/>
                      <a:pt x="374" y="78"/>
                      <a:pt x="375" y="78"/>
                    </a:cubicBezTo>
                    <a:cubicBezTo>
                      <a:pt x="375" y="78"/>
                      <a:pt x="375" y="78"/>
                      <a:pt x="375" y="78"/>
                    </a:cubicBezTo>
                    <a:cubicBezTo>
                      <a:pt x="375" y="77"/>
                      <a:pt x="374" y="78"/>
                      <a:pt x="374" y="77"/>
                    </a:cubicBezTo>
                    <a:cubicBezTo>
                      <a:pt x="374" y="77"/>
                      <a:pt x="374" y="77"/>
                      <a:pt x="375" y="77"/>
                    </a:cubicBezTo>
                    <a:cubicBezTo>
                      <a:pt x="375" y="77"/>
                      <a:pt x="375" y="77"/>
                      <a:pt x="375" y="77"/>
                    </a:cubicBezTo>
                    <a:cubicBezTo>
                      <a:pt x="375" y="76"/>
                      <a:pt x="375" y="76"/>
                      <a:pt x="376" y="76"/>
                    </a:cubicBezTo>
                    <a:cubicBezTo>
                      <a:pt x="376" y="76"/>
                      <a:pt x="376" y="76"/>
                      <a:pt x="376" y="76"/>
                    </a:cubicBezTo>
                    <a:cubicBezTo>
                      <a:pt x="377" y="77"/>
                      <a:pt x="378" y="76"/>
                      <a:pt x="379" y="77"/>
                    </a:cubicBezTo>
                    <a:cubicBezTo>
                      <a:pt x="379" y="77"/>
                      <a:pt x="379" y="77"/>
                      <a:pt x="379" y="77"/>
                    </a:cubicBezTo>
                    <a:cubicBezTo>
                      <a:pt x="379" y="77"/>
                      <a:pt x="379" y="77"/>
                      <a:pt x="379" y="77"/>
                    </a:cubicBezTo>
                    <a:cubicBezTo>
                      <a:pt x="380" y="77"/>
                      <a:pt x="381" y="77"/>
                      <a:pt x="382" y="77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382" y="77"/>
                      <a:pt x="383" y="77"/>
                      <a:pt x="383" y="77"/>
                    </a:cubicBezTo>
                    <a:cubicBezTo>
                      <a:pt x="383" y="77"/>
                      <a:pt x="383" y="77"/>
                      <a:pt x="383" y="77"/>
                    </a:cubicBezTo>
                    <a:cubicBezTo>
                      <a:pt x="383" y="78"/>
                      <a:pt x="382" y="78"/>
                      <a:pt x="382" y="78"/>
                    </a:cubicBezTo>
                    <a:cubicBezTo>
                      <a:pt x="382" y="78"/>
                      <a:pt x="382" y="78"/>
                      <a:pt x="381" y="78"/>
                    </a:cubicBezTo>
                    <a:cubicBezTo>
                      <a:pt x="381" y="78"/>
                      <a:pt x="381" y="79"/>
                      <a:pt x="381" y="79"/>
                    </a:cubicBezTo>
                    <a:cubicBezTo>
                      <a:pt x="381" y="79"/>
                      <a:pt x="381" y="79"/>
                      <a:pt x="381" y="79"/>
                    </a:cubicBezTo>
                    <a:cubicBezTo>
                      <a:pt x="381" y="79"/>
                      <a:pt x="382" y="80"/>
                      <a:pt x="382" y="80"/>
                    </a:cubicBezTo>
                    <a:cubicBezTo>
                      <a:pt x="383" y="80"/>
                      <a:pt x="384" y="79"/>
                      <a:pt x="383" y="78"/>
                    </a:cubicBezTo>
                    <a:cubicBezTo>
                      <a:pt x="384" y="78"/>
                      <a:pt x="384" y="79"/>
                      <a:pt x="384" y="79"/>
                    </a:cubicBezTo>
                    <a:cubicBezTo>
                      <a:pt x="384" y="79"/>
                      <a:pt x="385" y="79"/>
                      <a:pt x="385" y="79"/>
                    </a:cubicBezTo>
                    <a:cubicBezTo>
                      <a:pt x="385" y="78"/>
                      <a:pt x="385" y="78"/>
                      <a:pt x="385" y="77"/>
                    </a:cubicBezTo>
                    <a:cubicBezTo>
                      <a:pt x="386" y="77"/>
                      <a:pt x="386" y="77"/>
                      <a:pt x="386" y="77"/>
                    </a:cubicBezTo>
                    <a:cubicBezTo>
                      <a:pt x="386" y="77"/>
                      <a:pt x="386" y="78"/>
                      <a:pt x="387" y="78"/>
                    </a:cubicBezTo>
                    <a:cubicBezTo>
                      <a:pt x="388" y="77"/>
                      <a:pt x="387" y="77"/>
                      <a:pt x="388" y="77"/>
                    </a:cubicBezTo>
                    <a:cubicBezTo>
                      <a:pt x="388" y="76"/>
                      <a:pt x="388" y="77"/>
                      <a:pt x="389" y="76"/>
                    </a:cubicBezTo>
                    <a:cubicBezTo>
                      <a:pt x="389" y="75"/>
                      <a:pt x="388" y="75"/>
                      <a:pt x="388" y="75"/>
                    </a:cubicBezTo>
                    <a:cubicBezTo>
                      <a:pt x="387" y="75"/>
                      <a:pt x="387" y="75"/>
                      <a:pt x="387" y="75"/>
                    </a:cubicBezTo>
                    <a:cubicBezTo>
                      <a:pt x="387" y="75"/>
                      <a:pt x="386" y="75"/>
                      <a:pt x="386" y="75"/>
                    </a:cubicBezTo>
                    <a:cubicBezTo>
                      <a:pt x="386" y="75"/>
                      <a:pt x="386" y="75"/>
                      <a:pt x="386" y="75"/>
                    </a:cubicBezTo>
                    <a:cubicBezTo>
                      <a:pt x="386" y="75"/>
                      <a:pt x="386" y="75"/>
                      <a:pt x="386" y="75"/>
                    </a:cubicBezTo>
                    <a:cubicBezTo>
                      <a:pt x="385" y="73"/>
                      <a:pt x="386" y="70"/>
                      <a:pt x="387" y="69"/>
                    </a:cubicBezTo>
                    <a:cubicBezTo>
                      <a:pt x="386" y="68"/>
                      <a:pt x="387" y="66"/>
                      <a:pt x="387" y="66"/>
                    </a:cubicBezTo>
                    <a:cubicBezTo>
                      <a:pt x="386" y="65"/>
                      <a:pt x="386" y="64"/>
                      <a:pt x="386" y="64"/>
                    </a:cubicBezTo>
                    <a:cubicBezTo>
                      <a:pt x="386" y="61"/>
                      <a:pt x="390" y="62"/>
                      <a:pt x="391" y="60"/>
                    </a:cubicBezTo>
                    <a:cubicBezTo>
                      <a:pt x="392" y="61"/>
                      <a:pt x="392" y="61"/>
                      <a:pt x="392" y="61"/>
                    </a:cubicBezTo>
                    <a:cubicBezTo>
                      <a:pt x="393" y="61"/>
                      <a:pt x="393" y="60"/>
                      <a:pt x="393" y="59"/>
                    </a:cubicBezTo>
                    <a:cubicBezTo>
                      <a:pt x="394" y="61"/>
                      <a:pt x="394" y="63"/>
                      <a:pt x="394" y="64"/>
                    </a:cubicBezTo>
                    <a:cubicBezTo>
                      <a:pt x="394" y="64"/>
                      <a:pt x="394" y="64"/>
                      <a:pt x="394" y="64"/>
                    </a:cubicBezTo>
                    <a:cubicBezTo>
                      <a:pt x="394" y="64"/>
                      <a:pt x="394" y="64"/>
                      <a:pt x="395" y="64"/>
                    </a:cubicBezTo>
                    <a:cubicBezTo>
                      <a:pt x="395" y="64"/>
                      <a:pt x="396" y="64"/>
                      <a:pt x="395" y="65"/>
                    </a:cubicBezTo>
                    <a:cubicBezTo>
                      <a:pt x="396" y="65"/>
                      <a:pt x="396" y="64"/>
                      <a:pt x="396" y="64"/>
                    </a:cubicBezTo>
                    <a:cubicBezTo>
                      <a:pt x="396" y="64"/>
                      <a:pt x="396" y="64"/>
                      <a:pt x="397" y="64"/>
                    </a:cubicBezTo>
                    <a:cubicBezTo>
                      <a:pt x="397" y="65"/>
                      <a:pt x="396" y="65"/>
                      <a:pt x="396" y="65"/>
                    </a:cubicBezTo>
                    <a:cubicBezTo>
                      <a:pt x="396" y="65"/>
                      <a:pt x="396" y="65"/>
                      <a:pt x="396" y="65"/>
                    </a:cubicBezTo>
                    <a:cubicBezTo>
                      <a:pt x="397" y="65"/>
                      <a:pt x="397" y="66"/>
                      <a:pt x="397" y="66"/>
                    </a:cubicBezTo>
                    <a:cubicBezTo>
                      <a:pt x="398" y="64"/>
                      <a:pt x="398" y="62"/>
                      <a:pt x="398" y="61"/>
                    </a:cubicBezTo>
                    <a:cubicBezTo>
                      <a:pt x="398" y="60"/>
                      <a:pt x="398" y="59"/>
                      <a:pt x="399" y="59"/>
                    </a:cubicBezTo>
                    <a:cubicBezTo>
                      <a:pt x="400" y="59"/>
                      <a:pt x="400" y="60"/>
                      <a:pt x="400" y="60"/>
                    </a:cubicBezTo>
                    <a:cubicBezTo>
                      <a:pt x="400" y="59"/>
                      <a:pt x="399" y="59"/>
                      <a:pt x="400" y="59"/>
                    </a:cubicBezTo>
                    <a:cubicBezTo>
                      <a:pt x="398" y="57"/>
                      <a:pt x="398" y="55"/>
                      <a:pt x="397" y="54"/>
                    </a:cubicBezTo>
                    <a:cubicBezTo>
                      <a:pt x="398" y="53"/>
                      <a:pt x="399" y="53"/>
                      <a:pt x="400" y="53"/>
                    </a:cubicBezTo>
                    <a:cubicBezTo>
                      <a:pt x="400" y="53"/>
                      <a:pt x="401" y="53"/>
                      <a:pt x="402" y="53"/>
                    </a:cubicBezTo>
                    <a:cubicBezTo>
                      <a:pt x="402" y="53"/>
                      <a:pt x="402" y="53"/>
                      <a:pt x="402" y="53"/>
                    </a:cubicBezTo>
                    <a:cubicBezTo>
                      <a:pt x="402" y="53"/>
                      <a:pt x="402" y="53"/>
                      <a:pt x="402" y="54"/>
                    </a:cubicBezTo>
                    <a:cubicBezTo>
                      <a:pt x="402" y="54"/>
                      <a:pt x="402" y="54"/>
                      <a:pt x="402" y="54"/>
                    </a:cubicBezTo>
                    <a:cubicBezTo>
                      <a:pt x="402" y="54"/>
                      <a:pt x="402" y="54"/>
                      <a:pt x="402" y="54"/>
                    </a:cubicBezTo>
                    <a:cubicBezTo>
                      <a:pt x="398" y="54"/>
                      <a:pt x="403" y="58"/>
                      <a:pt x="402" y="60"/>
                    </a:cubicBezTo>
                    <a:cubicBezTo>
                      <a:pt x="403" y="60"/>
                      <a:pt x="403" y="60"/>
                      <a:pt x="403" y="60"/>
                    </a:cubicBezTo>
                    <a:cubicBezTo>
                      <a:pt x="403" y="61"/>
                      <a:pt x="403" y="62"/>
                      <a:pt x="403" y="63"/>
                    </a:cubicBezTo>
                    <a:cubicBezTo>
                      <a:pt x="403" y="63"/>
                      <a:pt x="403" y="63"/>
                      <a:pt x="404" y="63"/>
                    </a:cubicBezTo>
                    <a:cubicBezTo>
                      <a:pt x="404" y="63"/>
                      <a:pt x="404" y="63"/>
                      <a:pt x="404" y="63"/>
                    </a:cubicBezTo>
                    <a:cubicBezTo>
                      <a:pt x="403" y="64"/>
                      <a:pt x="400" y="66"/>
                      <a:pt x="401" y="67"/>
                    </a:cubicBezTo>
                    <a:cubicBezTo>
                      <a:pt x="401" y="69"/>
                      <a:pt x="401" y="69"/>
                      <a:pt x="401" y="71"/>
                    </a:cubicBezTo>
                    <a:cubicBezTo>
                      <a:pt x="401" y="71"/>
                      <a:pt x="401" y="71"/>
                      <a:pt x="400" y="72"/>
                    </a:cubicBezTo>
                    <a:cubicBezTo>
                      <a:pt x="401" y="73"/>
                      <a:pt x="400" y="74"/>
                      <a:pt x="401" y="74"/>
                    </a:cubicBezTo>
                    <a:cubicBezTo>
                      <a:pt x="400" y="76"/>
                      <a:pt x="400" y="77"/>
                      <a:pt x="401" y="79"/>
                    </a:cubicBezTo>
                    <a:cubicBezTo>
                      <a:pt x="400" y="80"/>
                      <a:pt x="400" y="80"/>
                      <a:pt x="400" y="81"/>
                    </a:cubicBezTo>
                    <a:cubicBezTo>
                      <a:pt x="400" y="81"/>
                      <a:pt x="399" y="81"/>
                      <a:pt x="399" y="81"/>
                    </a:cubicBezTo>
                    <a:cubicBezTo>
                      <a:pt x="399" y="82"/>
                      <a:pt x="399" y="83"/>
                      <a:pt x="399" y="83"/>
                    </a:cubicBezTo>
                    <a:cubicBezTo>
                      <a:pt x="398" y="83"/>
                      <a:pt x="398" y="83"/>
                      <a:pt x="397" y="83"/>
                    </a:cubicBezTo>
                    <a:cubicBezTo>
                      <a:pt x="397" y="83"/>
                      <a:pt x="397" y="83"/>
                      <a:pt x="397" y="84"/>
                    </a:cubicBezTo>
                    <a:cubicBezTo>
                      <a:pt x="400" y="84"/>
                      <a:pt x="399" y="88"/>
                      <a:pt x="398" y="89"/>
                    </a:cubicBezTo>
                    <a:cubicBezTo>
                      <a:pt x="398" y="94"/>
                      <a:pt x="401" y="99"/>
                      <a:pt x="403" y="103"/>
                    </a:cubicBezTo>
                    <a:cubicBezTo>
                      <a:pt x="403" y="103"/>
                      <a:pt x="403" y="103"/>
                      <a:pt x="403" y="103"/>
                    </a:cubicBezTo>
                    <a:cubicBezTo>
                      <a:pt x="406" y="105"/>
                      <a:pt x="406" y="109"/>
                      <a:pt x="409" y="109"/>
                    </a:cubicBezTo>
                    <a:cubicBezTo>
                      <a:pt x="409" y="110"/>
                      <a:pt x="408" y="110"/>
                      <a:pt x="408" y="110"/>
                    </a:cubicBezTo>
                    <a:cubicBezTo>
                      <a:pt x="409" y="111"/>
                      <a:pt x="410" y="113"/>
                      <a:pt x="411" y="115"/>
                    </a:cubicBezTo>
                    <a:cubicBezTo>
                      <a:pt x="411" y="115"/>
                      <a:pt x="411" y="115"/>
                      <a:pt x="411" y="115"/>
                    </a:cubicBezTo>
                    <a:cubicBezTo>
                      <a:pt x="412" y="115"/>
                      <a:pt x="411" y="116"/>
                      <a:pt x="412" y="116"/>
                    </a:cubicBezTo>
                    <a:cubicBezTo>
                      <a:pt x="412" y="114"/>
                      <a:pt x="414" y="113"/>
                      <a:pt x="413" y="110"/>
                    </a:cubicBezTo>
                    <a:cubicBezTo>
                      <a:pt x="413" y="110"/>
                      <a:pt x="414" y="110"/>
                      <a:pt x="414" y="109"/>
                    </a:cubicBezTo>
                    <a:cubicBezTo>
                      <a:pt x="413" y="109"/>
                      <a:pt x="413" y="109"/>
                      <a:pt x="413" y="109"/>
                    </a:cubicBezTo>
                    <a:cubicBezTo>
                      <a:pt x="413" y="108"/>
                      <a:pt x="413" y="107"/>
                      <a:pt x="413" y="106"/>
                    </a:cubicBezTo>
                    <a:cubicBezTo>
                      <a:pt x="413" y="106"/>
                      <a:pt x="413" y="106"/>
                      <a:pt x="413" y="106"/>
                    </a:cubicBezTo>
                    <a:cubicBezTo>
                      <a:pt x="412" y="106"/>
                      <a:pt x="412" y="106"/>
                      <a:pt x="412" y="106"/>
                    </a:cubicBezTo>
                    <a:cubicBezTo>
                      <a:pt x="412" y="106"/>
                      <a:pt x="412" y="106"/>
                      <a:pt x="413" y="106"/>
                    </a:cubicBezTo>
                    <a:cubicBezTo>
                      <a:pt x="413" y="106"/>
                      <a:pt x="413" y="106"/>
                      <a:pt x="414" y="105"/>
                    </a:cubicBezTo>
                    <a:cubicBezTo>
                      <a:pt x="414" y="105"/>
                      <a:pt x="415" y="105"/>
                      <a:pt x="415" y="105"/>
                    </a:cubicBezTo>
                    <a:cubicBezTo>
                      <a:pt x="415" y="105"/>
                      <a:pt x="415" y="105"/>
                      <a:pt x="416" y="105"/>
                    </a:cubicBezTo>
                    <a:cubicBezTo>
                      <a:pt x="416" y="104"/>
                      <a:pt x="414" y="105"/>
                      <a:pt x="415" y="103"/>
                    </a:cubicBezTo>
                    <a:cubicBezTo>
                      <a:pt x="413" y="103"/>
                      <a:pt x="414" y="101"/>
                      <a:pt x="414" y="100"/>
                    </a:cubicBezTo>
                    <a:cubicBezTo>
                      <a:pt x="413" y="100"/>
                      <a:pt x="413" y="100"/>
                      <a:pt x="413" y="100"/>
                    </a:cubicBezTo>
                    <a:cubicBezTo>
                      <a:pt x="413" y="99"/>
                      <a:pt x="414" y="98"/>
                      <a:pt x="414" y="98"/>
                    </a:cubicBezTo>
                    <a:cubicBezTo>
                      <a:pt x="415" y="97"/>
                      <a:pt x="416" y="97"/>
                      <a:pt x="417" y="97"/>
                    </a:cubicBezTo>
                    <a:cubicBezTo>
                      <a:pt x="417" y="96"/>
                      <a:pt x="417" y="96"/>
                      <a:pt x="417" y="96"/>
                    </a:cubicBezTo>
                    <a:cubicBezTo>
                      <a:pt x="415" y="94"/>
                      <a:pt x="413" y="91"/>
                      <a:pt x="414" y="88"/>
                    </a:cubicBezTo>
                    <a:cubicBezTo>
                      <a:pt x="413" y="87"/>
                      <a:pt x="413" y="87"/>
                      <a:pt x="413" y="87"/>
                    </a:cubicBezTo>
                    <a:cubicBezTo>
                      <a:pt x="413" y="87"/>
                      <a:pt x="413" y="87"/>
                      <a:pt x="414" y="87"/>
                    </a:cubicBezTo>
                    <a:cubicBezTo>
                      <a:pt x="414" y="87"/>
                      <a:pt x="414" y="87"/>
                      <a:pt x="414" y="87"/>
                    </a:cubicBezTo>
                    <a:cubicBezTo>
                      <a:pt x="414" y="86"/>
                      <a:pt x="414" y="86"/>
                      <a:pt x="414" y="86"/>
                    </a:cubicBezTo>
                    <a:cubicBezTo>
                      <a:pt x="415" y="86"/>
                      <a:pt x="414" y="87"/>
                      <a:pt x="414" y="88"/>
                    </a:cubicBezTo>
                    <a:cubicBezTo>
                      <a:pt x="415" y="88"/>
                      <a:pt x="415" y="89"/>
                      <a:pt x="416" y="89"/>
                    </a:cubicBezTo>
                    <a:cubicBezTo>
                      <a:pt x="416" y="89"/>
                      <a:pt x="416" y="89"/>
                      <a:pt x="416" y="89"/>
                    </a:cubicBezTo>
                    <a:cubicBezTo>
                      <a:pt x="416" y="88"/>
                      <a:pt x="416" y="88"/>
                      <a:pt x="416" y="87"/>
                    </a:cubicBezTo>
                    <a:cubicBezTo>
                      <a:pt x="416" y="87"/>
                      <a:pt x="414" y="86"/>
                      <a:pt x="415" y="85"/>
                    </a:cubicBezTo>
                    <a:cubicBezTo>
                      <a:pt x="414" y="85"/>
                      <a:pt x="414" y="84"/>
                      <a:pt x="414" y="84"/>
                    </a:cubicBezTo>
                    <a:cubicBezTo>
                      <a:pt x="414" y="84"/>
                      <a:pt x="414" y="84"/>
                      <a:pt x="414" y="84"/>
                    </a:cubicBezTo>
                    <a:cubicBezTo>
                      <a:pt x="414" y="84"/>
                      <a:pt x="414" y="84"/>
                      <a:pt x="414" y="84"/>
                    </a:cubicBezTo>
                    <a:cubicBezTo>
                      <a:pt x="414" y="84"/>
                      <a:pt x="414" y="85"/>
                      <a:pt x="414" y="85"/>
                    </a:cubicBezTo>
                    <a:cubicBezTo>
                      <a:pt x="413" y="85"/>
                      <a:pt x="413" y="85"/>
                      <a:pt x="413" y="85"/>
                    </a:cubicBezTo>
                    <a:cubicBezTo>
                      <a:pt x="413" y="85"/>
                      <a:pt x="413" y="85"/>
                      <a:pt x="413" y="85"/>
                    </a:cubicBezTo>
                    <a:cubicBezTo>
                      <a:pt x="412" y="85"/>
                      <a:pt x="412" y="83"/>
                      <a:pt x="412" y="82"/>
                    </a:cubicBezTo>
                    <a:cubicBezTo>
                      <a:pt x="413" y="82"/>
                      <a:pt x="412" y="81"/>
                      <a:pt x="412" y="80"/>
                    </a:cubicBezTo>
                    <a:cubicBezTo>
                      <a:pt x="412" y="80"/>
                      <a:pt x="412" y="80"/>
                      <a:pt x="412" y="80"/>
                    </a:cubicBezTo>
                    <a:cubicBezTo>
                      <a:pt x="412" y="80"/>
                      <a:pt x="412" y="80"/>
                      <a:pt x="411" y="79"/>
                    </a:cubicBezTo>
                    <a:cubicBezTo>
                      <a:pt x="411" y="79"/>
                      <a:pt x="411" y="79"/>
                      <a:pt x="410" y="79"/>
                    </a:cubicBezTo>
                    <a:cubicBezTo>
                      <a:pt x="410" y="79"/>
                      <a:pt x="410" y="79"/>
                      <a:pt x="410" y="80"/>
                    </a:cubicBezTo>
                    <a:cubicBezTo>
                      <a:pt x="410" y="80"/>
                      <a:pt x="411" y="80"/>
                      <a:pt x="410" y="81"/>
                    </a:cubicBezTo>
                    <a:cubicBezTo>
                      <a:pt x="408" y="80"/>
                      <a:pt x="407" y="76"/>
                      <a:pt x="408" y="74"/>
                    </a:cubicBezTo>
                    <a:cubicBezTo>
                      <a:pt x="408" y="74"/>
                      <a:pt x="408" y="74"/>
                      <a:pt x="408" y="74"/>
                    </a:cubicBezTo>
                    <a:cubicBezTo>
                      <a:pt x="407" y="74"/>
                      <a:pt x="407" y="73"/>
                      <a:pt x="407" y="73"/>
                    </a:cubicBezTo>
                    <a:cubicBezTo>
                      <a:pt x="407" y="73"/>
                      <a:pt x="407" y="73"/>
                      <a:pt x="407" y="73"/>
                    </a:cubicBezTo>
                    <a:cubicBezTo>
                      <a:pt x="408" y="73"/>
                      <a:pt x="408" y="73"/>
                      <a:pt x="408" y="73"/>
                    </a:cubicBezTo>
                    <a:cubicBezTo>
                      <a:pt x="408" y="72"/>
                      <a:pt x="407" y="72"/>
                      <a:pt x="408" y="72"/>
                    </a:cubicBezTo>
                    <a:cubicBezTo>
                      <a:pt x="406" y="71"/>
                      <a:pt x="406" y="71"/>
                      <a:pt x="406" y="71"/>
                    </a:cubicBezTo>
                    <a:cubicBezTo>
                      <a:pt x="406" y="69"/>
                      <a:pt x="406" y="69"/>
                      <a:pt x="406" y="68"/>
                    </a:cubicBezTo>
                    <a:cubicBezTo>
                      <a:pt x="406" y="68"/>
                      <a:pt x="406" y="68"/>
                      <a:pt x="407" y="68"/>
                    </a:cubicBezTo>
                    <a:cubicBezTo>
                      <a:pt x="407" y="68"/>
                      <a:pt x="407" y="68"/>
                      <a:pt x="407" y="68"/>
                    </a:cubicBezTo>
                    <a:cubicBezTo>
                      <a:pt x="407" y="68"/>
                      <a:pt x="407" y="68"/>
                      <a:pt x="407" y="68"/>
                    </a:cubicBezTo>
                    <a:cubicBezTo>
                      <a:pt x="407" y="68"/>
                      <a:pt x="407" y="68"/>
                      <a:pt x="407" y="68"/>
                    </a:cubicBezTo>
                    <a:cubicBezTo>
                      <a:pt x="408" y="67"/>
                      <a:pt x="408" y="67"/>
                      <a:pt x="408" y="67"/>
                    </a:cubicBezTo>
                    <a:cubicBezTo>
                      <a:pt x="408" y="67"/>
                      <a:pt x="409" y="67"/>
                      <a:pt x="409" y="68"/>
                    </a:cubicBezTo>
                    <a:cubicBezTo>
                      <a:pt x="409" y="67"/>
                      <a:pt x="410" y="67"/>
                      <a:pt x="410" y="67"/>
                    </a:cubicBezTo>
                    <a:cubicBezTo>
                      <a:pt x="409" y="66"/>
                      <a:pt x="409" y="66"/>
                      <a:pt x="409" y="66"/>
                    </a:cubicBezTo>
                    <a:cubicBezTo>
                      <a:pt x="409" y="66"/>
                      <a:pt x="410" y="65"/>
                      <a:pt x="410" y="64"/>
                    </a:cubicBezTo>
                    <a:cubicBezTo>
                      <a:pt x="411" y="65"/>
                      <a:pt x="411" y="67"/>
                      <a:pt x="412" y="67"/>
                    </a:cubicBezTo>
                    <a:cubicBezTo>
                      <a:pt x="412" y="66"/>
                      <a:pt x="413" y="65"/>
                      <a:pt x="412" y="64"/>
                    </a:cubicBezTo>
                    <a:cubicBezTo>
                      <a:pt x="413" y="64"/>
                      <a:pt x="413" y="64"/>
                      <a:pt x="413" y="64"/>
                    </a:cubicBezTo>
                    <a:cubicBezTo>
                      <a:pt x="413" y="64"/>
                      <a:pt x="413" y="63"/>
                      <a:pt x="413" y="63"/>
                    </a:cubicBezTo>
                    <a:cubicBezTo>
                      <a:pt x="414" y="62"/>
                      <a:pt x="415" y="62"/>
                      <a:pt x="416" y="62"/>
                    </a:cubicBezTo>
                    <a:cubicBezTo>
                      <a:pt x="417" y="62"/>
                      <a:pt x="418" y="62"/>
                      <a:pt x="418" y="63"/>
                    </a:cubicBezTo>
                    <a:cubicBezTo>
                      <a:pt x="419" y="63"/>
                      <a:pt x="419" y="63"/>
                      <a:pt x="419" y="63"/>
                    </a:cubicBezTo>
                    <a:cubicBezTo>
                      <a:pt x="419" y="64"/>
                      <a:pt x="420" y="64"/>
                      <a:pt x="422" y="64"/>
                    </a:cubicBezTo>
                    <a:cubicBezTo>
                      <a:pt x="421" y="63"/>
                      <a:pt x="421" y="63"/>
                      <a:pt x="421" y="62"/>
                    </a:cubicBezTo>
                    <a:cubicBezTo>
                      <a:pt x="421" y="60"/>
                      <a:pt x="423" y="58"/>
                      <a:pt x="421" y="56"/>
                    </a:cubicBezTo>
                    <a:cubicBezTo>
                      <a:pt x="421" y="56"/>
                      <a:pt x="422" y="56"/>
                      <a:pt x="422" y="55"/>
                    </a:cubicBezTo>
                    <a:cubicBezTo>
                      <a:pt x="422" y="55"/>
                      <a:pt x="421" y="55"/>
                      <a:pt x="421" y="55"/>
                    </a:cubicBezTo>
                    <a:cubicBezTo>
                      <a:pt x="421" y="55"/>
                      <a:pt x="421" y="55"/>
                      <a:pt x="421" y="55"/>
                    </a:cubicBezTo>
                    <a:cubicBezTo>
                      <a:pt x="422" y="55"/>
                      <a:pt x="422" y="55"/>
                      <a:pt x="422" y="55"/>
                    </a:cubicBezTo>
                    <a:cubicBezTo>
                      <a:pt x="422" y="55"/>
                      <a:pt x="422" y="55"/>
                      <a:pt x="422" y="55"/>
                    </a:cubicBezTo>
                    <a:cubicBezTo>
                      <a:pt x="422" y="55"/>
                      <a:pt x="422" y="55"/>
                      <a:pt x="422" y="55"/>
                    </a:cubicBezTo>
                    <a:cubicBezTo>
                      <a:pt x="422" y="54"/>
                      <a:pt x="423" y="54"/>
                      <a:pt x="422" y="53"/>
                    </a:cubicBezTo>
                    <a:cubicBezTo>
                      <a:pt x="422" y="53"/>
                      <a:pt x="423" y="53"/>
                      <a:pt x="423" y="53"/>
                    </a:cubicBezTo>
                    <a:cubicBezTo>
                      <a:pt x="423" y="53"/>
                      <a:pt x="423" y="52"/>
                      <a:pt x="423" y="52"/>
                    </a:cubicBezTo>
                    <a:cubicBezTo>
                      <a:pt x="423" y="52"/>
                      <a:pt x="423" y="52"/>
                      <a:pt x="423" y="52"/>
                    </a:cubicBezTo>
                    <a:cubicBezTo>
                      <a:pt x="424" y="52"/>
                      <a:pt x="424" y="51"/>
                      <a:pt x="424" y="51"/>
                    </a:cubicBezTo>
                    <a:cubicBezTo>
                      <a:pt x="424" y="51"/>
                      <a:pt x="424" y="51"/>
                      <a:pt x="424" y="50"/>
                    </a:cubicBezTo>
                    <a:cubicBezTo>
                      <a:pt x="425" y="50"/>
                      <a:pt x="425" y="50"/>
                      <a:pt x="425" y="50"/>
                    </a:cubicBezTo>
                    <a:cubicBezTo>
                      <a:pt x="425" y="49"/>
                      <a:pt x="424" y="49"/>
                      <a:pt x="424" y="48"/>
                    </a:cubicBezTo>
                    <a:cubicBezTo>
                      <a:pt x="424" y="48"/>
                      <a:pt x="424" y="48"/>
                      <a:pt x="425" y="48"/>
                    </a:cubicBezTo>
                    <a:cubicBezTo>
                      <a:pt x="425" y="48"/>
                      <a:pt x="426" y="47"/>
                      <a:pt x="426" y="47"/>
                    </a:cubicBezTo>
                    <a:cubicBezTo>
                      <a:pt x="427" y="47"/>
                      <a:pt x="427" y="46"/>
                      <a:pt x="427" y="46"/>
                    </a:cubicBezTo>
                    <a:cubicBezTo>
                      <a:pt x="427" y="46"/>
                      <a:pt x="427" y="46"/>
                      <a:pt x="427" y="46"/>
                    </a:cubicBezTo>
                    <a:cubicBezTo>
                      <a:pt x="428" y="46"/>
                      <a:pt x="428" y="45"/>
                      <a:pt x="428" y="45"/>
                    </a:cubicBezTo>
                    <a:cubicBezTo>
                      <a:pt x="429" y="45"/>
                      <a:pt x="430" y="45"/>
                      <a:pt x="431" y="45"/>
                    </a:cubicBezTo>
                    <a:cubicBezTo>
                      <a:pt x="432" y="45"/>
                      <a:pt x="432" y="45"/>
                      <a:pt x="432" y="45"/>
                    </a:cubicBezTo>
                    <a:cubicBezTo>
                      <a:pt x="432" y="45"/>
                      <a:pt x="432" y="45"/>
                      <a:pt x="432" y="44"/>
                    </a:cubicBezTo>
                    <a:cubicBezTo>
                      <a:pt x="433" y="42"/>
                      <a:pt x="429" y="41"/>
                      <a:pt x="430" y="40"/>
                    </a:cubicBezTo>
                    <a:cubicBezTo>
                      <a:pt x="429" y="39"/>
                      <a:pt x="428" y="39"/>
                      <a:pt x="427" y="38"/>
                    </a:cubicBezTo>
                    <a:cubicBezTo>
                      <a:pt x="426" y="38"/>
                      <a:pt x="426" y="39"/>
                      <a:pt x="426" y="39"/>
                    </a:cubicBezTo>
                    <a:cubicBezTo>
                      <a:pt x="425" y="38"/>
                      <a:pt x="426" y="38"/>
                      <a:pt x="426" y="37"/>
                    </a:cubicBezTo>
                    <a:cubicBezTo>
                      <a:pt x="426" y="37"/>
                      <a:pt x="426" y="37"/>
                      <a:pt x="426" y="37"/>
                    </a:cubicBezTo>
                    <a:cubicBezTo>
                      <a:pt x="426" y="36"/>
                      <a:pt x="426" y="35"/>
                      <a:pt x="425" y="35"/>
                    </a:cubicBezTo>
                    <a:cubicBezTo>
                      <a:pt x="424" y="36"/>
                      <a:pt x="424" y="36"/>
                      <a:pt x="424" y="36"/>
                    </a:cubicBezTo>
                    <a:cubicBezTo>
                      <a:pt x="424" y="36"/>
                      <a:pt x="423" y="35"/>
                      <a:pt x="424" y="34"/>
                    </a:cubicBezTo>
                    <a:cubicBezTo>
                      <a:pt x="423" y="34"/>
                      <a:pt x="423" y="34"/>
                      <a:pt x="422" y="33"/>
                    </a:cubicBezTo>
                    <a:cubicBezTo>
                      <a:pt x="422" y="34"/>
                      <a:pt x="422" y="34"/>
                      <a:pt x="422" y="34"/>
                    </a:cubicBezTo>
                    <a:cubicBezTo>
                      <a:pt x="421" y="34"/>
                      <a:pt x="420" y="33"/>
                      <a:pt x="419" y="32"/>
                    </a:cubicBezTo>
                    <a:cubicBezTo>
                      <a:pt x="418" y="32"/>
                      <a:pt x="418" y="33"/>
                      <a:pt x="417" y="33"/>
                    </a:cubicBezTo>
                    <a:cubicBezTo>
                      <a:pt x="417" y="33"/>
                      <a:pt x="417" y="33"/>
                      <a:pt x="417" y="33"/>
                    </a:cubicBezTo>
                    <a:cubicBezTo>
                      <a:pt x="417" y="34"/>
                      <a:pt x="417" y="34"/>
                      <a:pt x="417" y="34"/>
                    </a:cubicBezTo>
                    <a:cubicBezTo>
                      <a:pt x="417" y="34"/>
                      <a:pt x="417" y="33"/>
                      <a:pt x="417" y="33"/>
                    </a:cubicBezTo>
                    <a:cubicBezTo>
                      <a:pt x="416" y="32"/>
                      <a:pt x="416" y="32"/>
                      <a:pt x="416" y="31"/>
                    </a:cubicBezTo>
                    <a:cubicBezTo>
                      <a:pt x="417" y="32"/>
                      <a:pt x="417" y="32"/>
                      <a:pt x="417" y="32"/>
                    </a:cubicBezTo>
                    <a:cubicBezTo>
                      <a:pt x="417" y="32"/>
                      <a:pt x="417" y="31"/>
                      <a:pt x="417" y="31"/>
                    </a:cubicBezTo>
                    <a:cubicBezTo>
                      <a:pt x="417" y="31"/>
                      <a:pt x="417" y="31"/>
                      <a:pt x="417" y="32"/>
                    </a:cubicBezTo>
                    <a:cubicBezTo>
                      <a:pt x="417" y="32"/>
                      <a:pt x="418" y="32"/>
                      <a:pt x="418" y="32"/>
                    </a:cubicBezTo>
                    <a:cubicBezTo>
                      <a:pt x="418" y="32"/>
                      <a:pt x="418" y="32"/>
                      <a:pt x="418" y="31"/>
                    </a:cubicBezTo>
                    <a:cubicBezTo>
                      <a:pt x="418" y="31"/>
                      <a:pt x="417" y="31"/>
                      <a:pt x="417" y="30"/>
                    </a:cubicBezTo>
                    <a:cubicBezTo>
                      <a:pt x="417" y="30"/>
                      <a:pt x="416" y="31"/>
                      <a:pt x="416" y="31"/>
                    </a:cubicBezTo>
                    <a:cubicBezTo>
                      <a:pt x="415" y="31"/>
                      <a:pt x="415" y="31"/>
                      <a:pt x="415" y="30"/>
                    </a:cubicBezTo>
                    <a:cubicBezTo>
                      <a:pt x="415" y="30"/>
                      <a:pt x="415" y="30"/>
                      <a:pt x="415" y="30"/>
                    </a:cubicBezTo>
                    <a:cubicBezTo>
                      <a:pt x="416" y="30"/>
                      <a:pt x="416" y="30"/>
                      <a:pt x="416" y="30"/>
                    </a:cubicBezTo>
                    <a:cubicBezTo>
                      <a:pt x="416" y="30"/>
                      <a:pt x="416" y="30"/>
                      <a:pt x="416" y="30"/>
                    </a:cubicBezTo>
                    <a:cubicBezTo>
                      <a:pt x="416" y="30"/>
                      <a:pt x="416" y="30"/>
                      <a:pt x="416" y="30"/>
                    </a:cubicBezTo>
                    <a:cubicBezTo>
                      <a:pt x="418" y="30"/>
                      <a:pt x="419" y="31"/>
                      <a:pt x="420" y="32"/>
                    </a:cubicBezTo>
                    <a:cubicBezTo>
                      <a:pt x="420" y="32"/>
                      <a:pt x="420" y="32"/>
                      <a:pt x="421" y="32"/>
                    </a:cubicBezTo>
                    <a:cubicBezTo>
                      <a:pt x="421" y="32"/>
                      <a:pt x="421" y="32"/>
                      <a:pt x="421" y="32"/>
                    </a:cubicBezTo>
                    <a:cubicBezTo>
                      <a:pt x="421" y="32"/>
                      <a:pt x="422" y="31"/>
                      <a:pt x="422" y="31"/>
                    </a:cubicBezTo>
                    <a:cubicBezTo>
                      <a:pt x="422" y="31"/>
                      <a:pt x="422" y="32"/>
                      <a:pt x="422" y="32"/>
                    </a:cubicBezTo>
                    <a:cubicBezTo>
                      <a:pt x="422" y="32"/>
                      <a:pt x="422" y="32"/>
                      <a:pt x="422" y="32"/>
                    </a:cubicBezTo>
                    <a:cubicBezTo>
                      <a:pt x="423" y="30"/>
                      <a:pt x="423" y="29"/>
                      <a:pt x="423" y="28"/>
                    </a:cubicBezTo>
                    <a:cubicBezTo>
                      <a:pt x="423" y="27"/>
                      <a:pt x="423" y="26"/>
                      <a:pt x="423" y="25"/>
                    </a:cubicBezTo>
                    <a:cubicBezTo>
                      <a:pt x="423" y="24"/>
                      <a:pt x="422" y="24"/>
                      <a:pt x="422" y="22"/>
                    </a:cubicBezTo>
                    <a:cubicBezTo>
                      <a:pt x="422" y="23"/>
                      <a:pt x="422" y="23"/>
                      <a:pt x="422" y="23"/>
                    </a:cubicBezTo>
                    <a:cubicBezTo>
                      <a:pt x="422" y="22"/>
                      <a:pt x="422" y="22"/>
                      <a:pt x="422" y="22"/>
                    </a:cubicBezTo>
                    <a:cubicBezTo>
                      <a:pt x="421" y="22"/>
                      <a:pt x="421" y="22"/>
                      <a:pt x="421" y="22"/>
                    </a:cubicBezTo>
                    <a:cubicBezTo>
                      <a:pt x="419" y="22"/>
                      <a:pt x="419" y="21"/>
                      <a:pt x="418" y="20"/>
                    </a:cubicBezTo>
                    <a:cubicBezTo>
                      <a:pt x="418" y="20"/>
                      <a:pt x="418" y="20"/>
                      <a:pt x="419" y="20"/>
                    </a:cubicBezTo>
                    <a:cubicBezTo>
                      <a:pt x="419" y="20"/>
                      <a:pt x="419" y="20"/>
                      <a:pt x="419" y="20"/>
                    </a:cubicBezTo>
                    <a:cubicBezTo>
                      <a:pt x="419" y="19"/>
                      <a:pt x="419" y="19"/>
                      <a:pt x="419" y="19"/>
                    </a:cubicBezTo>
                    <a:cubicBezTo>
                      <a:pt x="418" y="19"/>
                      <a:pt x="418" y="19"/>
                      <a:pt x="418" y="19"/>
                    </a:cubicBezTo>
                    <a:cubicBezTo>
                      <a:pt x="418" y="18"/>
                      <a:pt x="418" y="18"/>
                      <a:pt x="418" y="18"/>
                    </a:cubicBezTo>
                    <a:cubicBezTo>
                      <a:pt x="418" y="18"/>
                      <a:pt x="419" y="19"/>
                      <a:pt x="419" y="19"/>
                    </a:cubicBezTo>
                    <a:cubicBezTo>
                      <a:pt x="420" y="18"/>
                      <a:pt x="419" y="17"/>
                      <a:pt x="419" y="17"/>
                    </a:cubicBezTo>
                    <a:cubicBezTo>
                      <a:pt x="420" y="18"/>
                      <a:pt x="421" y="18"/>
                      <a:pt x="420" y="20"/>
                    </a:cubicBezTo>
                    <a:cubicBezTo>
                      <a:pt x="421" y="20"/>
                      <a:pt x="421" y="20"/>
                      <a:pt x="422" y="20"/>
                    </a:cubicBezTo>
                    <a:cubicBezTo>
                      <a:pt x="422" y="20"/>
                      <a:pt x="422" y="20"/>
                      <a:pt x="423" y="20"/>
                    </a:cubicBezTo>
                    <a:cubicBezTo>
                      <a:pt x="423" y="20"/>
                      <a:pt x="423" y="21"/>
                      <a:pt x="423" y="21"/>
                    </a:cubicBezTo>
                    <a:cubicBezTo>
                      <a:pt x="425" y="21"/>
                      <a:pt x="424" y="19"/>
                      <a:pt x="424" y="18"/>
                    </a:cubicBezTo>
                    <a:cubicBezTo>
                      <a:pt x="424" y="18"/>
                      <a:pt x="424" y="18"/>
                      <a:pt x="424" y="18"/>
                    </a:cubicBezTo>
                    <a:cubicBezTo>
                      <a:pt x="425" y="18"/>
                      <a:pt x="426" y="18"/>
                      <a:pt x="426" y="17"/>
                    </a:cubicBezTo>
                    <a:cubicBezTo>
                      <a:pt x="427" y="18"/>
                      <a:pt x="428" y="18"/>
                      <a:pt x="429" y="20"/>
                    </a:cubicBezTo>
                    <a:cubicBezTo>
                      <a:pt x="429" y="20"/>
                      <a:pt x="429" y="20"/>
                      <a:pt x="429" y="20"/>
                    </a:cubicBezTo>
                    <a:cubicBezTo>
                      <a:pt x="430" y="20"/>
                      <a:pt x="430" y="20"/>
                      <a:pt x="430" y="20"/>
                    </a:cubicBezTo>
                    <a:cubicBezTo>
                      <a:pt x="430" y="20"/>
                      <a:pt x="430" y="20"/>
                      <a:pt x="430" y="20"/>
                    </a:cubicBezTo>
                    <a:cubicBezTo>
                      <a:pt x="430" y="20"/>
                      <a:pt x="430" y="20"/>
                      <a:pt x="430" y="20"/>
                    </a:cubicBezTo>
                    <a:cubicBezTo>
                      <a:pt x="431" y="19"/>
                      <a:pt x="431" y="19"/>
                      <a:pt x="431" y="18"/>
                    </a:cubicBezTo>
                    <a:cubicBezTo>
                      <a:pt x="431" y="19"/>
                      <a:pt x="432" y="19"/>
                      <a:pt x="432" y="19"/>
                    </a:cubicBezTo>
                    <a:cubicBezTo>
                      <a:pt x="432" y="19"/>
                      <a:pt x="433" y="19"/>
                      <a:pt x="433" y="19"/>
                    </a:cubicBezTo>
                    <a:cubicBezTo>
                      <a:pt x="433" y="19"/>
                      <a:pt x="433" y="19"/>
                      <a:pt x="433" y="19"/>
                    </a:cubicBezTo>
                    <a:cubicBezTo>
                      <a:pt x="434" y="19"/>
                      <a:pt x="434" y="19"/>
                      <a:pt x="434" y="19"/>
                    </a:cubicBezTo>
                    <a:cubicBezTo>
                      <a:pt x="435" y="19"/>
                      <a:pt x="434" y="18"/>
                      <a:pt x="435" y="18"/>
                    </a:cubicBezTo>
                    <a:cubicBezTo>
                      <a:pt x="435" y="19"/>
                      <a:pt x="435" y="19"/>
                      <a:pt x="435" y="19"/>
                    </a:cubicBezTo>
                    <a:cubicBezTo>
                      <a:pt x="436" y="19"/>
                      <a:pt x="436" y="19"/>
                      <a:pt x="436" y="19"/>
                    </a:cubicBezTo>
                    <a:cubicBezTo>
                      <a:pt x="436" y="18"/>
                      <a:pt x="436" y="18"/>
                      <a:pt x="436" y="18"/>
                    </a:cubicBezTo>
                    <a:cubicBezTo>
                      <a:pt x="435" y="18"/>
                      <a:pt x="435" y="18"/>
                      <a:pt x="435" y="18"/>
                    </a:cubicBezTo>
                    <a:cubicBezTo>
                      <a:pt x="435" y="18"/>
                      <a:pt x="435" y="18"/>
                      <a:pt x="435" y="17"/>
                    </a:cubicBezTo>
                    <a:cubicBezTo>
                      <a:pt x="435" y="17"/>
                      <a:pt x="435" y="17"/>
                      <a:pt x="435" y="17"/>
                    </a:cubicBezTo>
                    <a:cubicBezTo>
                      <a:pt x="435" y="17"/>
                      <a:pt x="435" y="17"/>
                      <a:pt x="435" y="17"/>
                    </a:cubicBezTo>
                    <a:cubicBezTo>
                      <a:pt x="435" y="17"/>
                      <a:pt x="435" y="17"/>
                      <a:pt x="436" y="17"/>
                    </a:cubicBezTo>
                    <a:cubicBezTo>
                      <a:pt x="436" y="17"/>
                      <a:pt x="436" y="17"/>
                      <a:pt x="436" y="17"/>
                    </a:cubicBezTo>
                    <a:cubicBezTo>
                      <a:pt x="436" y="16"/>
                      <a:pt x="436" y="16"/>
                      <a:pt x="436" y="16"/>
                    </a:cubicBezTo>
                    <a:cubicBezTo>
                      <a:pt x="436" y="16"/>
                      <a:pt x="435" y="16"/>
                      <a:pt x="435" y="16"/>
                    </a:cubicBezTo>
                    <a:cubicBezTo>
                      <a:pt x="435" y="16"/>
                      <a:pt x="435" y="16"/>
                      <a:pt x="435" y="16"/>
                    </a:cubicBezTo>
                    <a:cubicBezTo>
                      <a:pt x="435" y="16"/>
                      <a:pt x="434" y="17"/>
                      <a:pt x="434" y="17"/>
                    </a:cubicBezTo>
                    <a:cubicBezTo>
                      <a:pt x="434" y="17"/>
                      <a:pt x="434" y="17"/>
                      <a:pt x="434" y="16"/>
                    </a:cubicBezTo>
                    <a:cubicBezTo>
                      <a:pt x="434" y="16"/>
                      <a:pt x="434" y="16"/>
                      <a:pt x="434" y="16"/>
                    </a:cubicBezTo>
                    <a:cubicBezTo>
                      <a:pt x="434" y="16"/>
                      <a:pt x="434" y="16"/>
                      <a:pt x="433" y="16"/>
                    </a:cubicBezTo>
                    <a:cubicBezTo>
                      <a:pt x="433" y="16"/>
                      <a:pt x="433" y="16"/>
                      <a:pt x="433" y="16"/>
                    </a:cubicBezTo>
                    <a:cubicBezTo>
                      <a:pt x="433" y="16"/>
                      <a:pt x="433" y="16"/>
                      <a:pt x="433" y="16"/>
                    </a:cubicBezTo>
                    <a:cubicBezTo>
                      <a:pt x="433" y="16"/>
                      <a:pt x="433" y="16"/>
                      <a:pt x="433" y="16"/>
                    </a:cubicBezTo>
                    <a:cubicBezTo>
                      <a:pt x="434" y="15"/>
                      <a:pt x="434" y="12"/>
                      <a:pt x="432" y="12"/>
                    </a:cubicBezTo>
                    <a:cubicBezTo>
                      <a:pt x="432" y="12"/>
                      <a:pt x="432" y="12"/>
                      <a:pt x="431" y="13"/>
                    </a:cubicBezTo>
                    <a:cubicBezTo>
                      <a:pt x="431" y="12"/>
                      <a:pt x="432" y="12"/>
                      <a:pt x="432" y="12"/>
                    </a:cubicBezTo>
                    <a:cubicBezTo>
                      <a:pt x="431" y="12"/>
                      <a:pt x="432" y="11"/>
                      <a:pt x="431" y="11"/>
                    </a:cubicBezTo>
                    <a:cubicBezTo>
                      <a:pt x="431" y="11"/>
                      <a:pt x="431" y="11"/>
                      <a:pt x="431" y="11"/>
                    </a:cubicBezTo>
                    <a:cubicBezTo>
                      <a:pt x="431" y="11"/>
                      <a:pt x="430" y="11"/>
                      <a:pt x="430" y="11"/>
                    </a:cubicBezTo>
                    <a:cubicBezTo>
                      <a:pt x="430" y="11"/>
                      <a:pt x="430" y="10"/>
                      <a:pt x="430" y="10"/>
                    </a:cubicBezTo>
                    <a:cubicBezTo>
                      <a:pt x="430" y="10"/>
                      <a:pt x="430" y="10"/>
                      <a:pt x="429" y="11"/>
                    </a:cubicBezTo>
                    <a:cubicBezTo>
                      <a:pt x="431" y="10"/>
                      <a:pt x="432" y="10"/>
                      <a:pt x="433" y="9"/>
                    </a:cubicBezTo>
                    <a:cubicBezTo>
                      <a:pt x="432" y="8"/>
                      <a:pt x="432" y="8"/>
                      <a:pt x="431" y="8"/>
                    </a:cubicBezTo>
                    <a:cubicBezTo>
                      <a:pt x="431" y="8"/>
                      <a:pt x="432" y="8"/>
                      <a:pt x="432" y="8"/>
                    </a:cubicBezTo>
                    <a:cubicBezTo>
                      <a:pt x="432" y="8"/>
                      <a:pt x="432" y="8"/>
                      <a:pt x="432" y="8"/>
                    </a:cubicBezTo>
                    <a:cubicBezTo>
                      <a:pt x="432" y="8"/>
                      <a:pt x="432" y="8"/>
                      <a:pt x="432" y="8"/>
                    </a:cubicBezTo>
                    <a:cubicBezTo>
                      <a:pt x="433" y="8"/>
                      <a:pt x="433" y="8"/>
                      <a:pt x="433" y="8"/>
                    </a:cubicBezTo>
                    <a:cubicBezTo>
                      <a:pt x="433" y="7"/>
                      <a:pt x="432" y="6"/>
                      <a:pt x="431" y="6"/>
                    </a:cubicBezTo>
                    <a:cubicBezTo>
                      <a:pt x="432" y="5"/>
                      <a:pt x="431" y="4"/>
                      <a:pt x="432" y="3"/>
                    </a:cubicBezTo>
                    <a:cubicBezTo>
                      <a:pt x="431" y="3"/>
                      <a:pt x="431" y="3"/>
                      <a:pt x="431" y="3"/>
                    </a:cubicBezTo>
                    <a:cubicBezTo>
                      <a:pt x="431" y="3"/>
                      <a:pt x="431" y="3"/>
                      <a:pt x="430" y="3"/>
                    </a:cubicBezTo>
                    <a:cubicBezTo>
                      <a:pt x="430" y="3"/>
                      <a:pt x="430" y="3"/>
                      <a:pt x="430" y="3"/>
                    </a:cubicBezTo>
                    <a:cubicBezTo>
                      <a:pt x="430" y="3"/>
                      <a:pt x="429" y="3"/>
                      <a:pt x="429" y="3"/>
                    </a:cubicBezTo>
                    <a:cubicBezTo>
                      <a:pt x="429" y="3"/>
                      <a:pt x="429" y="3"/>
                      <a:pt x="429" y="2"/>
                    </a:cubicBezTo>
                    <a:cubicBezTo>
                      <a:pt x="429" y="2"/>
                      <a:pt x="429" y="2"/>
                      <a:pt x="428" y="2"/>
                    </a:cubicBezTo>
                    <a:cubicBezTo>
                      <a:pt x="427" y="2"/>
                      <a:pt x="426" y="2"/>
                      <a:pt x="425" y="1"/>
                    </a:cubicBezTo>
                    <a:cubicBezTo>
                      <a:pt x="425" y="2"/>
                      <a:pt x="424" y="2"/>
                      <a:pt x="423" y="2"/>
                    </a:cubicBezTo>
                    <a:cubicBezTo>
                      <a:pt x="424" y="3"/>
                      <a:pt x="424" y="3"/>
                      <a:pt x="424" y="3"/>
                    </a:cubicBezTo>
                    <a:cubicBezTo>
                      <a:pt x="424" y="3"/>
                      <a:pt x="423" y="3"/>
                      <a:pt x="423" y="3"/>
                    </a:cubicBezTo>
                    <a:cubicBezTo>
                      <a:pt x="423" y="4"/>
                      <a:pt x="424" y="4"/>
                      <a:pt x="423" y="4"/>
                    </a:cubicBezTo>
                    <a:cubicBezTo>
                      <a:pt x="423" y="4"/>
                      <a:pt x="423" y="4"/>
                      <a:pt x="423" y="4"/>
                    </a:cubicBezTo>
                    <a:cubicBezTo>
                      <a:pt x="423" y="4"/>
                      <a:pt x="423" y="3"/>
                      <a:pt x="423" y="3"/>
                    </a:cubicBezTo>
                    <a:cubicBezTo>
                      <a:pt x="422" y="3"/>
                      <a:pt x="421" y="5"/>
                      <a:pt x="421" y="5"/>
                    </a:cubicBezTo>
                    <a:cubicBezTo>
                      <a:pt x="421" y="5"/>
                      <a:pt x="421" y="5"/>
                      <a:pt x="421" y="5"/>
                    </a:cubicBezTo>
                    <a:cubicBezTo>
                      <a:pt x="421" y="5"/>
                      <a:pt x="421" y="5"/>
                      <a:pt x="421" y="5"/>
                    </a:cubicBezTo>
                    <a:cubicBezTo>
                      <a:pt x="421" y="5"/>
                      <a:pt x="421" y="5"/>
                      <a:pt x="422" y="5"/>
                    </a:cubicBezTo>
                    <a:cubicBezTo>
                      <a:pt x="422" y="5"/>
                      <a:pt x="422" y="5"/>
                      <a:pt x="422" y="5"/>
                    </a:cubicBezTo>
                    <a:cubicBezTo>
                      <a:pt x="422" y="6"/>
                      <a:pt x="424" y="6"/>
                      <a:pt x="423" y="8"/>
                    </a:cubicBezTo>
                    <a:cubicBezTo>
                      <a:pt x="423" y="8"/>
                      <a:pt x="424" y="8"/>
                      <a:pt x="424" y="8"/>
                    </a:cubicBezTo>
                    <a:cubicBezTo>
                      <a:pt x="424" y="8"/>
                      <a:pt x="424" y="7"/>
                      <a:pt x="425" y="7"/>
                    </a:cubicBezTo>
                    <a:cubicBezTo>
                      <a:pt x="425" y="8"/>
                      <a:pt x="425" y="9"/>
                      <a:pt x="425" y="9"/>
                    </a:cubicBezTo>
                    <a:cubicBezTo>
                      <a:pt x="425" y="9"/>
                      <a:pt x="425" y="8"/>
                      <a:pt x="424" y="8"/>
                    </a:cubicBezTo>
                    <a:cubicBezTo>
                      <a:pt x="424" y="8"/>
                      <a:pt x="425" y="9"/>
                      <a:pt x="424" y="9"/>
                    </a:cubicBezTo>
                    <a:cubicBezTo>
                      <a:pt x="424" y="9"/>
                      <a:pt x="423" y="8"/>
                      <a:pt x="423" y="8"/>
                    </a:cubicBezTo>
                    <a:cubicBezTo>
                      <a:pt x="423" y="8"/>
                      <a:pt x="422" y="9"/>
                      <a:pt x="422" y="9"/>
                    </a:cubicBezTo>
                    <a:cubicBezTo>
                      <a:pt x="422" y="8"/>
                      <a:pt x="421" y="6"/>
                      <a:pt x="420" y="6"/>
                    </a:cubicBezTo>
                    <a:cubicBezTo>
                      <a:pt x="420" y="5"/>
                      <a:pt x="419" y="4"/>
                      <a:pt x="418" y="3"/>
                    </a:cubicBezTo>
                    <a:cubicBezTo>
                      <a:pt x="418" y="4"/>
                      <a:pt x="418" y="4"/>
                      <a:pt x="418" y="4"/>
                    </a:cubicBezTo>
                    <a:cubicBezTo>
                      <a:pt x="418" y="3"/>
                      <a:pt x="417" y="3"/>
                      <a:pt x="416" y="3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4"/>
                      <a:pt x="417" y="3"/>
                      <a:pt x="417" y="4"/>
                    </a:cubicBezTo>
                    <a:cubicBezTo>
                      <a:pt x="417" y="4"/>
                      <a:pt x="417" y="4"/>
                      <a:pt x="417" y="4"/>
                    </a:cubicBezTo>
                    <a:cubicBezTo>
                      <a:pt x="416" y="4"/>
                      <a:pt x="415" y="3"/>
                      <a:pt x="415" y="3"/>
                    </a:cubicBezTo>
                    <a:cubicBezTo>
                      <a:pt x="414" y="3"/>
                      <a:pt x="414" y="3"/>
                      <a:pt x="414" y="3"/>
                    </a:cubicBezTo>
                    <a:cubicBezTo>
                      <a:pt x="414" y="3"/>
                      <a:pt x="414" y="3"/>
                      <a:pt x="414" y="3"/>
                    </a:cubicBezTo>
                    <a:cubicBezTo>
                      <a:pt x="414" y="3"/>
                      <a:pt x="415" y="3"/>
                      <a:pt x="414" y="3"/>
                    </a:cubicBezTo>
                    <a:cubicBezTo>
                      <a:pt x="414" y="3"/>
                      <a:pt x="414" y="3"/>
                      <a:pt x="414" y="3"/>
                    </a:cubicBezTo>
                    <a:cubicBezTo>
                      <a:pt x="413" y="2"/>
                      <a:pt x="413" y="2"/>
                      <a:pt x="413" y="2"/>
                    </a:cubicBezTo>
                    <a:cubicBezTo>
                      <a:pt x="413" y="2"/>
                      <a:pt x="413" y="2"/>
                      <a:pt x="413" y="2"/>
                    </a:cubicBezTo>
                    <a:cubicBezTo>
                      <a:pt x="413" y="2"/>
                      <a:pt x="412" y="2"/>
                      <a:pt x="412" y="3"/>
                    </a:cubicBezTo>
                    <a:cubicBezTo>
                      <a:pt x="412" y="3"/>
                      <a:pt x="412" y="2"/>
                      <a:pt x="412" y="2"/>
                    </a:cubicBezTo>
                    <a:cubicBezTo>
                      <a:pt x="411" y="2"/>
                      <a:pt x="411" y="2"/>
                      <a:pt x="411" y="3"/>
                    </a:cubicBezTo>
                    <a:cubicBezTo>
                      <a:pt x="410" y="2"/>
                      <a:pt x="408" y="3"/>
                      <a:pt x="407" y="2"/>
                    </a:cubicBezTo>
                    <a:cubicBezTo>
                      <a:pt x="407" y="2"/>
                      <a:pt x="407" y="2"/>
                      <a:pt x="407" y="2"/>
                    </a:cubicBezTo>
                    <a:cubicBezTo>
                      <a:pt x="406" y="2"/>
                      <a:pt x="406" y="2"/>
                      <a:pt x="405" y="1"/>
                    </a:cubicBezTo>
                    <a:cubicBezTo>
                      <a:pt x="405" y="2"/>
                      <a:pt x="404" y="2"/>
                      <a:pt x="403" y="2"/>
                    </a:cubicBezTo>
                    <a:cubicBezTo>
                      <a:pt x="403" y="1"/>
                      <a:pt x="402" y="1"/>
                      <a:pt x="400" y="1"/>
                    </a:cubicBezTo>
                    <a:cubicBezTo>
                      <a:pt x="400" y="1"/>
                      <a:pt x="399" y="1"/>
                      <a:pt x="399" y="1"/>
                    </a:cubicBezTo>
                    <a:cubicBezTo>
                      <a:pt x="399" y="1"/>
                      <a:pt x="399" y="1"/>
                      <a:pt x="399" y="0"/>
                    </a:cubicBezTo>
                    <a:cubicBezTo>
                      <a:pt x="399" y="0"/>
                      <a:pt x="398" y="1"/>
                      <a:pt x="398" y="1"/>
                    </a:cubicBezTo>
                    <a:cubicBezTo>
                      <a:pt x="398" y="1"/>
                      <a:pt x="397" y="0"/>
                      <a:pt x="397" y="0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395" y="0"/>
                      <a:pt x="395" y="0"/>
                      <a:pt x="395" y="0"/>
                    </a:cubicBezTo>
                    <a:cubicBezTo>
                      <a:pt x="394" y="0"/>
                      <a:pt x="392" y="0"/>
                      <a:pt x="39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5" name="Freeform 61"/>
              <p:cNvSpPr>
                <a:spLocks noEditPoints="1"/>
              </p:cNvSpPr>
              <p:nvPr/>
            </p:nvSpPr>
            <p:spPr bwMode="auto">
              <a:xfrm>
                <a:off x="7754216" y="3498582"/>
                <a:ext cx="600543" cy="533218"/>
              </a:xfrm>
              <a:custGeom>
                <a:avLst/>
                <a:gdLst>
                  <a:gd name="T0" fmla="*/ 171 w 377"/>
                  <a:gd name="T1" fmla="*/ 264 h 335"/>
                  <a:gd name="T2" fmla="*/ 165 w 377"/>
                  <a:gd name="T3" fmla="*/ 259 h 335"/>
                  <a:gd name="T4" fmla="*/ 75 w 377"/>
                  <a:gd name="T5" fmla="*/ 134 h 335"/>
                  <a:gd name="T6" fmla="*/ 110 w 377"/>
                  <a:gd name="T7" fmla="*/ 190 h 335"/>
                  <a:gd name="T8" fmla="*/ 65 w 377"/>
                  <a:gd name="T9" fmla="*/ 161 h 335"/>
                  <a:gd name="T10" fmla="*/ 114 w 377"/>
                  <a:gd name="T11" fmla="*/ 150 h 335"/>
                  <a:gd name="T12" fmla="*/ 71 w 377"/>
                  <a:gd name="T13" fmla="*/ 140 h 335"/>
                  <a:gd name="T14" fmla="*/ 76 w 377"/>
                  <a:gd name="T15" fmla="*/ 141 h 335"/>
                  <a:gd name="T16" fmla="*/ 68 w 377"/>
                  <a:gd name="T17" fmla="*/ 131 h 335"/>
                  <a:gd name="T18" fmla="*/ 52 w 377"/>
                  <a:gd name="T19" fmla="*/ 147 h 335"/>
                  <a:gd name="T20" fmla="*/ 37 w 377"/>
                  <a:gd name="T21" fmla="*/ 158 h 335"/>
                  <a:gd name="T22" fmla="*/ 36 w 377"/>
                  <a:gd name="T23" fmla="*/ 174 h 335"/>
                  <a:gd name="T24" fmla="*/ 33 w 377"/>
                  <a:gd name="T25" fmla="*/ 196 h 335"/>
                  <a:gd name="T26" fmla="*/ 77 w 377"/>
                  <a:gd name="T27" fmla="*/ 181 h 335"/>
                  <a:gd name="T28" fmla="*/ 80 w 377"/>
                  <a:gd name="T29" fmla="*/ 172 h 335"/>
                  <a:gd name="T30" fmla="*/ 99 w 377"/>
                  <a:gd name="T31" fmla="*/ 192 h 335"/>
                  <a:gd name="T32" fmla="*/ 108 w 377"/>
                  <a:gd name="T33" fmla="*/ 183 h 335"/>
                  <a:gd name="T34" fmla="*/ 122 w 377"/>
                  <a:gd name="T35" fmla="*/ 165 h 335"/>
                  <a:gd name="T36" fmla="*/ 123 w 377"/>
                  <a:gd name="T37" fmla="*/ 165 h 335"/>
                  <a:gd name="T38" fmla="*/ 130 w 377"/>
                  <a:gd name="T39" fmla="*/ 179 h 335"/>
                  <a:gd name="T40" fmla="*/ 109 w 377"/>
                  <a:gd name="T41" fmla="*/ 189 h 335"/>
                  <a:gd name="T42" fmla="*/ 127 w 377"/>
                  <a:gd name="T43" fmla="*/ 196 h 335"/>
                  <a:gd name="T44" fmla="*/ 106 w 377"/>
                  <a:gd name="T45" fmla="*/ 210 h 335"/>
                  <a:gd name="T46" fmla="*/ 60 w 377"/>
                  <a:gd name="T47" fmla="*/ 195 h 335"/>
                  <a:gd name="T48" fmla="*/ 11 w 377"/>
                  <a:gd name="T49" fmla="*/ 223 h 335"/>
                  <a:gd name="T50" fmla="*/ 131 w 377"/>
                  <a:gd name="T51" fmla="*/ 227 h 335"/>
                  <a:gd name="T52" fmla="*/ 342 w 377"/>
                  <a:gd name="T53" fmla="*/ 213 h 335"/>
                  <a:gd name="T54" fmla="*/ 331 w 377"/>
                  <a:gd name="T55" fmla="*/ 209 h 335"/>
                  <a:gd name="T56" fmla="*/ 322 w 377"/>
                  <a:gd name="T57" fmla="*/ 202 h 335"/>
                  <a:gd name="T58" fmla="*/ 321 w 377"/>
                  <a:gd name="T59" fmla="*/ 143 h 335"/>
                  <a:gd name="T60" fmla="*/ 316 w 377"/>
                  <a:gd name="T61" fmla="*/ 237 h 335"/>
                  <a:gd name="T62" fmla="*/ 341 w 377"/>
                  <a:gd name="T63" fmla="*/ 229 h 335"/>
                  <a:gd name="T64" fmla="*/ 348 w 377"/>
                  <a:gd name="T65" fmla="*/ 218 h 335"/>
                  <a:gd name="T66" fmla="*/ 345 w 377"/>
                  <a:gd name="T67" fmla="*/ 202 h 335"/>
                  <a:gd name="T68" fmla="*/ 347 w 377"/>
                  <a:gd name="T69" fmla="*/ 184 h 335"/>
                  <a:gd name="T70" fmla="*/ 344 w 377"/>
                  <a:gd name="T71" fmla="*/ 178 h 335"/>
                  <a:gd name="T72" fmla="*/ 357 w 377"/>
                  <a:gd name="T73" fmla="*/ 189 h 335"/>
                  <a:gd name="T74" fmla="*/ 375 w 377"/>
                  <a:gd name="T75" fmla="*/ 131 h 335"/>
                  <a:gd name="T76" fmla="*/ 170 w 377"/>
                  <a:gd name="T77" fmla="*/ 121 h 335"/>
                  <a:gd name="T78" fmla="*/ 280 w 377"/>
                  <a:gd name="T79" fmla="*/ 82 h 335"/>
                  <a:gd name="T80" fmla="*/ 189 w 377"/>
                  <a:gd name="T81" fmla="*/ 73 h 335"/>
                  <a:gd name="T82" fmla="*/ 207 w 377"/>
                  <a:gd name="T83" fmla="*/ 39 h 335"/>
                  <a:gd name="T84" fmla="*/ 218 w 377"/>
                  <a:gd name="T85" fmla="*/ 18 h 335"/>
                  <a:gd name="T86" fmla="*/ 229 w 377"/>
                  <a:gd name="T87" fmla="*/ 25 h 335"/>
                  <a:gd name="T88" fmla="*/ 222 w 377"/>
                  <a:gd name="T89" fmla="*/ 11 h 335"/>
                  <a:gd name="T90" fmla="*/ 212 w 377"/>
                  <a:gd name="T91" fmla="*/ 18 h 335"/>
                  <a:gd name="T92" fmla="*/ 204 w 377"/>
                  <a:gd name="T93" fmla="*/ 32 h 335"/>
                  <a:gd name="T94" fmla="*/ 204 w 377"/>
                  <a:gd name="T95" fmla="*/ 35 h 335"/>
                  <a:gd name="T96" fmla="*/ 205 w 377"/>
                  <a:gd name="T97" fmla="*/ 54 h 335"/>
                  <a:gd name="T98" fmla="*/ 198 w 377"/>
                  <a:gd name="T99" fmla="*/ 51 h 335"/>
                  <a:gd name="T100" fmla="*/ 200 w 377"/>
                  <a:gd name="T101" fmla="*/ 66 h 335"/>
                  <a:gd name="T102" fmla="*/ 190 w 377"/>
                  <a:gd name="T103" fmla="*/ 79 h 335"/>
                  <a:gd name="T104" fmla="*/ 174 w 377"/>
                  <a:gd name="T105" fmla="*/ 57 h 335"/>
                  <a:gd name="T106" fmla="*/ 167 w 377"/>
                  <a:gd name="T107" fmla="*/ 73 h 335"/>
                  <a:gd name="T108" fmla="*/ 149 w 377"/>
                  <a:gd name="T109" fmla="*/ 75 h 335"/>
                  <a:gd name="T110" fmla="*/ 234 w 377"/>
                  <a:gd name="T111" fmla="*/ 127 h 335"/>
                  <a:gd name="T112" fmla="*/ 277 w 377"/>
                  <a:gd name="T113" fmla="*/ 110 h 335"/>
                  <a:gd name="T114" fmla="*/ 289 w 377"/>
                  <a:gd name="T115" fmla="*/ 20 h 335"/>
                  <a:gd name="T116" fmla="*/ 276 w 377"/>
                  <a:gd name="T117" fmla="*/ 17 h 335"/>
                  <a:gd name="T118" fmla="*/ 251 w 377"/>
                  <a:gd name="T119" fmla="*/ 23 h 335"/>
                  <a:gd name="T120" fmla="*/ 247 w 377"/>
                  <a:gd name="T121" fmla="*/ 10 h 335"/>
                  <a:gd name="T122" fmla="*/ 232 w 377"/>
                  <a:gd name="T123" fmla="*/ 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7" h="335">
                    <a:moveTo>
                      <a:pt x="146" y="320"/>
                    </a:moveTo>
                    <a:cubicBezTo>
                      <a:pt x="146" y="335"/>
                      <a:pt x="146" y="335"/>
                      <a:pt x="146" y="335"/>
                    </a:cubicBezTo>
                    <a:cubicBezTo>
                      <a:pt x="146" y="334"/>
                      <a:pt x="146" y="334"/>
                      <a:pt x="147" y="333"/>
                    </a:cubicBezTo>
                    <a:cubicBezTo>
                      <a:pt x="146" y="333"/>
                      <a:pt x="146" y="333"/>
                      <a:pt x="146" y="333"/>
                    </a:cubicBezTo>
                    <a:cubicBezTo>
                      <a:pt x="147" y="333"/>
                      <a:pt x="148" y="332"/>
                      <a:pt x="147" y="331"/>
                    </a:cubicBezTo>
                    <a:cubicBezTo>
                      <a:pt x="147" y="331"/>
                      <a:pt x="146" y="331"/>
                      <a:pt x="146" y="330"/>
                    </a:cubicBezTo>
                    <a:cubicBezTo>
                      <a:pt x="147" y="330"/>
                      <a:pt x="147" y="330"/>
                      <a:pt x="147" y="330"/>
                    </a:cubicBezTo>
                    <a:cubicBezTo>
                      <a:pt x="147" y="330"/>
                      <a:pt x="147" y="330"/>
                      <a:pt x="147" y="330"/>
                    </a:cubicBezTo>
                    <a:cubicBezTo>
                      <a:pt x="147" y="328"/>
                      <a:pt x="147" y="326"/>
                      <a:pt x="147" y="324"/>
                    </a:cubicBezTo>
                    <a:cubicBezTo>
                      <a:pt x="147" y="323"/>
                      <a:pt x="148" y="322"/>
                      <a:pt x="147" y="321"/>
                    </a:cubicBezTo>
                    <a:cubicBezTo>
                      <a:pt x="147" y="320"/>
                      <a:pt x="146" y="320"/>
                      <a:pt x="146" y="320"/>
                    </a:cubicBezTo>
                    <a:moveTo>
                      <a:pt x="151" y="257"/>
                    </a:moveTo>
                    <a:cubicBezTo>
                      <a:pt x="146" y="257"/>
                      <a:pt x="146" y="257"/>
                      <a:pt x="146" y="257"/>
                    </a:cubicBezTo>
                    <a:cubicBezTo>
                      <a:pt x="146" y="304"/>
                      <a:pt x="146" y="304"/>
                      <a:pt x="146" y="304"/>
                    </a:cubicBezTo>
                    <a:cubicBezTo>
                      <a:pt x="146" y="304"/>
                      <a:pt x="146" y="303"/>
                      <a:pt x="146" y="302"/>
                    </a:cubicBezTo>
                    <a:cubicBezTo>
                      <a:pt x="147" y="302"/>
                      <a:pt x="147" y="302"/>
                      <a:pt x="147" y="302"/>
                    </a:cubicBezTo>
                    <a:cubicBezTo>
                      <a:pt x="147" y="301"/>
                      <a:pt x="147" y="300"/>
                      <a:pt x="148" y="300"/>
                    </a:cubicBezTo>
                    <a:cubicBezTo>
                      <a:pt x="148" y="300"/>
                      <a:pt x="148" y="300"/>
                      <a:pt x="148" y="300"/>
                    </a:cubicBezTo>
                    <a:cubicBezTo>
                      <a:pt x="149" y="300"/>
                      <a:pt x="149" y="299"/>
                      <a:pt x="149" y="299"/>
                    </a:cubicBezTo>
                    <a:cubicBezTo>
                      <a:pt x="149" y="299"/>
                      <a:pt x="149" y="299"/>
                      <a:pt x="150" y="299"/>
                    </a:cubicBezTo>
                    <a:cubicBezTo>
                      <a:pt x="151" y="296"/>
                      <a:pt x="154" y="294"/>
                      <a:pt x="156" y="292"/>
                    </a:cubicBezTo>
                    <a:cubicBezTo>
                      <a:pt x="160" y="289"/>
                      <a:pt x="164" y="286"/>
                      <a:pt x="167" y="282"/>
                    </a:cubicBezTo>
                    <a:cubicBezTo>
                      <a:pt x="168" y="281"/>
                      <a:pt x="169" y="279"/>
                      <a:pt x="170" y="278"/>
                    </a:cubicBezTo>
                    <a:cubicBezTo>
                      <a:pt x="170" y="276"/>
                      <a:pt x="171" y="275"/>
                      <a:pt x="172" y="274"/>
                    </a:cubicBezTo>
                    <a:cubicBezTo>
                      <a:pt x="172" y="273"/>
                      <a:pt x="172" y="273"/>
                      <a:pt x="172" y="273"/>
                    </a:cubicBezTo>
                    <a:cubicBezTo>
                      <a:pt x="173" y="272"/>
                      <a:pt x="174" y="269"/>
                      <a:pt x="175" y="267"/>
                    </a:cubicBezTo>
                    <a:cubicBezTo>
                      <a:pt x="175" y="267"/>
                      <a:pt x="175" y="267"/>
                      <a:pt x="175" y="267"/>
                    </a:cubicBezTo>
                    <a:cubicBezTo>
                      <a:pt x="175" y="267"/>
                      <a:pt x="175" y="267"/>
                      <a:pt x="175" y="267"/>
                    </a:cubicBezTo>
                    <a:cubicBezTo>
                      <a:pt x="175" y="265"/>
                      <a:pt x="175" y="265"/>
                      <a:pt x="175" y="263"/>
                    </a:cubicBezTo>
                    <a:cubicBezTo>
                      <a:pt x="175" y="263"/>
                      <a:pt x="175" y="263"/>
                      <a:pt x="175" y="263"/>
                    </a:cubicBezTo>
                    <a:cubicBezTo>
                      <a:pt x="174" y="263"/>
                      <a:pt x="174" y="263"/>
                      <a:pt x="174" y="263"/>
                    </a:cubicBezTo>
                    <a:cubicBezTo>
                      <a:pt x="173" y="264"/>
                      <a:pt x="172" y="264"/>
                      <a:pt x="171" y="264"/>
                    </a:cubicBezTo>
                    <a:cubicBezTo>
                      <a:pt x="170" y="264"/>
                      <a:pt x="170" y="265"/>
                      <a:pt x="169" y="265"/>
                    </a:cubicBezTo>
                    <a:cubicBezTo>
                      <a:pt x="169" y="265"/>
                      <a:pt x="169" y="265"/>
                      <a:pt x="168" y="265"/>
                    </a:cubicBezTo>
                    <a:cubicBezTo>
                      <a:pt x="168" y="265"/>
                      <a:pt x="168" y="265"/>
                      <a:pt x="167" y="265"/>
                    </a:cubicBezTo>
                    <a:cubicBezTo>
                      <a:pt x="167" y="265"/>
                      <a:pt x="167" y="265"/>
                      <a:pt x="167" y="265"/>
                    </a:cubicBezTo>
                    <a:cubicBezTo>
                      <a:pt x="166" y="265"/>
                      <a:pt x="166" y="265"/>
                      <a:pt x="165" y="265"/>
                    </a:cubicBezTo>
                    <a:cubicBezTo>
                      <a:pt x="164" y="265"/>
                      <a:pt x="164" y="266"/>
                      <a:pt x="163" y="266"/>
                    </a:cubicBezTo>
                    <a:cubicBezTo>
                      <a:pt x="163" y="266"/>
                      <a:pt x="163" y="266"/>
                      <a:pt x="163" y="266"/>
                    </a:cubicBezTo>
                    <a:cubicBezTo>
                      <a:pt x="163" y="266"/>
                      <a:pt x="162" y="266"/>
                      <a:pt x="162" y="266"/>
                    </a:cubicBezTo>
                    <a:cubicBezTo>
                      <a:pt x="162" y="266"/>
                      <a:pt x="161" y="266"/>
                      <a:pt x="161" y="266"/>
                    </a:cubicBezTo>
                    <a:cubicBezTo>
                      <a:pt x="161" y="266"/>
                      <a:pt x="161" y="266"/>
                      <a:pt x="161" y="266"/>
                    </a:cubicBezTo>
                    <a:cubicBezTo>
                      <a:pt x="160" y="266"/>
                      <a:pt x="159" y="267"/>
                      <a:pt x="158" y="267"/>
                    </a:cubicBezTo>
                    <a:cubicBezTo>
                      <a:pt x="156" y="267"/>
                      <a:pt x="155" y="265"/>
                      <a:pt x="154" y="264"/>
                    </a:cubicBezTo>
                    <a:cubicBezTo>
                      <a:pt x="154" y="264"/>
                      <a:pt x="154" y="264"/>
                      <a:pt x="154" y="264"/>
                    </a:cubicBezTo>
                    <a:cubicBezTo>
                      <a:pt x="154" y="264"/>
                      <a:pt x="154" y="264"/>
                      <a:pt x="154" y="264"/>
                    </a:cubicBezTo>
                    <a:cubicBezTo>
                      <a:pt x="153" y="264"/>
                      <a:pt x="153" y="264"/>
                      <a:pt x="153" y="264"/>
                    </a:cubicBezTo>
                    <a:cubicBezTo>
                      <a:pt x="153" y="264"/>
                      <a:pt x="153" y="264"/>
                      <a:pt x="153" y="264"/>
                    </a:cubicBezTo>
                    <a:cubicBezTo>
                      <a:pt x="154" y="263"/>
                      <a:pt x="154" y="263"/>
                      <a:pt x="155" y="263"/>
                    </a:cubicBezTo>
                    <a:cubicBezTo>
                      <a:pt x="155" y="262"/>
                      <a:pt x="154" y="261"/>
                      <a:pt x="153" y="261"/>
                    </a:cubicBezTo>
                    <a:cubicBezTo>
                      <a:pt x="153" y="261"/>
                      <a:pt x="153" y="261"/>
                      <a:pt x="153" y="261"/>
                    </a:cubicBezTo>
                    <a:cubicBezTo>
                      <a:pt x="152" y="259"/>
                      <a:pt x="152" y="258"/>
                      <a:pt x="151" y="257"/>
                    </a:cubicBezTo>
                    <a:moveTo>
                      <a:pt x="166" y="257"/>
                    </a:moveTo>
                    <a:cubicBezTo>
                      <a:pt x="154" y="257"/>
                      <a:pt x="154" y="257"/>
                      <a:pt x="154" y="257"/>
                    </a:cubicBezTo>
                    <a:cubicBezTo>
                      <a:pt x="154" y="258"/>
                      <a:pt x="154" y="258"/>
                      <a:pt x="154" y="259"/>
                    </a:cubicBezTo>
                    <a:cubicBezTo>
                      <a:pt x="155" y="259"/>
                      <a:pt x="155" y="260"/>
                      <a:pt x="155" y="261"/>
                    </a:cubicBezTo>
                    <a:cubicBezTo>
                      <a:pt x="155" y="261"/>
                      <a:pt x="155" y="261"/>
                      <a:pt x="155" y="261"/>
                    </a:cubicBezTo>
                    <a:cubicBezTo>
                      <a:pt x="156" y="261"/>
                      <a:pt x="156" y="261"/>
                      <a:pt x="157" y="261"/>
                    </a:cubicBezTo>
                    <a:cubicBezTo>
                      <a:pt x="157" y="261"/>
                      <a:pt x="157" y="260"/>
                      <a:pt x="158" y="260"/>
                    </a:cubicBezTo>
                    <a:cubicBezTo>
                      <a:pt x="158" y="260"/>
                      <a:pt x="158" y="261"/>
                      <a:pt x="158" y="261"/>
                    </a:cubicBezTo>
                    <a:cubicBezTo>
                      <a:pt x="159" y="260"/>
                      <a:pt x="160" y="259"/>
                      <a:pt x="161" y="259"/>
                    </a:cubicBezTo>
                    <a:cubicBezTo>
                      <a:pt x="162" y="259"/>
                      <a:pt x="162" y="259"/>
                      <a:pt x="163" y="259"/>
                    </a:cubicBezTo>
                    <a:cubicBezTo>
                      <a:pt x="163" y="259"/>
                      <a:pt x="164" y="258"/>
                      <a:pt x="164" y="258"/>
                    </a:cubicBezTo>
                    <a:cubicBezTo>
                      <a:pt x="165" y="258"/>
                      <a:pt x="165" y="259"/>
                      <a:pt x="165" y="259"/>
                    </a:cubicBezTo>
                    <a:cubicBezTo>
                      <a:pt x="165" y="258"/>
                      <a:pt x="165" y="258"/>
                      <a:pt x="166" y="257"/>
                    </a:cubicBezTo>
                    <a:moveTo>
                      <a:pt x="249" y="257"/>
                    </a:moveTo>
                    <a:cubicBezTo>
                      <a:pt x="235" y="257"/>
                      <a:pt x="235" y="257"/>
                      <a:pt x="235" y="257"/>
                    </a:cubicBezTo>
                    <a:cubicBezTo>
                      <a:pt x="235" y="259"/>
                      <a:pt x="236" y="260"/>
                      <a:pt x="236" y="261"/>
                    </a:cubicBezTo>
                    <a:cubicBezTo>
                      <a:pt x="236" y="262"/>
                      <a:pt x="238" y="263"/>
                      <a:pt x="238" y="264"/>
                    </a:cubicBezTo>
                    <a:cubicBezTo>
                      <a:pt x="240" y="267"/>
                      <a:pt x="240" y="272"/>
                      <a:pt x="242" y="273"/>
                    </a:cubicBezTo>
                    <a:cubicBezTo>
                      <a:pt x="242" y="273"/>
                      <a:pt x="243" y="273"/>
                      <a:pt x="243" y="273"/>
                    </a:cubicBezTo>
                    <a:cubicBezTo>
                      <a:pt x="244" y="273"/>
                      <a:pt x="244" y="272"/>
                      <a:pt x="244" y="271"/>
                    </a:cubicBezTo>
                    <a:cubicBezTo>
                      <a:pt x="245" y="270"/>
                      <a:pt x="247" y="270"/>
                      <a:pt x="247" y="270"/>
                    </a:cubicBezTo>
                    <a:cubicBezTo>
                      <a:pt x="247" y="270"/>
                      <a:pt x="246" y="270"/>
                      <a:pt x="246" y="269"/>
                    </a:cubicBezTo>
                    <a:cubicBezTo>
                      <a:pt x="247" y="269"/>
                      <a:pt x="247" y="268"/>
                      <a:pt x="248" y="267"/>
                    </a:cubicBezTo>
                    <a:cubicBezTo>
                      <a:pt x="248" y="267"/>
                      <a:pt x="248" y="267"/>
                      <a:pt x="249" y="267"/>
                    </a:cubicBezTo>
                    <a:cubicBezTo>
                      <a:pt x="249" y="265"/>
                      <a:pt x="248" y="265"/>
                      <a:pt x="248" y="263"/>
                    </a:cubicBezTo>
                    <a:cubicBezTo>
                      <a:pt x="249" y="262"/>
                      <a:pt x="250" y="260"/>
                      <a:pt x="250" y="259"/>
                    </a:cubicBezTo>
                    <a:cubicBezTo>
                      <a:pt x="249" y="259"/>
                      <a:pt x="249" y="259"/>
                      <a:pt x="249" y="259"/>
                    </a:cubicBezTo>
                    <a:cubicBezTo>
                      <a:pt x="249" y="259"/>
                      <a:pt x="249" y="259"/>
                      <a:pt x="249" y="258"/>
                    </a:cubicBezTo>
                    <a:cubicBezTo>
                      <a:pt x="249" y="258"/>
                      <a:pt x="249" y="258"/>
                      <a:pt x="249" y="257"/>
                    </a:cubicBezTo>
                    <a:moveTo>
                      <a:pt x="292" y="129"/>
                    </a:moveTo>
                    <a:cubicBezTo>
                      <a:pt x="292" y="130"/>
                      <a:pt x="292" y="130"/>
                      <a:pt x="292" y="130"/>
                    </a:cubicBezTo>
                    <a:cubicBezTo>
                      <a:pt x="292" y="130"/>
                      <a:pt x="292" y="130"/>
                      <a:pt x="292" y="129"/>
                    </a:cubicBezTo>
                    <a:cubicBezTo>
                      <a:pt x="292" y="129"/>
                      <a:pt x="292" y="129"/>
                      <a:pt x="292" y="129"/>
                    </a:cubicBezTo>
                    <a:moveTo>
                      <a:pt x="80" y="129"/>
                    </a:moveTo>
                    <a:cubicBezTo>
                      <a:pt x="70" y="129"/>
                      <a:pt x="70" y="129"/>
                      <a:pt x="70" y="129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1" y="129"/>
                      <a:pt x="71" y="130"/>
                      <a:pt x="72" y="130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2" y="131"/>
                      <a:pt x="72" y="131"/>
                      <a:pt x="71" y="132"/>
                    </a:cubicBezTo>
                    <a:cubicBezTo>
                      <a:pt x="71" y="132"/>
                      <a:pt x="71" y="132"/>
                      <a:pt x="71" y="132"/>
                    </a:cubicBezTo>
                    <a:cubicBezTo>
                      <a:pt x="71" y="132"/>
                      <a:pt x="71" y="132"/>
                      <a:pt x="72" y="132"/>
                    </a:cubicBezTo>
                    <a:cubicBezTo>
                      <a:pt x="72" y="132"/>
                      <a:pt x="71" y="132"/>
                      <a:pt x="71" y="132"/>
                    </a:cubicBezTo>
                    <a:cubicBezTo>
                      <a:pt x="72" y="133"/>
                      <a:pt x="72" y="133"/>
                      <a:pt x="72" y="134"/>
                    </a:cubicBezTo>
                    <a:cubicBezTo>
                      <a:pt x="73" y="134"/>
                      <a:pt x="74" y="134"/>
                      <a:pt x="75" y="134"/>
                    </a:cubicBezTo>
                    <a:cubicBezTo>
                      <a:pt x="74" y="133"/>
                      <a:pt x="76" y="132"/>
                      <a:pt x="76" y="132"/>
                    </a:cubicBezTo>
                    <a:cubicBezTo>
                      <a:pt x="76" y="132"/>
                      <a:pt x="77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9" y="132"/>
                    </a:cubicBezTo>
                    <a:cubicBezTo>
                      <a:pt x="79" y="131"/>
                      <a:pt x="80" y="130"/>
                      <a:pt x="80" y="129"/>
                    </a:cubicBezTo>
                    <a:moveTo>
                      <a:pt x="15" y="223"/>
                    </a:moveTo>
                    <a:cubicBezTo>
                      <a:pt x="15" y="223"/>
                      <a:pt x="15" y="223"/>
                      <a:pt x="15" y="223"/>
                    </a:cubicBezTo>
                    <a:cubicBezTo>
                      <a:pt x="16" y="223"/>
                      <a:pt x="16" y="223"/>
                      <a:pt x="16" y="223"/>
                    </a:cubicBezTo>
                    <a:cubicBezTo>
                      <a:pt x="16" y="223"/>
                      <a:pt x="15" y="223"/>
                      <a:pt x="15" y="223"/>
                    </a:cubicBezTo>
                    <a:moveTo>
                      <a:pt x="132" y="211"/>
                    </a:moveTo>
                    <a:cubicBezTo>
                      <a:pt x="132" y="211"/>
                      <a:pt x="132" y="210"/>
                      <a:pt x="132" y="209"/>
                    </a:cubicBezTo>
                    <a:cubicBezTo>
                      <a:pt x="133" y="209"/>
                      <a:pt x="132" y="210"/>
                      <a:pt x="132" y="211"/>
                    </a:cubicBezTo>
                    <a:moveTo>
                      <a:pt x="112" y="194"/>
                    </a:moveTo>
                    <a:cubicBezTo>
                      <a:pt x="111" y="193"/>
                      <a:pt x="112" y="193"/>
                      <a:pt x="113" y="193"/>
                    </a:cubicBezTo>
                    <a:cubicBezTo>
                      <a:pt x="113" y="193"/>
                      <a:pt x="113" y="193"/>
                      <a:pt x="113" y="193"/>
                    </a:cubicBezTo>
                    <a:cubicBezTo>
                      <a:pt x="113" y="193"/>
                      <a:pt x="113" y="193"/>
                      <a:pt x="113" y="194"/>
                    </a:cubicBezTo>
                    <a:cubicBezTo>
                      <a:pt x="112" y="194"/>
                      <a:pt x="112" y="194"/>
                      <a:pt x="112" y="194"/>
                    </a:cubicBezTo>
                    <a:cubicBezTo>
                      <a:pt x="112" y="193"/>
                      <a:pt x="113" y="194"/>
                      <a:pt x="112" y="193"/>
                    </a:cubicBezTo>
                    <a:cubicBezTo>
                      <a:pt x="112" y="193"/>
                      <a:pt x="112" y="193"/>
                      <a:pt x="112" y="193"/>
                    </a:cubicBezTo>
                    <a:cubicBezTo>
                      <a:pt x="112" y="193"/>
                      <a:pt x="112" y="194"/>
                      <a:pt x="112" y="194"/>
                    </a:cubicBezTo>
                    <a:moveTo>
                      <a:pt x="97" y="193"/>
                    </a:moveTo>
                    <a:cubicBezTo>
                      <a:pt x="96" y="192"/>
                      <a:pt x="96" y="192"/>
                      <a:pt x="96" y="191"/>
                    </a:cubicBezTo>
                    <a:cubicBezTo>
                      <a:pt x="96" y="191"/>
                      <a:pt x="96" y="191"/>
                      <a:pt x="96" y="191"/>
                    </a:cubicBezTo>
                    <a:cubicBezTo>
                      <a:pt x="96" y="192"/>
                      <a:pt x="97" y="192"/>
                      <a:pt x="97" y="193"/>
                    </a:cubicBezTo>
                    <a:moveTo>
                      <a:pt x="138" y="192"/>
                    </a:moveTo>
                    <a:cubicBezTo>
                      <a:pt x="138" y="192"/>
                      <a:pt x="139" y="191"/>
                      <a:pt x="139" y="191"/>
                    </a:cubicBezTo>
                    <a:cubicBezTo>
                      <a:pt x="140" y="192"/>
                      <a:pt x="138" y="193"/>
                      <a:pt x="138" y="193"/>
                    </a:cubicBezTo>
                    <a:cubicBezTo>
                      <a:pt x="138" y="193"/>
                      <a:pt x="137" y="193"/>
                      <a:pt x="137" y="192"/>
                    </a:cubicBezTo>
                    <a:cubicBezTo>
                      <a:pt x="137" y="192"/>
                      <a:pt x="138" y="192"/>
                      <a:pt x="138" y="192"/>
                    </a:cubicBezTo>
                    <a:moveTo>
                      <a:pt x="110" y="190"/>
                    </a:move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0" y="191"/>
                      <a:pt x="110" y="191"/>
                      <a:pt x="110" y="191"/>
                    </a:cubicBezTo>
                    <a:cubicBezTo>
                      <a:pt x="109" y="191"/>
                      <a:pt x="109" y="191"/>
                      <a:pt x="109" y="191"/>
                    </a:cubicBezTo>
                    <a:cubicBezTo>
                      <a:pt x="109" y="191"/>
                      <a:pt x="109" y="191"/>
                      <a:pt x="109" y="190"/>
                    </a:cubicBezTo>
                    <a:cubicBezTo>
                      <a:pt x="109" y="190"/>
                      <a:pt x="109" y="190"/>
                      <a:pt x="110" y="190"/>
                    </a:cubicBezTo>
                    <a:cubicBezTo>
                      <a:pt x="110" y="190"/>
                      <a:pt x="110" y="190"/>
                      <a:pt x="110" y="190"/>
                    </a:cubicBezTo>
                    <a:moveTo>
                      <a:pt x="111" y="190"/>
                    </a:moveTo>
                    <a:cubicBezTo>
                      <a:pt x="111" y="190"/>
                      <a:pt x="111" y="190"/>
                      <a:pt x="111" y="190"/>
                    </a:cubicBezTo>
                    <a:cubicBezTo>
                      <a:pt x="111" y="189"/>
                      <a:pt x="111" y="190"/>
                      <a:pt x="111" y="189"/>
                    </a:cubicBezTo>
                    <a:cubicBezTo>
                      <a:pt x="112" y="190"/>
                      <a:pt x="111" y="190"/>
                      <a:pt x="111" y="190"/>
                    </a:cubicBezTo>
                    <a:moveTo>
                      <a:pt x="139" y="190"/>
                    </a:moveTo>
                    <a:cubicBezTo>
                      <a:pt x="139" y="190"/>
                      <a:pt x="138" y="190"/>
                      <a:pt x="138" y="189"/>
                    </a:cubicBezTo>
                    <a:cubicBezTo>
                      <a:pt x="138" y="189"/>
                      <a:pt x="138" y="189"/>
                      <a:pt x="138" y="189"/>
                    </a:cubicBezTo>
                    <a:cubicBezTo>
                      <a:pt x="139" y="189"/>
                      <a:pt x="139" y="189"/>
                      <a:pt x="139" y="190"/>
                    </a:cubicBezTo>
                    <a:cubicBezTo>
                      <a:pt x="139" y="190"/>
                      <a:pt x="139" y="190"/>
                      <a:pt x="140" y="190"/>
                    </a:cubicBezTo>
                    <a:cubicBezTo>
                      <a:pt x="140" y="190"/>
                      <a:pt x="140" y="190"/>
                      <a:pt x="140" y="190"/>
                    </a:cubicBezTo>
                    <a:cubicBezTo>
                      <a:pt x="140" y="190"/>
                      <a:pt x="139" y="190"/>
                      <a:pt x="139" y="190"/>
                    </a:cubicBezTo>
                    <a:moveTo>
                      <a:pt x="141" y="189"/>
                    </a:moveTo>
                    <a:cubicBezTo>
                      <a:pt x="140" y="188"/>
                      <a:pt x="139" y="188"/>
                      <a:pt x="139" y="188"/>
                    </a:cubicBezTo>
                    <a:cubicBezTo>
                      <a:pt x="139" y="188"/>
                      <a:pt x="139" y="188"/>
                      <a:pt x="139" y="188"/>
                    </a:cubicBezTo>
                    <a:cubicBezTo>
                      <a:pt x="139" y="188"/>
                      <a:pt x="139" y="188"/>
                      <a:pt x="140" y="188"/>
                    </a:cubicBezTo>
                    <a:cubicBezTo>
                      <a:pt x="140" y="188"/>
                      <a:pt x="140" y="188"/>
                      <a:pt x="140" y="188"/>
                    </a:cubicBezTo>
                    <a:cubicBezTo>
                      <a:pt x="140" y="188"/>
                      <a:pt x="140" y="188"/>
                      <a:pt x="140" y="188"/>
                    </a:cubicBezTo>
                    <a:cubicBezTo>
                      <a:pt x="140" y="188"/>
                      <a:pt x="141" y="189"/>
                      <a:pt x="141" y="189"/>
                    </a:cubicBezTo>
                    <a:moveTo>
                      <a:pt x="137" y="168"/>
                    </a:moveTo>
                    <a:cubicBezTo>
                      <a:pt x="137" y="168"/>
                      <a:pt x="138" y="168"/>
                      <a:pt x="139" y="167"/>
                    </a:cubicBezTo>
                    <a:cubicBezTo>
                      <a:pt x="139" y="168"/>
                      <a:pt x="138" y="168"/>
                      <a:pt x="138" y="169"/>
                    </a:cubicBezTo>
                    <a:cubicBezTo>
                      <a:pt x="138" y="169"/>
                      <a:pt x="137" y="169"/>
                      <a:pt x="137" y="169"/>
                    </a:cubicBezTo>
                    <a:cubicBezTo>
                      <a:pt x="137" y="169"/>
                      <a:pt x="137" y="168"/>
                      <a:pt x="137" y="168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37" y="168"/>
                      <a:pt x="137" y="168"/>
                      <a:pt x="137" y="168"/>
                    </a:cubicBezTo>
                    <a:moveTo>
                      <a:pt x="66" y="162"/>
                    </a:moveTo>
                    <a:cubicBezTo>
                      <a:pt x="66" y="162"/>
                      <a:pt x="65" y="161"/>
                      <a:pt x="65" y="161"/>
                    </a:cubicBezTo>
                    <a:cubicBezTo>
                      <a:pt x="65" y="161"/>
                      <a:pt x="65" y="161"/>
                      <a:pt x="65" y="161"/>
                    </a:cubicBezTo>
                    <a:cubicBezTo>
                      <a:pt x="66" y="161"/>
                      <a:pt x="66" y="161"/>
                      <a:pt x="66" y="162"/>
                    </a:cubicBezTo>
                    <a:moveTo>
                      <a:pt x="123" y="162"/>
                    </a:moveTo>
                    <a:cubicBezTo>
                      <a:pt x="123" y="162"/>
                      <a:pt x="124" y="161"/>
                      <a:pt x="124" y="160"/>
                    </a:cubicBezTo>
                    <a:cubicBezTo>
                      <a:pt x="125" y="160"/>
                      <a:pt x="127" y="160"/>
                      <a:pt x="126" y="158"/>
                    </a:cubicBezTo>
                    <a:cubicBezTo>
                      <a:pt x="127" y="158"/>
                      <a:pt x="126" y="160"/>
                      <a:pt x="127" y="160"/>
                    </a:cubicBezTo>
                    <a:cubicBezTo>
                      <a:pt x="127" y="160"/>
                      <a:pt x="127" y="160"/>
                      <a:pt x="126" y="161"/>
                    </a:cubicBezTo>
                    <a:cubicBezTo>
                      <a:pt x="126" y="161"/>
                      <a:pt x="126" y="161"/>
                      <a:pt x="126" y="161"/>
                    </a:cubicBezTo>
                    <a:cubicBezTo>
                      <a:pt x="126" y="161"/>
                      <a:pt x="126" y="161"/>
                      <a:pt x="126" y="160"/>
                    </a:cubicBezTo>
                    <a:cubicBezTo>
                      <a:pt x="126" y="160"/>
                      <a:pt x="126" y="160"/>
                      <a:pt x="125" y="160"/>
                    </a:cubicBezTo>
                    <a:cubicBezTo>
                      <a:pt x="125" y="160"/>
                      <a:pt x="125" y="160"/>
                      <a:pt x="125" y="160"/>
                    </a:cubicBezTo>
                    <a:cubicBezTo>
                      <a:pt x="124" y="160"/>
                      <a:pt x="124" y="162"/>
                      <a:pt x="123" y="162"/>
                    </a:cubicBezTo>
                    <a:moveTo>
                      <a:pt x="46" y="157"/>
                    </a:moveTo>
                    <a:cubicBezTo>
                      <a:pt x="46" y="157"/>
                      <a:pt x="46" y="157"/>
                      <a:pt x="45" y="157"/>
                    </a:cubicBezTo>
                    <a:cubicBezTo>
                      <a:pt x="45" y="157"/>
                      <a:pt x="46" y="157"/>
                      <a:pt x="46" y="157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57"/>
                      <a:pt x="46" y="157"/>
                      <a:pt x="46" y="157"/>
                    </a:cubicBezTo>
                    <a:moveTo>
                      <a:pt x="120" y="155"/>
                    </a:moveTo>
                    <a:cubicBezTo>
                      <a:pt x="120" y="154"/>
                      <a:pt x="120" y="154"/>
                      <a:pt x="120" y="153"/>
                    </a:cubicBezTo>
                    <a:cubicBezTo>
                      <a:pt x="120" y="156"/>
                      <a:pt x="123" y="155"/>
                      <a:pt x="125" y="157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4" y="157"/>
                      <a:pt x="122" y="156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6"/>
                    </a:cubicBezTo>
                    <a:cubicBezTo>
                      <a:pt x="120" y="155"/>
                      <a:pt x="118" y="155"/>
                      <a:pt x="117" y="154"/>
                    </a:cubicBezTo>
                    <a:cubicBezTo>
                      <a:pt x="117" y="154"/>
                      <a:pt x="117" y="154"/>
                      <a:pt x="117" y="154"/>
                    </a:cubicBezTo>
                    <a:cubicBezTo>
                      <a:pt x="118" y="154"/>
                      <a:pt x="119" y="154"/>
                      <a:pt x="120" y="155"/>
                    </a:cubicBezTo>
                    <a:moveTo>
                      <a:pt x="114" y="148"/>
                    </a:moveTo>
                    <a:cubicBezTo>
                      <a:pt x="114" y="148"/>
                      <a:pt x="114" y="148"/>
                      <a:pt x="115" y="148"/>
                    </a:cubicBezTo>
                    <a:cubicBezTo>
                      <a:pt x="114" y="149"/>
                      <a:pt x="114" y="150"/>
                      <a:pt x="115" y="151"/>
                    </a:cubicBezTo>
                    <a:cubicBezTo>
                      <a:pt x="114" y="151"/>
                      <a:pt x="114" y="150"/>
                      <a:pt x="114" y="150"/>
                    </a:cubicBezTo>
                    <a:cubicBezTo>
                      <a:pt x="114" y="150"/>
                      <a:pt x="114" y="150"/>
                      <a:pt x="114" y="150"/>
                    </a:cubicBezTo>
                    <a:cubicBezTo>
                      <a:pt x="114" y="150"/>
                      <a:pt x="114" y="149"/>
                      <a:pt x="114" y="149"/>
                    </a:cubicBezTo>
                    <a:cubicBezTo>
                      <a:pt x="114" y="149"/>
                      <a:pt x="114" y="148"/>
                      <a:pt x="113" y="148"/>
                    </a:cubicBezTo>
                    <a:cubicBezTo>
                      <a:pt x="113" y="148"/>
                      <a:pt x="113" y="148"/>
                      <a:pt x="114" y="148"/>
                    </a:cubicBezTo>
                    <a:cubicBezTo>
                      <a:pt x="114" y="148"/>
                      <a:pt x="114" y="148"/>
                      <a:pt x="114" y="148"/>
                    </a:cubicBezTo>
                    <a:cubicBezTo>
                      <a:pt x="114" y="148"/>
                      <a:pt x="114" y="148"/>
                      <a:pt x="114" y="148"/>
                    </a:cubicBezTo>
                    <a:moveTo>
                      <a:pt x="78" y="144"/>
                    </a:moveTo>
                    <a:cubicBezTo>
                      <a:pt x="77" y="144"/>
                      <a:pt x="77" y="144"/>
                      <a:pt x="77" y="144"/>
                    </a:cubicBezTo>
                    <a:cubicBezTo>
                      <a:pt x="78" y="143"/>
                      <a:pt x="78" y="143"/>
                      <a:pt x="78" y="143"/>
                    </a:cubicBezTo>
                    <a:cubicBezTo>
                      <a:pt x="78" y="143"/>
                      <a:pt x="78" y="143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4"/>
                      <a:pt x="78" y="144"/>
                      <a:pt x="78" y="144"/>
                    </a:cubicBezTo>
                    <a:moveTo>
                      <a:pt x="74" y="143"/>
                    </a:moveTo>
                    <a:cubicBezTo>
                      <a:pt x="73" y="143"/>
                      <a:pt x="73" y="143"/>
                      <a:pt x="73" y="143"/>
                    </a:cubicBezTo>
                    <a:cubicBezTo>
                      <a:pt x="73" y="142"/>
                      <a:pt x="73" y="142"/>
                      <a:pt x="73" y="142"/>
                    </a:cubicBezTo>
                    <a:cubicBezTo>
                      <a:pt x="73" y="142"/>
                      <a:pt x="73" y="142"/>
                      <a:pt x="73" y="142"/>
                    </a:cubicBezTo>
                    <a:cubicBezTo>
                      <a:pt x="74" y="142"/>
                      <a:pt x="73" y="142"/>
                      <a:pt x="74" y="142"/>
                    </a:cubicBezTo>
                    <a:cubicBezTo>
                      <a:pt x="74" y="142"/>
                      <a:pt x="74" y="142"/>
                      <a:pt x="75" y="142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5" y="142"/>
                      <a:pt x="75" y="143"/>
                      <a:pt x="75" y="143"/>
                    </a:cubicBezTo>
                    <a:cubicBezTo>
                      <a:pt x="75" y="143"/>
                      <a:pt x="75" y="143"/>
                      <a:pt x="74" y="143"/>
                    </a:cubicBezTo>
                    <a:cubicBezTo>
                      <a:pt x="74" y="143"/>
                      <a:pt x="74" y="143"/>
                      <a:pt x="74" y="143"/>
                    </a:cubicBezTo>
                    <a:cubicBezTo>
                      <a:pt x="74" y="143"/>
                      <a:pt x="74" y="143"/>
                      <a:pt x="74" y="143"/>
                    </a:cubicBezTo>
                    <a:moveTo>
                      <a:pt x="72" y="142"/>
                    </a:moveTo>
                    <a:cubicBezTo>
                      <a:pt x="72" y="142"/>
                      <a:pt x="72" y="142"/>
                      <a:pt x="72" y="141"/>
                    </a:cubicBezTo>
                    <a:cubicBezTo>
                      <a:pt x="73" y="141"/>
                      <a:pt x="73" y="141"/>
                      <a:pt x="73" y="141"/>
                    </a:cubicBezTo>
                    <a:cubicBezTo>
                      <a:pt x="72" y="142"/>
                      <a:pt x="72" y="142"/>
                      <a:pt x="72" y="142"/>
                    </a:cubicBezTo>
                    <a:moveTo>
                      <a:pt x="82" y="142"/>
                    </a:moveTo>
                    <a:cubicBezTo>
                      <a:pt x="81" y="142"/>
                      <a:pt x="81" y="141"/>
                      <a:pt x="81" y="140"/>
                    </a:cubicBezTo>
                    <a:cubicBezTo>
                      <a:pt x="82" y="141"/>
                      <a:pt x="82" y="141"/>
                      <a:pt x="82" y="142"/>
                    </a:cubicBezTo>
                    <a:moveTo>
                      <a:pt x="71" y="142"/>
                    </a:moveTo>
                    <a:cubicBezTo>
                      <a:pt x="71" y="142"/>
                      <a:pt x="70" y="141"/>
                      <a:pt x="70" y="141"/>
                    </a:cubicBezTo>
                    <a:cubicBezTo>
                      <a:pt x="70" y="140"/>
                      <a:pt x="70" y="140"/>
                      <a:pt x="71" y="140"/>
                    </a:cubicBezTo>
                    <a:cubicBezTo>
                      <a:pt x="71" y="140"/>
                      <a:pt x="71" y="140"/>
                      <a:pt x="72" y="140"/>
                    </a:cubicBezTo>
                    <a:cubicBezTo>
                      <a:pt x="72" y="141"/>
                      <a:pt x="72" y="141"/>
                      <a:pt x="72" y="142"/>
                    </a:cubicBezTo>
                    <a:cubicBezTo>
                      <a:pt x="72" y="142"/>
                      <a:pt x="72" y="142"/>
                      <a:pt x="71" y="142"/>
                    </a:cubicBezTo>
                    <a:moveTo>
                      <a:pt x="146" y="129"/>
                    </a:moveTo>
                    <a:cubicBezTo>
                      <a:pt x="91" y="129"/>
                      <a:pt x="91" y="129"/>
                      <a:pt x="91" y="129"/>
                    </a:cubicBezTo>
                    <a:cubicBezTo>
                      <a:pt x="90" y="129"/>
                      <a:pt x="90" y="130"/>
                      <a:pt x="90" y="131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90" y="132"/>
                      <a:pt x="91" y="132"/>
                      <a:pt x="91" y="132"/>
                    </a:cubicBezTo>
                    <a:cubicBezTo>
                      <a:pt x="91" y="134"/>
                      <a:pt x="91" y="135"/>
                      <a:pt x="91" y="136"/>
                    </a:cubicBezTo>
                    <a:cubicBezTo>
                      <a:pt x="90" y="136"/>
                      <a:pt x="90" y="135"/>
                      <a:pt x="90" y="135"/>
                    </a:cubicBezTo>
                    <a:cubicBezTo>
                      <a:pt x="90" y="137"/>
                      <a:pt x="88" y="135"/>
                      <a:pt x="88" y="137"/>
                    </a:cubicBezTo>
                    <a:cubicBezTo>
                      <a:pt x="88" y="137"/>
                      <a:pt x="88" y="137"/>
                      <a:pt x="88" y="137"/>
                    </a:cubicBezTo>
                    <a:cubicBezTo>
                      <a:pt x="88" y="137"/>
                      <a:pt x="88" y="137"/>
                      <a:pt x="88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88" y="137"/>
                      <a:pt x="88" y="138"/>
                      <a:pt x="87" y="138"/>
                    </a:cubicBezTo>
                    <a:cubicBezTo>
                      <a:pt x="87" y="138"/>
                      <a:pt x="87" y="138"/>
                      <a:pt x="87" y="138"/>
                    </a:cubicBezTo>
                    <a:cubicBezTo>
                      <a:pt x="87" y="138"/>
                      <a:pt x="87" y="138"/>
                      <a:pt x="87" y="137"/>
                    </a:cubicBezTo>
                    <a:cubicBezTo>
                      <a:pt x="87" y="138"/>
                      <a:pt x="86" y="138"/>
                      <a:pt x="86" y="138"/>
                    </a:cubicBezTo>
                    <a:cubicBezTo>
                      <a:pt x="85" y="138"/>
                      <a:pt x="85" y="137"/>
                      <a:pt x="85" y="137"/>
                    </a:cubicBezTo>
                    <a:cubicBezTo>
                      <a:pt x="85" y="137"/>
                      <a:pt x="85" y="136"/>
                      <a:pt x="85" y="136"/>
                    </a:cubicBezTo>
                    <a:cubicBezTo>
                      <a:pt x="85" y="136"/>
                      <a:pt x="84" y="136"/>
                      <a:pt x="84" y="136"/>
                    </a:cubicBezTo>
                    <a:cubicBezTo>
                      <a:pt x="82" y="136"/>
                      <a:pt x="80" y="137"/>
                      <a:pt x="79" y="138"/>
                    </a:cubicBezTo>
                    <a:cubicBezTo>
                      <a:pt x="79" y="138"/>
                      <a:pt x="79" y="138"/>
                      <a:pt x="79" y="138"/>
                    </a:cubicBezTo>
                    <a:cubicBezTo>
                      <a:pt x="79" y="138"/>
                      <a:pt x="78" y="138"/>
                      <a:pt x="78" y="139"/>
                    </a:cubicBezTo>
                    <a:cubicBezTo>
                      <a:pt x="78" y="139"/>
                      <a:pt x="78" y="139"/>
                      <a:pt x="77" y="139"/>
                    </a:cubicBezTo>
                    <a:cubicBezTo>
                      <a:pt x="77" y="139"/>
                      <a:pt x="77" y="139"/>
                      <a:pt x="77" y="139"/>
                    </a:cubicBezTo>
                    <a:cubicBezTo>
                      <a:pt x="77" y="140"/>
                      <a:pt x="76" y="140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5" y="141"/>
                      <a:pt x="75" y="141"/>
                      <a:pt x="75" y="141"/>
                    </a:cubicBezTo>
                    <a:cubicBezTo>
                      <a:pt x="75" y="141"/>
                      <a:pt x="75" y="142"/>
                      <a:pt x="75" y="142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5" y="141"/>
                      <a:pt x="74" y="141"/>
                      <a:pt x="73" y="140"/>
                    </a:cubicBezTo>
                    <a:cubicBezTo>
                      <a:pt x="73" y="140"/>
                      <a:pt x="73" y="139"/>
                      <a:pt x="73" y="139"/>
                    </a:cubicBezTo>
                    <a:cubicBezTo>
                      <a:pt x="73" y="139"/>
                      <a:pt x="72" y="138"/>
                      <a:pt x="72" y="138"/>
                    </a:cubicBezTo>
                    <a:cubicBezTo>
                      <a:pt x="72" y="138"/>
                      <a:pt x="71" y="138"/>
                      <a:pt x="71" y="139"/>
                    </a:cubicBezTo>
                    <a:cubicBezTo>
                      <a:pt x="71" y="138"/>
                      <a:pt x="72" y="138"/>
                      <a:pt x="72" y="138"/>
                    </a:cubicBezTo>
                    <a:cubicBezTo>
                      <a:pt x="71" y="138"/>
                      <a:pt x="69" y="139"/>
                      <a:pt x="69" y="140"/>
                    </a:cubicBezTo>
                    <a:cubicBezTo>
                      <a:pt x="69" y="140"/>
                      <a:pt x="68" y="140"/>
                      <a:pt x="68" y="140"/>
                    </a:cubicBezTo>
                    <a:cubicBezTo>
                      <a:pt x="68" y="140"/>
                      <a:pt x="68" y="140"/>
                      <a:pt x="68" y="140"/>
                    </a:cubicBezTo>
                    <a:cubicBezTo>
                      <a:pt x="68" y="140"/>
                      <a:pt x="68" y="140"/>
                      <a:pt x="68" y="140"/>
                    </a:cubicBezTo>
                    <a:cubicBezTo>
                      <a:pt x="67" y="140"/>
                      <a:pt x="67" y="139"/>
                      <a:pt x="67" y="139"/>
                    </a:cubicBezTo>
                    <a:cubicBezTo>
                      <a:pt x="68" y="139"/>
                      <a:pt x="68" y="139"/>
                      <a:pt x="6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8" y="138"/>
                      <a:pt x="68" y="139"/>
                      <a:pt x="67" y="139"/>
                    </a:cubicBezTo>
                    <a:cubicBezTo>
                      <a:pt x="67" y="138"/>
                      <a:pt x="67" y="138"/>
                      <a:pt x="66" y="138"/>
                    </a:cubicBezTo>
                    <a:cubicBezTo>
                      <a:pt x="66" y="139"/>
                      <a:pt x="66" y="139"/>
                      <a:pt x="66" y="139"/>
                    </a:cubicBezTo>
                    <a:cubicBezTo>
                      <a:pt x="66" y="138"/>
                      <a:pt x="65" y="138"/>
                      <a:pt x="65" y="138"/>
                    </a:cubicBezTo>
                    <a:cubicBezTo>
                      <a:pt x="65" y="138"/>
                      <a:pt x="66" y="137"/>
                      <a:pt x="65" y="137"/>
                    </a:cubicBezTo>
                    <a:cubicBezTo>
                      <a:pt x="64" y="137"/>
                      <a:pt x="65" y="136"/>
                      <a:pt x="64" y="136"/>
                    </a:cubicBezTo>
                    <a:cubicBezTo>
                      <a:pt x="64" y="135"/>
                      <a:pt x="64" y="135"/>
                      <a:pt x="64" y="134"/>
                    </a:cubicBezTo>
                    <a:cubicBezTo>
                      <a:pt x="65" y="134"/>
                      <a:pt x="65" y="133"/>
                      <a:pt x="66" y="133"/>
                    </a:cubicBezTo>
                    <a:cubicBezTo>
                      <a:pt x="66" y="133"/>
                      <a:pt x="66" y="133"/>
                      <a:pt x="66" y="133"/>
                    </a:cubicBezTo>
                    <a:cubicBezTo>
                      <a:pt x="66" y="133"/>
                      <a:pt x="66" y="132"/>
                      <a:pt x="66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1"/>
                      <a:pt x="68" y="131"/>
                      <a:pt x="68" y="131"/>
                    </a:cubicBezTo>
                    <a:cubicBezTo>
                      <a:pt x="67" y="131"/>
                      <a:pt x="65" y="131"/>
                      <a:pt x="66" y="129"/>
                    </a:cubicBezTo>
                    <a:cubicBezTo>
                      <a:pt x="66" y="129"/>
                      <a:pt x="65" y="129"/>
                      <a:pt x="65" y="129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4" y="130"/>
                      <a:pt x="64" y="130"/>
                      <a:pt x="64" y="131"/>
                    </a:cubicBezTo>
                    <a:cubicBezTo>
                      <a:pt x="63" y="131"/>
                      <a:pt x="63" y="131"/>
                      <a:pt x="63" y="131"/>
                    </a:cubicBezTo>
                    <a:cubicBezTo>
                      <a:pt x="63" y="130"/>
                      <a:pt x="64" y="130"/>
                      <a:pt x="63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3" y="131"/>
                      <a:pt x="63" y="131"/>
                    </a:cubicBezTo>
                    <a:cubicBezTo>
                      <a:pt x="61" y="131"/>
                      <a:pt x="61" y="131"/>
                      <a:pt x="61" y="131"/>
                    </a:cubicBezTo>
                    <a:cubicBezTo>
                      <a:pt x="61" y="131"/>
                      <a:pt x="62" y="131"/>
                      <a:pt x="62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61" y="132"/>
                      <a:pt x="62" y="133"/>
                      <a:pt x="62" y="133"/>
                    </a:cubicBezTo>
                    <a:cubicBezTo>
                      <a:pt x="61" y="133"/>
                      <a:pt x="61" y="134"/>
                      <a:pt x="61" y="134"/>
                    </a:cubicBezTo>
                    <a:cubicBezTo>
                      <a:pt x="61" y="134"/>
                      <a:pt x="61" y="134"/>
                      <a:pt x="62" y="134"/>
                    </a:cubicBezTo>
                    <a:cubicBezTo>
                      <a:pt x="62" y="134"/>
                      <a:pt x="62" y="134"/>
                      <a:pt x="62" y="135"/>
                    </a:cubicBezTo>
                    <a:cubicBezTo>
                      <a:pt x="62" y="136"/>
                      <a:pt x="63" y="137"/>
                      <a:pt x="63" y="138"/>
                    </a:cubicBezTo>
                    <a:cubicBezTo>
                      <a:pt x="62" y="138"/>
                      <a:pt x="62" y="138"/>
                      <a:pt x="62" y="138"/>
                    </a:cubicBezTo>
                    <a:cubicBezTo>
                      <a:pt x="63" y="138"/>
                      <a:pt x="63" y="139"/>
                      <a:pt x="63" y="140"/>
                    </a:cubicBezTo>
                    <a:cubicBezTo>
                      <a:pt x="64" y="140"/>
                      <a:pt x="64" y="141"/>
                      <a:pt x="65" y="141"/>
                    </a:cubicBezTo>
                    <a:cubicBezTo>
                      <a:pt x="65" y="141"/>
                      <a:pt x="64" y="140"/>
                      <a:pt x="63" y="140"/>
                    </a:cubicBezTo>
                    <a:cubicBezTo>
                      <a:pt x="63" y="140"/>
                      <a:pt x="63" y="140"/>
                      <a:pt x="62" y="141"/>
                    </a:cubicBezTo>
                    <a:cubicBezTo>
                      <a:pt x="62" y="141"/>
                      <a:pt x="63" y="142"/>
                      <a:pt x="62" y="142"/>
                    </a:cubicBezTo>
                    <a:cubicBezTo>
                      <a:pt x="62" y="142"/>
                      <a:pt x="62" y="141"/>
                      <a:pt x="61" y="141"/>
                    </a:cubicBezTo>
                    <a:cubicBezTo>
                      <a:pt x="61" y="141"/>
                      <a:pt x="61" y="141"/>
                      <a:pt x="61" y="141"/>
                    </a:cubicBezTo>
                    <a:cubicBezTo>
                      <a:pt x="61" y="141"/>
                      <a:pt x="62" y="142"/>
                      <a:pt x="61" y="142"/>
                    </a:cubicBezTo>
                    <a:cubicBezTo>
                      <a:pt x="61" y="142"/>
                      <a:pt x="61" y="141"/>
                      <a:pt x="61" y="141"/>
                    </a:cubicBezTo>
                    <a:cubicBezTo>
                      <a:pt x="60" y="141"/>
                      <a:pt x="59" y="141"/>
                      <a:pt x="59" y="141"/>
                    </a:cubicBezTo>
                    <a:cubicBezTo>
                      <a:pt x="59" y="142"/>
                      <a:pt x="59" y="142"/>
                      <a:pt x="59" y="142"/>
                    </a:cubicBezTo>
                    <a:cubicBezTo>
                      <a:pt x="59" y="142"/>
                      <a:pt x="60" y="142"/>
                      <a:pt x="60" y="143"/>
                    </a:cubicBezTo>
                    <a:cubicBezTo>
                      <a:pt x="59" y="142"/>
                      <a:pt x="59" y="142"/>
                      <a:pt x="58" y="142"/>
                    </a:cubicBezTo>
                    <a:cubicBezTo>
                      <a:pt x="56" y="142"/>
                      <a:pt x="55" y="143"/>
                      <a:pt x="53" y="143"/>
                    </a:cubicBezTo>
                    <a:cubicBezTo>
                      <a:pt x="53" y="144"/>
                      <a:pt x="53" y="146"/>
                      <a:pt x="52" y="147"/>
                    </a:cubicBezTo>
                    <a:cubicBezTo>
                      <a:pt x="52" y="147"/>
                      <a:pt x="53" y="147"/>
                      <a:pt x="53" y="148"/>
                    </a:cubicBezTo>
                    <a:cubicBezTo>
                      <a:pt x="53" y="148"/>
                      <a:pt x="53" y="148"/>
                      <a:pt x="53" y="148"/>
                    </a:cubicBezTo>
                    <a:cubicBezTo>
                      <a:pt x="52" y="148"/>
                      <a:pt x="52" y="148"/>
                      <a:pt x="53" y="149"/>
                    </a:cubicBezTo>
                    <a:cubicBezTo>
                      <a:pt x="52" y="149"/>
                      <a:pt x="52" y="148"/>
                      <a:pt x="51" y="148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8"/>
                      <a:pt x="52" y="149"/>
                      <a:pt x="52" y="149"/>
                    </a:cubicBezTo>
                    <a:cubicBezTo>
                      <a:pt x="53" y="150"/>
                      <a:pt x="53" y="152"/>
                      <a:pt x="52" y="152"/>
                    </a:cubicBezTo>
                    <a:cubicBezTo>
                      <a:pt x="51" y="152"/>
                      <a:pt x="52" y="152"/>
                      <a:pt x="52" y="153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1" y="154"/>
                      <a:pt x="51" y="154"/>
                      <a:pt x="50" y="154"/>
                    </a:cubicBezTo>
                    <a:cubicBezTo>
                      <a:pt x="50" y="154"/>
                      <a:pt x="50" y="154"/>
                      <a:pt x="50" y="154"/>
                    </a:cubicBezTo>
                    <a:cubicBezTo>
                      <a:pt x="50" y="154"/>
                      <a:pt x="51" y="154"/>
                      <a:pt x="51" y="154"/>
                    </a:cubicBezTo>
                    <a:cubicBezTo>
                      <a:pt x="51" y="154"/>
                      <a:pt x="51" y="154"/>
                      <a:pt x="51" y="154"/>
                    </a:cubicBezTo>
                    <a:cubicBezTo>
                      <a:pt x="51" y="154"/>
                      <a:pt x="51" y="154"/>
                      <a:pt x="51" y="154"/>
                    </a:cubicBezTo>
                    <a:cubicBezTo>
                      <a:pt x="52" y="154"/>
                      <a:pt x="52" y="154"/>
                      <a:pt x="52" y="154"/>
                    </a:cubicBezTo>
                    <a:cubicBezTo>
                      <a:pt x="52" y="154"/>
                      <a:pt x="52" y="154"/>
                      <a:pt x="52" y="154"/>
                    </a:cubicBezTo>
                    <a:cubicBezTo>
                      <a:pt x="52" y="155"/>
                      <a:pt x="52" y="155"/>
                      <a:pt x="52" y="155"/>
                    </a:cubicBezTo>
                    <a:cubicBezTo>
                      <a:pt x="51" y="156"/>
                      <a:pt x="50" y="156"/>
                      <a:pt x="50" y="157"/>
                    </a:cubicBezTo>
                    <a:cubicBezTo>
                      <a:pt x="49" y="157"/>
                      <a:pt x="48" y="156"/>
                      <a:pt x="47" y="156"/>
                    </a:cubicBezTo>
                    <a:cubicBezTo>
                      <a:pt x="46" y="156"/>
                      <a:pt x="45" y="157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44" y="157"/>
                      <a:pt x="43" y="157"/>
                      <a:pt x="43" y="157"/>
                    </a:cubicBezTo>
                    <a:cubicBezTo>
                      <a:pt x="43" y="157"/>
                      <a:pt x="42" y="157"/>
                      <a:pt x="42" y="157"/>
                    </a:cubicBezTo>
                    <a:cubicBezTo>
                      <a:pt x="41" y="157"/>
                      <a:pt x="41" y="157"/>
                      <a:pt x="41" y="157"/>
                    </a:cubicBezTo>
                    <a:cubicBezTo>
                      <a:pt x="41" y="158"/>
                      <a:pt x="40" y="158"/>
                      <a:pt x="40" y="159"/>
                    </a:cubicBezTo>
                    <a:cubicBezTo>
                      <a:pt x="40" y="158"/>
                      <a:pt x="39" y="158"/>
                      <a:pt x="39" y="158"/>
                    </a:cubicBezTo>
                    <a:cubicBezTo>
                      <a:pt x="38" y="158"/>
                      <a:pt x="37" y="159"/>
                      <a:pt x="37" y="160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6" y="159"/>
                      <a:pt x="36" y="159"/>
                      <a:pt x="35" y="159"/>
                    </a:cubicBezTo>
                    <a:cubicBezTo>
                      <a:pt x="36" y="159"/>
                      <a:pt x="37" y="158"/>
                      <a:pt x="37" y="158"/>
                    </a:cubicBezTo>
                    <a:cubicBezTo>
                      <a:pt x="37" y="157"/>
                      <a:pt x="37" y="157"/>
                      <a:pt x="36" y="157"/>
                    </a:cubicBezTo>
                    <a:cubicBezTo>
                      <a:pt x="36" y="158"/>
                      <a:pt x="33" y="157"/>
                      <a:pt x="33" y="159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3" y="159"/>
                      <a:pt x="33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3" y="160"/>
                      <a:pt x="33" y="160"/>
                      <a:pt x="33" y="160"/>
                    </a:cubicBezTo>
                    <a:cubicBezTo>
                      <a:pt x="33" y="160"/>
                      <a:pt x="33" y="160"/>
                      <a:pt x="33" y="160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60"/>
                      <a:pt x="34" y="160"/>
                      <a:pt x="35" y="160"/>
                    </a:cubicBezTo>
                    <a:cubicBezTo>
                      <a:pt x="35" y="160"/>
                      <a:pt x="35" y="161"/>
                      <a:pt x="36" y="161"/>
                    </a:cubicBezTo>
                    <a:cubicBezTo>
                      <a:pt x="36" y="161"/>
                      <a:pt x="37" y="161"/>
                      <a:pt x="37" y="161"/>
                    </a:cubicBezTo>
                    <a:cubicBezTo>
                      <a:pt x="37" y="161"/>
                      <a:pt x="37" y="161"/>
                      <a:pt x="37" y="161"/>
                    </a:cubicBezTo>
                    <a:cubicBezTo>
                      <a:pt x="37" y="161"/>
                      <a:pt x="37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8" y="162"/>
                      <a:pt x="39" y="162"/>
                      <a:pt x="39" y="162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9" y="163"/>
                      <a:pt x="39" y="163"/>
                      <a:pt x="39" y="164"/>
                    </a:cubicBezTo>
                    <a:cubicBezTo>
                      <a:pt x="40" y="164"/>
                      <a:pt x="40" y="165"/>
                      <a:pt x="41" y="165"/>
                    </a:cubicBezTo>
                    <a:cubicBezTo>
                      <a:pt x="41" y="166"/>
                      <a:pt x="41" y="166"/>
                      <a:pt x="41" y="167"/>
                    </a:cubicBezTo>
                    <a:cubicBezTo>
                      <a:pt x="42" y="167"/>
                      <a:pt x="42" y="168"/>
                      <a:pt x="43" y="169"/>
                    </a:cubicBezTo>
                    <a:cubicBezTo>
                      <a:pt x="42" y="169"/>
                      <a:pt x="42" y="168"/>
                      <a:pt x="41" y="168"/>
                    </a:cubicBezTo>
                    <a:cubicBezTo>
                      <a:pt x="41" y="170"/>
                      <a:pt x="42" y="174"/>
                      <a:pt x="39" y="175"/>
                    </a:cubicBezTo>
                    <a:cubicBezTo>
                      <a:pt x="38" y="175"/>
                      <a:pt x="38" y="174"/>
                      <a:pt x="37" y="174"/>
                    </a:cubicBezTo>
                    <a:cubicBezTo>
                      <a:pt x="37" y="174"/>
                      <a:pt x="37" y="174"/>
                      <a:pt x="36" y="174"/>
                    </a:cubicBezTo>
                    <a:cubicBezTo>
                      <a:pt x="36" y="174"/>
                      <a:pt x="36" y="174"/>
                      <a:pt x="36" y="174"/>
                    </a:cubicBezTo>
                    <a:cubicBezTo>
                      <a:pt x="35" y="174"/>
                      <a:pt x="34" y="174"/>
                      <a:pt x="33" y="174"/>
                    </a:cubicBezTo>
                    <a:cubicBezTo>
                      <a:pt x="32" y="174"/>
                      <a:pt x="31" y="174"/>
                      <a:pt x="30" y="173"/>
                    </a:cubicBezTo>
                    <a:cubicBezTo>
                      <a:pt x="30" y="173"/>
                      <a:pt x="29" y="174"/>
                      <a:pt x="29" y="174"/>
                    </a:cubicBezTo>
                    <a:cubicBezTo>
                      <a:pt x="28" y="174"/>
                      <a:pt x="27" y="174"/>
                      <a:pt x="27" y="174"/>
                    </a:cubicBezTo>
                    <a:cubicBezTo>
                      <a:pt x="27" y="174"/>
                      <a:pt x="27" y="174"/>
                      <a:pt x="27" y="174"/>
                    </a:cubicBezTo>
                    <a:cubicBezTo>
                      <a:pt x="27" y="174"/>
                      <a:pt x="27" y="173"/>
                      <a:pt x="26" y="173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5" y="173"/>
                      <a:pt x="25" y="174"/>
                      <a:pt x="24" y="174"/>
                    </a:cubicBezTo>
                    <a:cubicBezTo>
                      <a:pt x="24" y="174"/>
                      <a:pt x="25" y="174"/>
                      <a:pt x="24" y="175"/>
                    </a:cubicBezTo>
                    <a:cubicBezTo>
                      <a:pt x="23" y="175"/>
                      <a:pt x="22" y="174"/>
                      <a:pt x="22" y="176"/>
                    </a:cubicBezTo>
                    <a:cubicBezTo>
                      <a:pt x="22" y="176"/>
                      <a:pt x="23" y="176"/>
                      <a:pt x="23" y="177"/>
                    </a:cubicBezTo>
                    <a:cubicBezTo>
                      <a:pt x="23" y="177"/>
                      <a:pt x="23" y="177"/>
                      <a:pt x="23" y="177"/>
                    </a:cubicBezTo>
                    <a:cubicBezTo>
                      <a:pt x="23" y="178"/>
                      <a:pt x="23" y="181"/>
                      <a:pt x="23" y="183"/>
                    </a:cubicBezTo>
                    <a:cubicBezTo>
                      <a:pt x="23" y="185"/>
                      <a:pt x="21" y="187"/>
                      <a:pt x="21" y="189"/>
                    </a:cubicBezTo>
                    <a:cubicBezTo>
                      <a:pt x="21" y="189"/>
                      <a:pt x="21" y="189"/>
                      <a:pt x="21" y="189"/>
                    </a:cubicBezTo>
                    <a:cubicBezTo>
                      <a:pt x="22" y="189"/>
                      <a:pt x="22" y="189"/>
                      <a:pt x="22" y="189"/>
                    </a:cubicBezTo>
                    <a:cubicBezTo>
                      <a:pt x="22" y="188"/>
                      <a:pt x="22" y="188"/>
                      <a:pt x="22" y="188"/>
                    </a:cubicBezTo>
                    <a:cubicBezTo>
                      <a:pt x="22" y="188"/>
                      <a:pt x="22" y="188"/>
                      <a:pt x="22" y="188"/>
                    </a:cubicBezTo>
                    <a:cubicBezTo>
                      <a:pt x="22" y="189"/>
                      <a:pt x="21" y="189"/>
                      <a:pt x="22" y="190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2" y="189"/>
                      <a:pt x="23" y="189"/>
                    </a:cubicBezTo>
                    <a:cubicBezTo>
                      <a:pt x="23" y="189"/>
                      <a:pt x="23" y="189"/>
                      <a:pt x="23" y="190"/>
                    </a:cubicBezTo>
                    <a:cubicBezTo>
                      <a:pt x="23" y="191"/>
                      <a:pt x="23" y="192"/>
                      <a:pt x="22" y="194"/>
                    </a:cubicBezTo>
                    <a:cubicBezTo>
                      <a:pt x="23" y="194"/>
                      <a:pt x="23" y="194"/>
                      <a:pt x="23" y="194"/>
                    </a:cubicBezTo>
                    <a:cubicBezTo>
                      <a:pt x="24" y="194"/>
                      <a:pt x="24" y="194"/>
                      <a:pt x="25" y="194"/>
                    </a:cubicBezTo>
                    <a:cubicBezTo>
                      <a:pt x="25" y="194"/>
                      <a:pt x="26" y="193"/>
                      <a:pt x="26" y="193"/>
                    </a:cubicBezTo>
                    <a:cubicBezTo>
                      <a:pt x="27" y="193"/>
                      <a:pt x="28" y="194"/>
                      <a:pt x="28" y="195"/>
                    </a:cubicBezTo>
                    <a:cubicBezTo>
                      <a:pt x="29" y="196"/>
                      <a:pt x="30" y="197"/>
                      <a:pt x="30" y="197"/>
                    </a:cubicBezTo>
                    <a:cubicBezTo>
                      <a:pt x="31" y="197"/>
                      <a:pt x="31" y="197"/>
                      <a:pt x="32" y="196"/>
                    </a:cubicBezTo>
                    <a:cubicBezTo>
                      <a:pt x="33" y="196"/>
                      <a:pt x="33" y="196"/>
                      <a:pt x="33" y="196"/>
                    </a:cubicBezTo>
                    <a:cubicBezTo>
                      <a:pt x="33" y="195"/>
                      <a:pt x="34" y="195"/>
                      <a:pt x="35" y="195"/>
                    </a:cubicBezTo>
                    <a:cubicBezTo>
                      <a:pt x="35" y="195"/>
                      <a:pt x="35" y="195"/>
                      <a:pt x="35" y="195"/>
                    </a:cubicBezTo>
                    <a:cubicBezTo>
                      <a:pt x="36" y="195"/>
                      <a:pt x="36" y="195"/>
                      <a:pt x="36" y="195"/>
                    </a:cubicBezTo>
                    <a:cubicBezTo>
                      <a:pt x="36" y="195"/>
                      <a:pt x="37" y="195"/>
                      <a:pt x="37" y="195"/>
                    </a:cubicBezTo>
                    <a:cubicBezTo>
                      <a:pt x="37" y="195"/>
                      <a:pt x="37" y="195"/>
                      <a:pt x="37" y="195"/>
                    </a:cubicBezTo>
                    <a:cubicBezTo>
                      <a:pt x="38" y="195"/>
                      <a:pt x="38" y="195"/>
                      <a:pt x="38" y="195"/>
                    </a:cubicBezTo>
                    <a:cubicBezTo>
                      <a:pt x="38" y="195"/>
                      <a:pt x="38" y="195"/>
                      <a:pt x="38" y="194"/>
                    </a:cubicBezTo>
                    <a:cubicBezTo>
                      <a:pt x="39" y="195"/>
                      <a:pt x="39" y="195"/>
                      <a:pt x="39" y="195"/>
                    </a:cubicBezTo>
                    <a:cubicBezTo>
                      <a:pt x="39" y="194"/>
                      <a:pt x="40" y="194"/>
                      <a:pt x="40" y="193"/>
                    </a:cubicBezTo>
                    <a:cubicBezTo>
                      <a:pt x="41" y="193"/>
                      <a:pt x="41" y="193"/>
                      <a:pt x="42" y="193"/>
                    </a:cubicBezTo>
                    <a:cubicBezTo>
                      <a:pt x="42" y="193"/>
                      <a:pt x="42" y="193"/>
                      <a:pt x="42" y="193"/>
                    </a:cubicBezTo>
                    <a:cubicBezTo>
                      <a:pt x="42" y="191"/>
                      <a:pt x="43" y="191"/>
                      <a:pt x="43" y="190"/>
                    </a:cubicBezTo>
                    <a:cubicBezTo>
                      <a:pt x="44" y="190"/>
                      <a:pt x="44" y="189"/>
                      <a:pt x="45" y="189"/>
                    </a:cubicBezTo>
                    <a:cubicBezTo>
                      <a:pt x="44" y="188"/>
                      <a:pt x="43" y="187"/>
                      <a:pt x="43" y="187"/>
                    </a:cubicBezTo>
                    <a:cubicBezTo>
                      <a:pt x="44" y="185"/>
                      <a:pt x="45" y="183"/>
                      <a:pt x="46" y="183"/>
                    </a:cubicBezTo>
                    <a:cubicBezTo>
                      <a:pt x="46" y="183"/>
                      <a:pt x="46" y="182"/>
                      <a:pt x="46" y="182"/>
                    </a:cubicBezTo>
                    <a:cubicBezTo>
                      <a:pt x="49" y="181"/>
                      <a:pt x="51" y="181"/>
                      <a:pt x="51" y="178"/>
                    </a:cubicBezTo>
                    <a:cubicBezTo>
                      <a:pt x="51" y="176"/>
                      <a:pt x="51" y="175"/>
                      <a:pt x="53" y="174"/>
                    </a:cubicBezTo>
                    <a:cubicBezTo>
                      <a:pt x="53" y="174"/>
                      <a:pt x="54" y="174"/>
                      <a:pt x="54" y="175"/>
                    </a:cubicBezTo>
                    <a:cubicBezTo>
                      <a:pt x="55" y="175"/>
                      <a:pt x="55" y="174"/>
                      <a:pt x="55" y="174"/>
                    </a:cubicBezTo>
                    <a:cubicBezTo>
                      <a:pt x="56" y="175"/>
                      <a:pt x="57" y="176"/>
                      <a:pt x="58" y="176"/>
                    </a:cubicBezTo>
                    <a:cubicBezTo>
                      <a:pt x="58" y="176"/>
                      <a:pt x="59" y="176"/>
                      <a:pt x="59" y="176"/>
                    </a:cubicBezTo>
                    <a:cubicBezTo>
                      <a:pt x="59" y="174"/>
                      <a:pt x="60" y="173"/>
                      <a:pt x="62" y="173"/>
                    </a:cubicBezTo>
                    <a:cubicBezTo>
                      <a:pt x="63" y="172"/>
                      <a:pt x="63" y="171"/>
                      <a:pt x="64" y="171"/>
                    </a:cubicBezTo>
                    <a:cubicBezTo>
                      <a:pt x="65" y="171"/>
                      <a:pt x="66" y="172"/>
                      <a:pt x="67" y="172"/>
                    </a:cubicBezTo>
                    <a:cubicBezTo>
                      <a:pt x="68" y="174"/>
                      <a:pt x="69" y="176"/>
                      <a:pt x="70" y="177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72" y="179"/>
                      <a:pt x="74" y="180"/>
                      <a:pt x="75" y="181"/>
                    </a:cubicBezTo>
                    <a:cubicBezTo>
                      <a:pt x="75" y="181"/>
                      <a:pt x="75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77" y="183"/>
                      <a:pt x="80" y="182"/>
                      <a:pt x="79" y="184"/>
                    </a:cubicBezTo>
                    <a:cubicBezTo>
                      <a:pt x="80" y="184"/>
                      <a:pt x="81" y="185"/>
                      <a:pt x="81" y="185"/>
                    </a:cubicBezTo>
                    <a:cubicBezTo>
                      <a:pt x="81" y="185"/>
                      <a:pt x="82" y="185"/>
                      <a:pt x="82" y="185"/>
                    </a:cubicBezTo>
                    <a:cubicBezTo>
                      <a:pt x="82" y="187"/>
                      <a:pt x="83" y="187"/>
                      <a:pt x="83" y="189"/>
                    </a:cubicBezTo>
                    <a:cubicBezTo>
                      <a:pt x="82" y="189"/>
                      <a:pt x="82" y="191"/>
                      <a:pt x="81" y="191"/>
                    </a:cubicBezTo>
                    <a:cubicBezTo>
                      <a:pt x="82" y="191"/>
                      <a:pt x="82" y="192"/>
                      <a:pt x="82" y="192"/>
                    </a:cubicBezTo>
                    <a:cubicBezTo>
                      <a:pt x="82" y="192"/>
                      <a:pt x="83" y="192"/>
                      <a:pt x="83" y="192"/>
                    </a:cubicBezTo>
                    <a:cubicBezTo>
                      <a:pt x="84" y="191"/>
                      <a:pt x="84" y="189"/>
                      <a:pt x="85" y="188"/>
                    </a:cubicBezTo>
                    <a:cubicBezTo>
                      <a:pt x="85" y="187"/>
                      <a:pt x="84" y="186"/>
                      <a:pt x="83" y="186"/>
                    </a:cubicBezTo>
                    <a:cubicBezTo>
                      <a:pt x="84" y="185"/>
                      <a:pt x="84" y="184"/>
                      <a:pt x="85" y="183"/>
                    </a:cubicBezTo>
                    <a:cubicBezTo>
                      <a:pt x="85" y="184"/>
                      <a:pt x="86" y="184"/>
                      <a:pt x="86" y="184"/>
                    </a:cubicBezTo>
                    <a:cubicBezTo>
                      <a:pt x="86" y="184"/>
                      <a:pt x="86" y="184"/>
                      <a:pt x="86" y="184"/>
                    </a:cubicBezTo>
                    <a:cubicBezTo>
                      <a:pt x="87" y="184"/>
                      <a:pt x="87" y="185"/>
                      <a:pt x="88" y="185"/>
                    </a:cubicBezTo>
                    <a:cubicBezTo>
                      <a:pt x="88" y="185"/>
                      <a:pt x="88" y="185"/>
                      <a:pt x="88" y="185"/>
                    </a:cubicBezTo>
                    <a:cubicBezTo>
                      <a:pt x="87" y="185"/>
                      <a:pt x="88" y="185"/>
                      <a:pt x="88" y="184"/>
                    </a:cubicBezTo>
                    <a:cubicBezTo>
                      <a:pt x="86" y="182"/>
                      <a:pt x="84" y="181"/>
                      <a:pt x="82" y="180"/>
                    </a:cubicBezTo>
                    <a:cubicBezTo>
                      <a:pt x="81" y="180"/>
                      <a:pt x="82" y="180"/>
                      <a:pt x="82" y="179"/>
                    </a:cubicBezTo>
                    <a:cubicBezTo>
                      <a:pt x="82" y="179"/>
                      <a:pt x="82" y="179"/>
                      <a:pt x="81" y="179"/>
                    </a:cubicBezTo>
                    <a:cubicBezTo>
                      <a:pt x="81" y="179"/>
                      <a:pt x="81" y="179"/>
                      <a:pt x="81" y="179"/>
                    </a:cubicBezTo>
                    <a:cubicBezTo>
                      <a:pt x="80" y="179"/>
                      <a:pt x="80" y="179"/>
                      <a:pt x="80" y="179"/>
                    </a:cubicBezTo>
                    <a:cubicBezTo>
                      <a:pt x="80" y="179"/>
                      <a:pt x="80" y="179"/>
                      <a:pt x="80" y="179"/>
                    </a:cubicBezTo>
                    <a:cubicBezTo>
                      <a:pt x="77" y="178"/>
                      <a:pt x="77" y="175"/>
                      <a:pt x="74" y="173"/>
                    </a:cubicBezTo>
                    <a:cubicBezTo>
                      <a:pt x="73" y="172"/>
                      <a:pt x="72" y="172"/>
                      <a:pt x="72" y="170"/>
                    </a:cubicBezTo>
                    <a:cubicBezTo>
                      <a:pt x="73" y="169"/>
                      <a:pt x="73" y="169"/>
                      <a:pt x="73" y="169"/>
                    </a:cubicBezTo>
                    <a:cubicBezTo>
                      <a:pt x="72" y="169"/>
                      <a:pt x="72" y="169"/>
                      <a:pt x="72" y="168"/>
                    </a:cubicBezTo>
                    <a:cubicBezTo>
                      <a:pt x="73" y="168"/>
                      <a:pt x="74" y="167"/>
                      <a:pt x="75" y="167"/>
                    </a:cubicBezTo>
                    <a:cubicBezTo>
                      <a:pt x="75" y="167"/>
                      <a:pt x="76" y="167"/>
                      <a:pt x="76" y="168"/>
                    </a:cubicBezTo>
                    <a:cubicBezTo>
                      <a:pt x="75" y="168"/>
                      <a:pt x="76" y="170"/>
                      <a:pt x="76" y="170"/>
                    </a:cubicBezTo>
                    <a:cubicBezTo>
                      <a:pt x="77" y="170"/>
                      <a:pt x="77" y="168"/>
                      <a:pt x="78" y="168"/>
                    </a:cubicBezTo>
                    <a:cubicBezTo>
                      <a:pt x="78" y="168"/>
                      <a:pt x="78" y="168"/>
                      <a:pt x="78" y="168"/>
                    </a:cubicBezTo>
                    <a:cubicBezTo>
                      <a:pt x="79" y="169"/>
                      <a:pt x="79" y="171"/>
                      <a:pt x="80" y="172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0" y="172"/>
                      <a:pt x="79" y="172"/>
                      <a:pt x="80" y="173"/>
                    </a:cubicBezTo>
                    <a:cubicBezTo>
                      <a:pt x="81" y="173"/>
                      <a:pt x="81" y="174"/>
                      <a:pt x="82" y="174"/>
                    </a:cubicBezTo>
                    <a:cubicBezTo>
                      <a:pt x="82" y="174"/>
                      <a:pt x="83" y="174"/>
                      <a:pt x="83" y="174"/>
                    </a:cubicBezTo>
                    <a:cubicBezTo>
                      <a:pt x="84" y="174"/>
                      <a:pt x="85" y="175"/>
                      <a:pt x="85" y="176"/>
                    </a:cubicBezTo>
                    <a:cubicBezTo>
                      <a:pt x="85" y="176"/>
                      <a:pt x="85" y="176"/>
                      <a:pt x="85" y="176"/>
                    </a:cubicBezTo>
                    <a:cubicBezTo>
                      <a:pt x="85" y="176"/>
                      <a:pt x="85" y="176"/>
                      <a:pt x="85" y="176"/>
                    </a:cubicBezTo>
                    <a:cubicBezTo>
                      <a:pt x="85" y="176"/>
                      <a:pt x="85" y="176"/>
                      <a:pt x="85" y="176"/>
                    </a:cubicBezTo>
                    <a:cubicBezTo>
                      <a:pt x="85" y="176"/>
                      <a:pt x="85" y="176"/>
                      <a:pt x="85" y="176"/>
                    </a:cubicBezTo>
                    <a:cubicBezTo>
                      <a:pt x="85" y="176"/>
                      <a:pt x="86" y="176"/>
                      <a:pt x="87" y="176"/>
                    </a:cubicBezTo>
                    <a:cubicBezTo>
                      <a:pt x="87" y="176"/>
                      <a:pt x="87" y="176"/>
                      <a:pt x="87" y="176"/>
                    </a:cubicBezTo>
                    <a:cubicBezTo>
                      <a:pt x="88" y="177"/>
                      <a:pt x="89" y="179"/>
                      <a:pt x="90" y="180"/>
                    </a:cubicBezTo>
                    <a:cubicBezTo>
                      <a:pt x="90" y="181"/>
                      <a:pt x="90" y="183"/>
                      <a:pt x="90" y="184"/>
                    </a:cubicBezTo>
                    <a:cubicBezTo>
                      <a:pt x="90" y="184"/>
                      <a:pt x="90" y="184"/>
                      <a:pt x="91" y="184"/>
                    </a:cubicBezTo>
                    <a:cubicBezTo>
                      <a:pt x="91" y="184"/>
                      <a:pt x="91" y="184"/>
                      <a:pt x="91" y="184"/>
                    </a:cubicBezTo>
                    <a:cubicBezTo>
                      <a:pt x="92" y="187"/>
                      <a:pt x="94" y="188"/>
                      <a:pt x="95" y="190"/>
                    </a:cubicBezTo>
                    <a:cubicBezTo>
                      <a:pt x="95" y="190"/>
                      <a:pt x="96" y="190"/>
                      <a:pt x="96" y="190"/>
                    </a:cubicBezTo>
                    <a:cubicBezTo>
                      <a:pt x="98" y="190"/>
                      <a:pt x="99" y="190"/>
                      <a:pt x="99" y="191"/>
                    </a:cubicBezTo>
                    <a:cubicBezTo>
                      <a:pt x="99" y="191"/>
                      <a:pt x="99" y="191"/>
                      <a:pt x="99" y="191"/>
                    </a:cubicBezTo>
                    <a:cubicBezTo>
                      <a:pt x="98" y="191"/>
                      <a:pt x="97" y="191"/>
                      <a:pt x="97" y="190"/>
                    </a:cubicBezTo>
                    <a:cubicBezTo>
                      <a:pt x="96" y="191"/>
                      <a:pt x="95" y="190"/>
                      <a:pt x="95" y="192"/>
                    </a:cubicBezTo>
                    <a:cubicBezTo>
                      <a:pt x="95" y="192"/>
                      <a:pt x="96" y="192"/>
                      <a:pt x="97" y="193"/>
                    </a:cubicBezTo>
                    <a:cubicBezTo>
                      <a:pt x="96" y="194"/>
                      <a:pt x="97" y="195"/>
                      <a:pt x="97" y="195"/>
                    </a:cubicBezTo>
                    <a:cubicBezTo>
                      <a:pt x="97" y="194"/>
                      <a:pt x="97" y="194"/>
                      <a:pt x="97" y="194"/>
                    </a:cubicBezTo>
                    <a:cubicBezTo>
                      <a:pt x="98" y="195"/>
                      <a:pt x="99" y="196"/>
                      <a:pt x="99" y="196"/>
                    </a:cubicBezTo>
                    <a:cubicBezTo>
                      <a:pt x="99" y="196"/>
                      <a:pt x="99" y="196"/>
                      <a:pt x="99" y="195"/>
                    </a:cubicBezTo>
                    <a:cubicBezTo>
                      <a:pt x="99" y="195"/>
                      <a:pt x="99" y="195"/>
                      <a:pt x="99" y="195"/>
                    </a:cubicBezTo>
                    <a:cubicBezTo>
                      <a:pt x="99" y="195"/>
                      <a:pt x="99" y="195"/>
                      <a:pt x="99" y="195"/>
                    </a:cubicBezTo>
                    <a:cubicBezTo>
                      <a:pt x="99" y="195"/>
                      <a:pt x="99" y="195"/>
                      <a:pt x="99" y="195"/>
                    </a:cubicBezTo>
                    <a:cubicBezTo>
                      <a:pt x="100" y="195"/>
                      <a:pt x="100" y="195"/>
                      <a:pt x="100" y="195"/>
                    </a:cubicBezTo>
                    <a:cubicBezTo>
                      <a:pt x="100" y="194"/>
                      <a:pt x="99" y="194"/>
                      <a:pt x="99" y="193"/>
                    </a:cubicBezTo>
                    <a:cubicBezTo>
                      <a:pt x="100" y="193"/>
                      <a:pt x="100" y="193"/>
                      <a:pt x="101" y="193"/>
                    </a:cubicBezTo>
                    <a:cubicBezTo>
                      <a:pt x="101" y="193"/>
                      <a:pt x="100" y="192"/>
                      <a:pt x="99" y="192"/>
                    </a:cubicBezTo>
                    <a:cubicBezTo>
                      <a:pt x="100" y="192"/>
                      <a:pt x="100" y="192"/>
                      <a:pt x="100" y="192"/>
                    </a:cubicBezTo>
                    <a:cubicBezTo>
                      <a:pt x="101" y="192"/>
                      <a:pt x="101" y="192"/>
                      <a:pt x="102" y="192"/>
                    </a:cubicBezTo>
                    <a:cubicBezTo>
                      <a:pt x="102" y="190"/>
                      <a:pt x="100" y="189"/>
                      <a:pt x="98" y="189"/>
                    </a:cubicBezTo>
                    <a:cubicBezTo>
                      <a:pt x="99" y="188"/>
                      <a:pt x="99" y="188"/>
                      <a:pt x="99" y="188"/>
                    </a:cubicBezTo>
                    <a:cubicBezTo>
                      <a:pt x="99" y="188"/>
                      <a:pt x="99" y="188"/>
                      <a:pt x="99" y="188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8"/>
                      <a:pt x="99" y="188"/>
                      <a:pt x="100" y="188"/>
                    </a:cubicBezTo>
                    <a:cubicBezTo>
                      <a:pt x="100" y="188"/>
                      <a:pt x="100" y="188"/>
                      <a:pt x="100" y="188"/>
                    </a:cubicBezTo>
                    <a:cubicBezTo>
                      <a:pt x="100" y="187"/>
                      <a:pt x="98" y="186"/>
                      <a:pt x="98" y="185"/>
                    </a:cubicBezTo>
                    <a:cubicBezTo>
                      <a:pt x="98" y="184"/>
                      <a:pt x="98" y="183"/>
                      <a:pt x="99" y="183"/>
                    </a:cubicBezTo>
                    <a:cubicBezTo>
                      <a:pt x="99" y="183"/>
                      <a:pt x="99" y="183"/>
                      <a:pt x="99" y="183"/>
                    </a:cubicBezTo>
                    <a:cubicBezTo>
                      <a:pt x="99" y="183"/>
                      <a:pt x="99" y="183"/>
                      <a:pt x="99" y="184"/>
                    </a:cubicBezTo>
                    <a:cubicBezTo>
                      <a:pt x="100" y="184"/>
                      <a:pt x="99" y="185"/>
                      <a:pt x="100" y="185"/>
                    </a:cubicBezTo>
                    <a:cubicBezTo>
                      <a:pt x="100" y="185"/>
                      <a:pt x="100" y="185"/>
                      <a:pt x="100" y="185"/>
                    </a:cubicBezTo>
                    <a:cubicBezTo>
                      <a:pt x="100" y="185"/>
                      <a:pt x="100" y="185"/>
                      <a:pt x="100" y="184"/>
                    </a:cubicBezTo>
                    <a:cubicBezTo>
                      <a:pt x="101" y="184"/>
                      <a:pt x="101" y="185"/>
                      <a:pt x="101" y="185"/>
                    </a:cubicBezTo>
                    <a:cubicBezTo>
                      <a:pt x="101" y="185"/>
                      <a:pt x="101" y="185"/>
                      <a:pt x="101" y="185"/>
                    </a:cubicBezTo>
                    <a:cubicBezTo>
                      <a:pt x="102" y="184"/>
                      <a:pt x="101" y="184"/>
                      <a:pt x="101" y="184"/>
                    </a:cubicBezTo>
                    <a:cubicBezTo>
                      <a:pt x="101" y="184"/>
                      <a:pt x="101" y="184"/>
                      <a:pt x="101" y="184"/>
                    </a:cubicBezTo>
                    <a:cubicBezTo>
                      <a:pt x="101" y="184"/>
                      <a:pt x="102" y="184"/>
                      <a:pt x="102" y="184"/>
                    </a:cubicBezTo>
                    <a:cubicBezTo>
                      <a:pt x="102" y="184"/>
                      <a:pt x="102" y="184"/>
                      <a:pt x="102" y="184"/>
                    </a:cubicBezTo>
                    <a:cubicBezTo>
                      <a:pt x="102" y="184"/>
                      <a:pt x="102" y="184"/>
                      <a:pt x="102" y="184"/>
                    </a:cubicBezTo>
                    <a:cubicBezTo>
                      <a:pt x="102" y="183"/>
                      <a:pt x="101" y="184"/>
                      <a:pt x="101" y="183"/>
                    </a:cubicBezTo>
                    <a:cubicBezTo>
                      <a:pt x="102" y="183"/>
                      <a:pt x="102" y="182"/>
                      <a:pt x="102" y="182"/>
                    </a:cubicBezTo>
                    <a:cubicBezTo>
                      <a:pt x="103" y="182"/>
                      <a:pt x="103" y="182"/>
                      <a:pt x="103" y="182"/>
                    </a:cubicBezTo>
                    <a:cubicBezTo>
                      <a:pt x="103" y="182"/>
                      <a:pt x="103" y="182"/>
                      <a:pt x="103" y="182"/>
                    </a:cubicBezTo>
                    <a:cubicBezTo>
                      <a:pt x="104" y="182"/>
                      <a:pt x="104" y="182"/>
                      <a:pt x="104" y="182"/>
                    </a:cubicBezTo>
                    <a:cubicBezTo>
                      <a:pt x="105" y="182"/>
                      <a:pt x="107" y="182"/>
                      <a:pt x="108" y="183"/>
                    </a:cubicBezTo>
                    <a:cubicBezTo>
                      <a:pt x="108" y="183"/>
                      <a:pt x="108" y="183"/>
                      <a:pt x="108" y="183"/>
                    </a:cubicBezTo>
                    <a:cubicBezTo>
                      <a:pt x="107" y="183"/>
                      <a:pt x="107" y="184"/>
                      <a:pt x="107" y="184"/>
                    </a:cubicBezTo>
                    <a:cubicBezTo>
                      <a:pt x="108" y="184"/>
                      <a:pt x="109" y="182"/>
                      <a:pt x="110" y="182"/>
                    </a:cubicBezTo>
                    <a:cubicBezTo>
                      <a:pt x="110" y="182"/>
                      <a:pt x="110" y="182"/>
                      <a:pt x="111" y="182"/>
                    </a:cubicBezTo>
                    <a:cubicBezTo>
                      <a:pt x="111" y="182"/>
                      <a:pt x="111" y="182"/>
                      <a:pt x="112" y="182"/>
                    </a:cubicBezTo>
                    <a:cubicBezTo>
                      <a:pt x="112" y="182"/>
                      <a:pt x="112" y="182"/>
                      <a:pt x="112" y="182"/>
                    </a:cubicBezTo>
                    <a:cubicBezTo>
                      <a:pt x="113" y="182"/>
                      <a:pt x="113" y="182"/>
                      <a:pt x="113" y="181"/>
                    </a:cubicBezTo>
                    <a:cubicBezTo>
                      <a:pt x="111" y="180"/>
                      <a:pt x="111" y="178"/>
                      <a:pt x="110" y="177"/>
                    </a:cubicBezTo>
                    <a:cubicBezTo>
                      <a:pt x="110" y="176"/>
                      <a:pt x="111" y="175"/>
                      <a:pt x="110" y="175"/>
                    </a:cubicBezTo>
                    <a:cubicBezTo>
                      <a:pt x="111" y="174"/>
                      <a:pt x="111" y="174"/>
                      <a:pt x="112" y="174"/>
                    </a:cubicBezTo>
                    <a:cubicBezTo>
                      <a:pt x="112" y="172"/>
                      <a:pt x="112" y="170"/>
                      <a:pt x="112" y="169"/>
                    </a:cubicBezTo>
                    <a:cubicBezTo>
                      <a:pt x="113" y="169"/>
                      <a:pt x="113" y="169"/>
                      <a:pt x="113" y="169"/>
                    </a:cubicBezTo>
                    <a:cubicBezTo>
                      <a:pt x="113" y="169"/>
                      <a:pt x="113" y="169"/>
                      <a:pt x="114" y="169"/>
                    </a:cubicBezTo>
                    <a:cubicBezTo>
                      <a:pt x="114" y="168"/>
                      <a:pt x="114" y="168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5" y="166"/>
                      <a:pt x="116" y="165"/>
                      <a:pt x="116" y="164"/>
                    </a:cubicBezTo>
                    <a:cubicBezTo>
                      <a:pt x="117" y="164"/>
                      <a:pt x="117" y="163"/>
                      <a:pt x="118" y="163"/>
                    </a:cubicBezTo>
                    <a:cubicBezTo>
                      <a:pt x="118" y="163"/>
                      <a:pt x="118" y="163"/>
                      <a:pt x="118" y="163"/>
                    </a:cubicBezTo>
                    <a:cubicBezTo>
                      <a:pt x="118" y="163"/>
                      <a:pt x="118" y="163"/>
                      <a:pt x="119" y="163"/>
                    </a:cubicBezTo>
                    <a:cubicBezTo>
                      <a:pt x="119" y="163"/>
                      <a:pt x="119" y="163"/>
                      <a:pt x="119" y="163"/>
                    </a:cubicBezTo>
                    <a:cubicBezTo>
                      <a:pt x="119" y="163"/>
                      <a:pt x="119" y="163"/>
                      <a:pt x="119" y="163"/>
                    </a:cubicBezTo>
                    <a:cubicBezTo>
                      <a:pt x="119" y="163"/>
                      <a:pt x="120" y="163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4"/>
                      <a:pt x="120" y="164"/>
                      <a:pt x="119" y="164"/>
                    </a:cubicBezTo>
                    <a:cubicBezTo>
                      <a:pt x="119" y="164"/>
                      <a:pt x="119" y="164"/>
                      <a:pt x="119" y="164"/>
                    </a:cubicBezTo>
                    <a:cubicBezTo>
                      <a:pt x="119" y="164"/>
                      <a:pt x="119" y="164"/>
                      <a:pt x="118" y="164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19" y="164"/>
                      <a:pt x="119" y="164"/>
                      <a:pt x="119" y="164"/>
                    </a:cubicBezTo>
                    <a:cubicBezTo>
                      <a:pt x="119" y="165"/>
                      <a:pt x="119" y="165"/>
                      <a:pt x="119" y="165"/>
                    </a:cubicBezTo>
                    <a:cubicBezTo>
                      <a:pt x="120" y="165"/>
                      <a:pt x="120" y="165"/>
                      <a:pt x="121" y="165"/>
                    </a:cubicBezTo>
                    <a:cubicBezTo>
                      <a:pt x="121" y="165"/>
                      <a:pt x="121" y="165"/>
                      <a:pt x="121" y="165"/>
                    </a:cubicBezTo>
                    <a:cubicBezTo>
                      <a:pt x="122" y="165"/>
                      <a:pt x="122" y="165"/>
                      <a:pt x="122" y="165"/>
                    </a:cubicBezTo>
                    <a:cubicBezTo>
                      <a:pt x="122" y="165"/>
                      <a:pt x="123" y="165"/>
                      <a:pt x="123" y="165"/>
                    </a:cubicBezTo>
                    <a:cubicBezTo>
                      <a:pt x="123" y="166"/>
                      <a:pt x="123" y="166"/>
                      <a:pt x="123" y="166"/>
                    </a:cubicBezTo>
                    <a:cubicBezTo>
                      <a:pt x="123" y="166"/>
                      <a:pt x="123" y="166"/>
                      <a:pt x="123" y="166"/>
                    </a:cubicBezTo>
                    <a:cubicBezTo>
                      <a:pt x="122" y="166"/>
                      <a:pt x="121" y="167"/>
                      <a:pt x="121" y="168"/>
                    </a:cubicBezTo>
                    <a:cubicBezTo>
                      <a:pt x="121" y="168"/>
                      <a:pt x="121" y="168"/>
                      <a:pt x="122" y="168"/>
                    </a:cubicBezTo>
                    <a:cubicBezTo>
                      <a:pt x="122" y="168"/>
                      <a:pt x="123" y="168"/>
                      <a:pt x="123" y="169"/>
                    </a:cubicBezTo>
                    <a:cubicBezTo>
                      <a:pt x="123" y="169"/>
                      <a:pt x="123" y="169"/>
                      <a:pt x="123" y="170"/>
                    </a:cubicBezTo>
                    <a:cubicBezTo>
                      <a:pt x="123" y="170"/>
                      <a:pt x="124" y="170"/>
                      <a:pt x="124" y="170"/>
                    </a:cubicBezTo>
                    <a:cubicBezTo>
                      <a:pt x="125" y="170"/>
                      <a:pt x="126" y="169"/>
                      <a:pt x="126" y="169"/>
                    </a:cubicBezTo>
                    <a:cubicBezTo>
                      <a:pt x="127" y="169"/>
                      <a:pt x="127" y="169"/>
                      <a:pt x="127" y="169"/>
                    </a:cubicBezTo>
                    <a:cubicBezTo>
                      <a:pt x="128" y="169"/>
                      <a:pt x="128" y="168"/>
                      <a:pt x="128" y="168"/>
                    </a:cubicBezTo>
                    <a:cubicBezTo>
                      <a:pt x="128" y="168"/>
                      <a:pt x="128" y="168"/>
                      <a:pt x="128" y="168"/>
                    </a:cubicBezTo>
                    <a:cubicBezTo>
                      <a:pt x="129" y="168"/>
                      <a:pt x="129" y="168"/>
                      <a:pt x="129" y="168"/>
                    </a:cubicBezTo>
                    <a:cubicBezTo>
                      <a:pt x="129" y="168"/>
                      <a:pt x="129" y="168"/>
                      <a:pt x="130" y="168"/>
                    </a:cubicBezTo>
                    <a:cubicBezTo>
                      <a:pt x="130" y="168"/>
                      <a:pt x="130" y="168"/>
                      <a:pt x="130" y="168"/>
                    </a:cubicBezTo>
                    <a:cubicBezTo>
                      <a:pt x="130" y="167"/>
                      <a:pt x="130" y="167"/>
                      <a:pt x="130" y="167"/>
                    </a:cubicBezTo>
                    <a:cubicBezTo>
                      <a:pt x="130" y="167"/>
                      <a:pt x="129" y="167"/>
                      <a:pt x="129" y="167"/>
                    </a:cubicBezTo>
                    <a:cubicBezTo>
                      <a:pt x="129" y="167"/>
                      <a:pt x="129" y="167"/>
                      <a:pt x="129" y="167"/>
                    </a:cubicBezTo>
                    <a:cubicBezTo>
                      <a:pt x="129" y="167"/>
                      <a:pt x="128" y="167"/>
                      <a:pt x="128" y="167"/>
                    </a:cubicBezTo>
                    <a:cubicBezTo>
                      <a:pt x="128" y="167"/>
                      <a:pt x="128" y="167"/>
                      <a:pt x="128" y="167"/>
                    </a:cubicBezTo>
                    <a:cubicBezTo>
                      <a:pt x="128" y="167"/>
                      <a:pt x="128" y="167"/>
                      <a:pt x="128" y="167"/>
                    </a:cubicBezTo>
                    <a:cubicBezTo>
                      <a:pt x="127" y="167"/>
                      <a:pt x="126" y="166"/>
                      <a:pt x="125" y="165"/>
                    </a:cubicBezTo>
                    <a:cubicBezTo>
                      <a:pt x="126" y="166"/>
                      <a:pt x="127" y="167"/>
                      <a:pt x="127" y="168"/>
                    </a:cubicBezTo>
                    <a:cubicBezTo>
                      <a:pt x="127" y="168"/>
                      <a:pt x="127" y="168"/>
                      <a:pt x="127" y="168"/>
                    </a:cubicBezTo>
                    <a:cubicBezTo>
                      <a:pt x="126" y="168"/>
                      <a:pt x="126" y="167"/>
                      <a:pt x="126" y="166"/>
                    </a:cubicBezTo>
                    <a:cubicBezTo>
                      <a:pt x="126" y="167"/>
                      <a:pt x="126" y="167"/>
                      <a:pt x="126" y="167"/>
                    </a:cubicBezTo>
                    <a:cubicBezTo>
                      <a:pt x="126" y="167"/>
                      <a:pt x="126" y="167"/>
                      <a:pt x="126" y="166"/>
                    </a:cubicBezTo>
                    <a:cubicBezTo>
                      <a:pt x="126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4" y="165"/>
                      <a:pt x="123" y="165"/>
                    </a:cubicBezTo>
                    <a:cubicBezTo>
                      <a:pt x="124" y="165"/>
                      <a:pt x="124" y="165"/>
                      <a:pt x="124" y="165"/>
                    </a:cubicBezTo>
                    <a:cubicBezTo>
                      <a:pt x="124" y="165"/>
                      <a:pt x="125" y="165"/>
                      <a:pt x="125" y="165"/>
                    </a:cubicBezTo>
                    <a:cubicBezTo>
                      <a:pt x="126" y="164"/>
                      <a:pt x="126" y="164"/>
                      <a:pt x="127" y="163"/>
                    </a:cubicBezTo>
                    <a:cubicBezTo>
                      <a:pt x="127" y="164"/>
                      <a:pt x="126" y="164"/>
                      <a:pt x="126" y="165"/>
                    </a:cubicBezTo>
                    <a:cubicBezTo>
                      <a:pt x="127" y="164"/>
                      <a:pt x="127" y="163"/>
                      <a:pt x="127" y="163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27" y="163"/>
                      <a:pt x="127" y="163"/>
                      <a:pt x="128" y="163"/>
                    </a:cubicBezTo>
                    <a:cubicBezTo>
                      <a:pt x="129" y="163"/>
                      <a:pt x="131" y="163"/>
                      <a:pt x="132" y="161"/>
                    </a:cubicBezTo>
                    <a:cubicBezTo>
                      <a:pt x="133" y="161"/>
                      <a:pt x="134" y="161"/>
                      <a:pt x="135" y="161"/>
                    </a:cubicBezTo>
                    <a:cubicBezTo>
                      <a:pt x="136" y="161"/>
                      <a:pt x="136" y="161"/>
                      <a:pt x="136" y="161"/>
                    </a:cubicBezTo>
                    <a:cubicBezTo>
                      <a:pt x="135" y="162"/>
                      <a:pt x="134" y="162"/>
                      <a:pt x="134" y="163"/>
                    </a:cubicBezTo>
                    <a:cubicBezTo>
                      <a:pt x="134" y="163"/>
                      <a:pt x="134" y="163"/>
                      <a:pt x="133" y="163"/>
                    </a:cubicBezTo>
                    <a:cubicBezTo>
                      <a:pt x="133" y="163"/>
                      <a:pt x="133" y="163"/>
                      <a:pt x="133" y="163"/>
                    </a:cubicBezTo>
                    <a:cubicBezTo>
                      <a:pt x="133" y="164"/>
                      <a:pt x="134" y="164"/>
                      <a:pt x="134" y="165"/>
                    </a:cubicBezTo>
                    <a:cubicBezTo>
                      <a:pt x="133" y="165"/>
                      <a:pt x="133" y="166"/>
                      <a:pt x="133" y="167"/>
                    </a:cubicBezTo>
                    <a:cubicBezTo>
                      <a:pt x="133" y="167"/>
                      <a:pt x="133" y="167"/>
                      <a:pt x="133" y="167"/>
                    </a:cubicBezTo>
                    <a:cubicBezTo>
                      <a:pt x="132" y="167"/>
                      <a:pt x="132" y="167"/>
                      <a:pt x="131" y="167"/>
                    </a:cubicBezTo>
                    <a:cubicBezTo>
                      <a:pt x="132" y="168"/>
                      <a:pt x="131" y="167"/>
                      <a:pt x="131" y="168"/>
                    </a:cubicBezTo>
                    <a:cubicBezTo>
                      <a:pt x="131" y="168"/>
                      <a:pt x="131" y="168"/>
                      <a:pt x="131" y="168"/>
                    </a:cubicBezTo>
                    <a:cubicBezTo>
                      <a:pt x="132" y="168"/>
                      <a:pt x="132" y="169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7" y="170"/>
                      <a:pt x="138" y="174"/>
                      <a:pt x="141" y="174"/>
                    </a:cubicBezTo>
                    <a:cubicBezTo>
                      <a:pt x="144" y="176"/>
                      <a:pt x="145" y="180"/>
                      <a:pt x="141" y="181"/>
                    </a:cubicBezTo>
                    <a:cubicBezTo>
                      <a:pt x="141" y="181"/>
                      <a:pt x="141" y="181"/>
                      <a:pt x="141" y="181"/>
                    </a:cubicBezTo>
                    <a:cubicBezTo>
                      <a:pt x="140" y="181"/>
                      <a:pt x="140" y="181"/>
                      <a:pt x="139" y="181"/>
                    </a:cubicBezTo>
                    <a:cubicBezTo>
                      <a:pt x="139" y="181"/>
                      <a:pt x="138" y="181"/>
                      <a:pt x="138" y="181"/>
                    </a:cubicBezTo>
                    <a:cubicBezTo>
                      <a:pt x="138" y="181"/>
                      <a:pt x="138" y="181"/>
                      <a:pt x="137" y="181"/>
                    </a:cubicBezTo>
                    <a:cubicBezTo>
                      <a:pt x="137" y="181"/>
                      <a:pt x="137" y="181"/>
                      <a:pt x="136" y="181"/>
                    </a:cubicBezTo>
                    <a:cubicBezTo>
                      <a:pt x="136" y="181"/>
                      <a:pt x="136" y="181"/>
                      <a:pt x="136" y="181"/>
                    </a:cubicBezTo>
                    <a:cubicBezTo>
                      <a:pt x="134" y="181"/>
                      <a:pt x="133" y="180"/>
                      <a:pt x="132" y="180"/>
                    </a:cubicBezTo>
                    <a:cubicBezTo>
                      <a:pt x="131" y="180"/>
                      <a:pt x="131" y="180"/>
                      <a:pt x="131" y="180"/>
                    </a:cubicBezTo>
                    <a:cubicBezTo>
                      <a:pt x="131" y="180"/>
                      <a:pt x="131" y="179"/>
                      <a:pt x="130" y="179"/>
                    </a:cubicBezTo>
                    <a:cubicBezTo>
                      <a:pt x="130" y="179"/>
                      <a:pt x="130" y="179"/>
                      <a:pt x="130" y="179"/>
                    </a:cubicBezTo>
                    <a:cubicBezTo>
                      <a:pt x="130" y="179"/>
                      <a:pt x="129" y="179"/>
                      <a:pt x="129" y="179"/>
                    </a:cubicBezTo>
                    <a:cubicBezTo>
                      <a:pt x="129" y="179"/>
                      <a:pt x="128" y="179"/>
                      <a:pt x="128" y="178"/>
                    </a:cubicBezTo>
                    <a:cubicBezTo>
                      <a:pt x="124" y="178"/>
                      <a:pt x="120" y="178"/>
                      <a:pt x="119" y="181"/>
                    </a:cubicBezTo>
                    <a:cubicBezTo>
                      <a:pt x="118" y="181"/>
                      <a:pt x="117" y="181"/>
                      <a:pt x="116" y="181"/>
                    </a:cubicBezTo>
                    <a:cubicBezTo>
                      <a:pt x="115" y="181"/>
                      <a:pt x="114" y="181"/>
                      <a:pt x="114" y="181"/>
                    </a:cubicBezTo>
                    <a:cubicBezTo>
                      <a:pt x="114" y="182"/>
                      <a:pt x="114" y="182"/>
                      <a:pt x="114" y="182"/>
                    </a:cubicBezTo>
                    <a:cubicBezTo>
                      <a:pt x="114" y="182"/>
                      <a:pt x="114" y="182"/>
                      <a:pt x="114" y="182"/>
                    </a:cubicBezTo>
                    <a:cubicBezTo>
                      <a:pt x="114" y="182"/>
                      <a:pt x="114" y="182"/>
                      <a:pt x="115" y="182"/>
                    </a:cubicBezTo>
                    <a:cubicBezTo>
                      <a:pt x="115" y="182"/>
                      <a:pt x="115" y="182"/>
                      <a:pt x="115" y="182"/>
                    </a:cubicBezTo>
                    <a:cubicBezTo>
                      <a:pt x="115" y="182"/>
                      <a:pt x="115" y="182"/>
                      <a:pt x="115" y="183"/>
                    </a:cubicBezTo>
                    <a:cubicBezTo>
                      <a:pt x="115" y="183"/>
                      <a:pt x="115" y="183"/>
                      <a:pt x="115" y="183"/>
                    </a:cubicBezTo>
                    <a:cubicBezTo>
                      <a:pt x="114" y="183"/>
                      <a:pt x="113" y="183"/>
                      <a:pt x="113" y="183"/>
                    </a:cubicBezTo>
                    <a:cubicBezTo>
                      <a:pt x="113" y="183"/>
                      <a:pt x="113" y="183"/>
                      <a:pt x="113" y="183"/>
                    </a:cubicBezTo>
                    <a:cubicBezTo>
                      <a:pt x="113" y="183"/>
                      <a:pt x="113" y="183"/>
                      <a:pt x="113" y="183"/>
                    </a:cubicBezTo>
                    <a:cubicBezTo>
                      <a:pt x="113" y="183"/>
                      <a:pt x="113" y="183"/>
                      <a:pt x="114" y="183"/>
                    </a:cubicBezTo>
                    <a:cubicBezTo>
                      <a:pt x="114" y="183"/>
                      <a:pt x="114" y="183"/>
                      <a:pt x="114" y="184"/>
                    </a:cubicBezTo>
                    <a:cubicBezTo>
                      <a:pt x="113" y="184"/>
                      <a:pt x="113" y="184"/>
                      <a:pt x="112" y="184"/>
                    </a:cubicBezTo>
                    <a:cubicBezTo>
                      <a:pt x="112" y="184"/>
                      <a:pt x="111" y="184"/>
                      <a:pt x="111" y="183"/>
                    </a:cubicBezTo>
                    <a:cubicBezTo>
                      <a:pt x="110" y="184"/>
                      <a:pt x="110" y="184"/>
                      <a:pt x="110" y="184"/>
                    </a:cubicBezTo>
                    <a:cubicBezTo>
                      <a:pt x="110" y="184"/>
                      <a:pt x="109" y="183"/>
                      <a:pt x="109" y="183"/>
                    </a:cubicBezTo>
                    <a:cubicBezTo>
                      <a:pt x="107" y="184"/>
                      <a:pt x="107" y="185"/>
                      <a:pt x="107" y="186"/>
                    </a:cubicBezTo>
                    <a:cubicBezTo>
                      <a:pt x="107" y="186"/>
                      <a:pt x="107" y="187"/>
                      <a:pt x="107" y="187"/>
                    </a:cubicBezTo>
                    <a:cubicBezTo>
                      <a:pt x="107" y="187"/>
                      <a:pt x="108" y="186"/>
                      <a:pt x="108" y="186"/>
                    </a:cubicBezTo>
                    <a:cubicBezTo>
                      <a:pt x="108" y="186"/>
                      <a:pt x="108" y="186"/>
                      <a:pt x="109" y="186"/>
                    </a:cubicBezTo>
                    <a:cubicBezTo>
                      <a:pt x="109" y="186"/>
                      <a:pt x="109" y="186"/>
                      <a:pt x="109" y="186"/>
                    </a:cubicBezTo>
                    <a:cubicBezTo>
                      <a:pt x="108" y="187"/>
                      <a:pt x="109" y="187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8"/>
                      <a:pt x="109" y="189"/>
                      <a:pt x="109" y="189"/>
                    </a:cubicBezTo>
                    <a:cubicBezTo>
                      <a:pt x="109" y="189"/>
                      <a:pt x="109" y="190"/>
                      <a:pt x="108" y="190"/>
                    </a:cubicBezTo>
                    <a:cubicBezTo>
                      <a:pt x="108" y="190"/>
                      <a:pt x="108" y="189"/>
                      <a:pt x="108" y="189"/>
                    </a:cubicBezTo>
                    <a:cubicBezTo>
                      <a:pt x="108" y="189"/>
                      <a:pt x="108" y="189"/>
                      <a:pt x="108" y="189"/>
                    </a:cubicBezTo>
                    <a:cubicBezTo>
                      <a:pt x="108" y="190"/>
                      <a:pt x="108" y="190"/>
                      <a:pt x="108" y="191"/>
                    </a:cubicBezTo>
                    <a:cubicBezTo>
                      <a:pt x="108" y="191"/>
                      <a:pt x="109" y="191"/>
                      <a:pt x="110" y="191"/>
                    </a:cubicBezTo>
                    <a:cubicBezTo>
                      <a:pt x="110" y="192"/>
                      <a:pt x="110" y="192"/>
                      <a:pt x="110" y="193"/>
                    </a:cubicBezTo>
                    <a:cubicBezTo>
                      <a:pt x="110" y="193"/>
                      <a:pt x="111" y="193"/>
                      <a:pt x="111" y="194"/>
                    </a:cubicBezTo>
                    <a:cubicBezTo>
                      <a:pt x="110" y="194"/>
                      <a:pt x="110" y="194"/>
                      <a:pt x="110" y="194"/>
                    </a:cubicBezTo>
                    <a:cubicBezTo>
                      <a:pt x="110" y="194"/>
                      <a:pt x="110" y="194"/>
                      <a:pt x="110" y="194"/>
                    </a:cubicBezTo>
                    <a:cubicBezTo>
                      <a:pt x="111" y="194"/>
                      <a:pt x="111" y="194"/>
                      <a:pt x="111" y="194"/>
                    </a:cubicBezTo>
                    <a:cubicBezTo>
                      <a:pt x="111" y="194"/>
                      <a:pt x="111" y="194"/>
                      <a:pt x="112" y="194"/>
                    </a:cubicBezTo>
                    <a:cubicBezTo>
                      <a:pt x="112" y="194"/>
                      <a:pt x="112" y="194"/>
                      <a:pt x="112" y="194"/>
                    </a:cubicBezTo>
                    <a:cubicBezTo>
                      <a:pt x="112" y="195"/>
                      <a:pt x="111" y="195"/>
                      <a:pt x="110" y="195"/>
                    </a:cubicBezTo>
                    <a:cubicBezTo>
                      <a:pt x="110" y="195"/>
                      <a:pt x="110" y="195"/>
                      <a:pt x="111" y="195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2" y="195"/>
                      <a:pt x="112" y="195"/>
                      <a:pt x="112" y="195"/>
                    </a:cubicBezTo>
                    <a:cubicBezTo>
                      <a:pt x="112" y="195"/>
                      <a:pt x="112" y="195"/>
                      <a:pt x="112" y="195"/>
                    </a:cubicBezTo>
                    <a:cubicBezTo>
                      <a:pt x="112" y="195"/>
                      <a:pt x="112" y="195"/>
                      <a:pt x="112" y="195"/>
                    </a:cubicBezTo>
                    <a:cubicBezTo>
                      <a:pt x="112" y="195"/>
                      <a:pt x="113" y="195"/>
                      <a:pt x="113" y="195"/>
                    </a:cubicBezTo>
                    <a:cubicBezTo>
                      <a:pt x="113" y="195"/>
                      <a:pt x="113" y="195"/>
                      <a:pt x="113" y="195"/>
                    </a:cubicBezTo>
                    <a:cubicBezTo>
                      <a:pt x="113" y="195"/>
                      <a:pt x="114" y="195"/>
                      <a:pt x="114" y="195"/>
                    </a:cubicBezTo>
                    <a:cubicBezTo>
                      <a:pt x="114" y="195"/>
                      <a:pt x="114" y="195"/>
                      <a:pt x="115" y="195"/>
                    </a:cubicBezTo>
                    <a:cubicBezTo>
                      <a:pt x="115" y="195"/>
                      <a:pt x="115" y="196"/>
                      <a:pt x="115" y="196"/>
                    </a:cubicBezTo>
                    <a:cubicBezTo>
                      <a:pt x="115" y="196"/>
                      <a:pt x="115" y="197"/>
                      <a:pt x="116" y="197"/>
                    </a:cubicBezTo>
                    <a:cubicBezTo>
                      <a:pt x="116" y="197"/>
                      <a:pt x="117" y="196"/>
                      <a:pt x="117" y="196"/>
                    </a:cubicBezTo>
                    <a:cubicBezTo>
                      <a:pt x="117" y="196"/>
                      <a:pt x="118" y="196"/>
                      <a:pt x="118" y="196"/>
                    </a:cubicBezTo>
                    <a:cubicBezTo>
                      <a:pt x="118" y="196"/>
                      <a:pt x="118" y="196"/>
                      <a:pt x="118" y="196"/>
                    </a:cubicBezTo>
                    <a:cubicBezTo>
                      <a:pt x="118" y="195"/>
                      <a:pt x="119" y="195"/>
                      <a:pt x="118" y="195"/>
                    </a:cubicBezTo>
                    <a:cubicBezTo>
                      <a:pt x="119" y="195"/>
                      <a:pt x="119" y="195"/>
                      <a:pt x="120" y="195"/>
                    </a:cubicBezTo>
                    <a:cubicBezTo>
                      <a:pt x="121" y="195"/>
                      <a:pt x="123" y="196"/>
                      <a:pt x="124" y="197"/>
                    </a:cubicBezTo>
                    <a:cubicBezTo>
                      <a:pt x="125" y="197"/>
                      <a:pt x="126" y="196"/>
                      <a:pt x="127" y="196"/>
                    </a:cubicBezTo>
                    <a:cubicBezTo>
                      <a:pt x="128" y="195"/>
                      <a:pt x="128" y="195"/>
                      <a:pt x="129" y="194"/>
                    </a:cubicBezTo>
                    <a:cubicBezTo>
                      <a:pt x="130" y="194"/>
                      <a:pt x="130" y="195"/>
                      <a:pt x="131" y="195"/>
                    </a:cubicBezTo>
                    <a:cubicBezTo>
                      <a:pt x="131" y="195"/>
                      <a:pt x="131" y="194"/>
                      <a:pt x="132" y="194"/>
                    </a:cubicBezTo>
                    <a:cubicBezTo>
                      <a:pt x="132" y="194"/>
                      <a:pt x="132" y="194"/>
                      <a:pt x="132" y="194"/>
                    </a:cubicBezTo>
                    <a:cubicBezTo>
                      <a:pt x="132" y="195"/>
                      <a:pt x="132" y="195"/>
                      <a:pt x="132" y="195"/>
                    </a:cubicBezTo>
                    <a:cubicBezTo>
                      <a:pt x="132" y="195"/>
                      <a:pt x="132" y="195"/>
                      <a:pt x="132" y="196"/>
                    </a:cubicBezTo>
                    <a:cubicBezTo>
                      <a:pt x="132" y="197"/>
                      <a:pt x="132" y="197"/>
                      <a:pt x="132" y="197"/>
                    </a:cubicBezTo>
                    <a:cubicBezTo>
                      <a:pt x="132" y="197"/>
                      <a:pt x="132" y="197"/>
                      <a:pt x="132" y="197"/>
                    </a:cubicBezTo>
                    <a:cubicBezTo>
                      <a:pt x="133" y="199"/>
                      <a:pt x="132" y="201"/>
                      <a:pt x="132" y="203"/>
                    </a:cubicBezTo>
                    <a:cubicBezTo>
                      <a:pt x="130" y="205"/>
                      <a:pt x="130" y="210"/>
                      <a:pt x="127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211"/>
                      <a:pt x="126" y="211"/>
                      <a:pt x="126" y="211"/>
                    </a:cubicBezTo>
                    <a:cubicBezTo>
                      <a:pt x="126" y="211"/>
                      <a:pt x="126" y="210"/>
                      <a:pt x="125" y="210"/>
                    </a:cubicBezTo>
                    <a:cubicBezTo>
                      <a:pt x="125" y="210"/>
                      <a:pt x="125" y="211"/>
                      <a:pt x="124" y="211"/>
                    </a:cubicBezTo>
                    <a:cubicBezTo>
                      <a:pt x="124" y="211"/>
                      <a:pt x="124" y="210"/>
                      <a:pt x="123" y="210"/>
                    </a:cubicBezTo>
                    <a:cubicBezTo>
                      <a:pt x="123" y="211"/>
                      <a:pt x="124" y="211"/>
                      <a:pt x="124" y="211"/>
                    </a:cubicBezTo>
                    <a:cubicBezTo>
                      <a:pt x="123" y="211"/>
                      <a:pt x="122" y="211"/>
                      <a:pt x="123" y="210"/>
                    </a:cubicBezTo>
                    <a:cubicBezTo>
                      <a:pt x="123" y="210"/>
                      <a:pt x="123" y="210"/>
                      <a:pt x="123" y="210"/>
                    </a:cubicBezTo>
                    <a:cubicBezTo>
                      <a:pt x="123" y="210"/>
                      <a:pt x="122" y="210"/>
                      <a:pt x="122" y="210"/>
                    </a:cubicBezTo>
                    <a:cubicBezTo>
                      <a:pt x="122" y="210"/>
                      <a:pt x="121" y="210"/>
                      <a:pt x="121" y="210"/>
                    </a:cubicBezTo>
                    <a:cubicBezTo>
                      <a:pt x="121" y="210"/>
                      <a:pt x="121" y="210"/>
                      <a:pt x="121" y="210"/>
                    </a:cubicBezTo>
                    <a:cubicBezTo>
                      <a:pt x="121" y="210"/>
                      <a:pt x="121" y="210"/>
                      <a:pt x="121" y="210"/>
                    </a:cubicBezTo>
                    <a:cubicBezTo>
                      <a:pt x="121" y="210"/>
                      <a:pt x="121" y="210"/>
                      <a:pt x="120" y="210"/>
                    </a:cubicBezTo>
                    <a:cubicBezTo>
                      <a:pt x="120" y="210"/>
                      <a:pt x="120" y="210"/>
                      <a:pt x="120" y="210"/>
                    </a:cubicBezTo>
                    <a:cubicBezTo>
                      <a:pt x="120" y="210"/>
                      <a:pt x="119" y="210"/>
                      <a:pt x="119" y="210"/>
                    </a:cubicBezTo>
                    <a:cubicBezTo>
                      <a:pt x="118" y="210"/>
                      <a:pt x="117" y="211"/>
                      <a:pt x="116" y="211"/>
                    </a:cubicBezTo>
                    <a:cubicBezTo>
                      <a:pt x="116" y="211"/>
                      <a:pt x="116" y="211"/>
                      <a:pt x="116" y="211"/>
                    </a:cubicBezTo>
                    <a:cubicBezTo>
                      <a:pt x="116" y="211"/>
                      <a:pt x="115" y="211"/>
                      <a:pt x="115" y="211"/>
                    </a:cubicBezTo>
                    <a:cubicBezTo>
                      <a:pt x="115" y="211"/>
                      <a:pt x="114" y="211"/>
                      <a:pt x="114" y="211"/>
                    </a:cubicBezTo>
                    <a:cubicBezTo>
                      <a:pt x="114" y="211"/>
                      <a:pt x="114" y="211"/>
                      <a:pt x="113" y="211"/>
                    </a:cubicBezTo>
                    <a:cubicBezTo>
                      <a:pt x="112" y="210"/>
                      <a:pt x="109" y="210"/>
                      <a:pt x="107" y="210"/>
                    </a:cubicBezTo>
                    <a:cubicBezTo>
                      <a:pt x="107" y="210"/>
                      <a:pt x="106" y="210"/>
                      <a:pt x="106" y="210"/>
                    </a:cubicBezTo>
                    <a:cubicBezTo>
                      <a:pt x="106" y="209"/>
                      <a:pt x="106" y="209"/>
                      <a:pt x="105" y="208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104" y="208"/>
                      <a:pt x="102" y="208"/>
                      <a:pt x="101" y="207"/>
                    </a:cubicBezTo>
                    <a:cubicBezTo>
                      <a:pt x="101" y="207"/>
                      <a:pt x="101" y="207"/>
                      <a:pt x="101" y="207"/>
                    </a:cubicBezTo>
                    <a:cubicBezTo>
                      <a:pt x="100" y="206"/>
                      <a:pt x="98" y="206"/>
                      <a:pt x="97" y="206"/>
                    </a:cubicBezTo>
                    <a:cubicBezTo>
                      <a:pt x="95" y="207"/>
                      <a:pt x="92" y="207"/>
                      <a:pt x="93" y="210"/>
                    </a:cubicBezTo>
                    <a:cubicBezTo>
                      <a:pt x="94" y="211"/>
                      <a:pt x="92" y="214"/>
                      <a:pt x="91" y="214"/>
                    </a:cubicBezTo>
                    <a:cubicBezTo>
                      <a:pt x="91" y="214"/>
                      <a:pt x="91" y="214"/>
                      <a:pt x="91" y="214"/>
                    </a:cubicBezTo>
                    <a:cubicBezTo>
                      <a:pt x="89" y="214"/>
                      <a:pt x="88" y="211"/>
                      <a:pt x="85" y="211"/>
                    </a:cubicBezTo>
                    <a:cubicBezTo>
                      <a:pt x="85" y="211"/>
                      <a:pt x="85" y="211"/>
                      <a:pt x="84" y="211"/>
                    </a:cubicBezTo>
                    <a:cubicBezTo>
                      <a:pt x="84" y="211"/>
                      <a:pt x="84" y="211"/>
                      <a:pt x="84" y="211"/>
                    </a:cubicBezTo>
                    <a:cubicBezTo>
                      <a:pt x="83" y="211"/>
                      <a:pt x="83" y="211"/>
                      <a:pt x="83" y="211"/>
                    </a:cubicBezTo>
                    <a:cubicBezTo>
                      <a:pt x="83" y="211"/>
                      <a:pt x="82" y="211"/>
                      <a:pt x="82" y="210"/>
                    </a:cubicBezTo>
                    <a:cubicBezTo>
                      <a:pt x="82" y="209"/>
                      <a:pt x="82" y="208"/>
                      <a:pt x="81" y="207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0" y="207"/>
                      <a:pt x="79" y="207"/>
                      <a:pt x="78" y="206"/>
                    </a:cubicBezTo>
                    <a:cubicBezTo>
                      <a:pt x="75" y="206"/>
                      <a:pt x="72" y="207"/>
                      <a:pt x="71" y="204"/>
                    </a:cubicBezTo>
                    <a:cubicBezTo>
                      <a:pt x="71" y="204"/>
                      <a:pt x="71" y="204"/>
                      <a:pt x="71" y="204"/>
                    </a:cubicBezTo>
                    <a:cubicBezTo>
                      <a:pt x="70" y="204"/>
                      <a:pt x="70" y="204"/>
                      <a:pt x="70" y="204"/>
                    </a:cubicBezTo>
                    <a:cubicBezTo>
                      <a:pt x="70" y="204"/>
                      <a:pt x="70" y="205"/>
                      <a:pt x="70" y="205"/>
                    </a:cubicBezTo>
                    <a:cubicBezTo>
                      <a:pt x="70" y="205"/>
                      <a:pt x="70" y="205"/>
                      <a:pt x="70" y="205"/>
                    </a:cubicBezTo>
                    <a:cubicBezTo>
                      <a:pt x="69" y="204"/>
                      <a:pt x="68" y="204"/>
                      <a:pt x="68" y="203"/>
                    </a:cubicBezTo>
                    <a:cubicBezTo>
                      <a:pt x="69" y="201"/>
                      <a:pt x="71" y="201"/>
                      <a:pt x="70" y="198"/>
                    </a:cubicBezTo>
                    <a:cubicBezTo>
                      <a:pt x="69" y="198"/>
                      <a:pt x="69" y="198"/>
                      <a:pt x="69" y="196"/>
                    </a:cubicBezTo>
                    <a:cubicBezTo>
                      <a:pt x="70" y="196"/>
                      <a:pt x="70" y="195"/>
                      <a:pt x="70" y="194"/>
                    </a:cubicBezTo>
                    <a:cubicBezTo>
                      <a:pt x="70" y="194"/>
                      <a:pt x="70" y="194"/>
                      <a:pt x="70" y="194"/>
                    </a:cubicBezTo>
                    <a:cubicBezTo>
                      <a:pt x="69" y="194"/>
                      <a:pt x="69" y="195"/>
                      <a:pt x="69" y="195"/>
                    </a:cubicBezTo>
                    <a:cubicBezTo>
                      <a:pt x="68" y="195"/>
                      <a:pt x="68" y="194"/>
                      <a:pt x="68" y="194"/>
                    </a:cubicBezTo>
                    <a:cubicBezTo>
                      <a:pt x="68" y="194"/>
                      <a:pt x="68" y="194"/>
                      <a:pt x="68" y="194"/>
                    </a:cubicBezTo>
                    <a:cubicBezTo>
                      <a:pt x="66" y="194"/>
                      <a:pt x="64" y="195"/>
                      <a:pt x="62" y="195"/>
                    </a:cubicBezTo>
                    <a:cubicBezTo>
                      <a:pt x="62" y="195"/>
                      <a:pt x="62" y="194"/>
                      <a:pt x="61" y="194"/>
                    </a:cubicBezTo>
                    <a:cubicBezTo>
                      <a:pt x="61" y="195"/>
                      <a:pt x="61" y="195"/>
                      <a:pt x="60" y="195"/>
                    </a:cubicBezTo>
                    <a:cubicBezTo>
                      <a:pt x="60" y="195"/>
                      <a:pt x="59" y="195"/>
                      <a:pt x="59" y="194"/>
                    </a:cubicBezTo>
                    <a:cubicBezTo>
                      <a:pt x="58" y="195"/>
                      <a:pt x="58" y="195"/>
                      <a:pt x="57" y="195"/>
                    </a:cubicBezTo>
                    <a:cubicBezTo>
                      <a:pt x="55" y="195"/>
                      <a:pt x="54" y="195"/>
                      <a:pt x="52" y="195"/>
                    </a:cubicBezTo>
                    <a:cubicBezTo>
                      <a:pt x="52" y="195"/>
                      <a:pt x="52" y="195"/>
                      <a:pt x="52" y="195"/>
                    </a:cubicBezTo>
                    <a:cubicBezTo>
                      <a:pt x="52" y="195"/>
                      <a:pt x="52" y="195"/>
                      <a:pt x="52" y="195"/>
                    </a:cubicBezTo>
                    <a:cubicBezTo>
                      <a:pt x="52" y="195"/>
                      <a:pt x="51" y="195"/>
                      <a:pt x="51" y="195"/>
                    </a:cubicBezTo>
                    <a:cubicBezTo>
                      <a:pt x="51" y="195"/>
                      <a:pt x="51" y="196"/>
                      <a:pt x="50" y="196"/>
                    </a:cubicBezTo>
                    <a:cubicBezTo>
                      <a:pt x="50" y="196"/>
                      <a:pt x="49" y="196"/>
                      <a:pt x="49" y="196"/>
                    </a:cubicBezTo>
                    <a:cubicBezTo>
                      <a:pt x="47" y="196"/>
                      <a:pt x="45" y="196"/>
                      <a:pt x="44" y="198"/>
                    </a:cubicBezTo>
                    <a:cubicBezTo>
                      <a:pt x="44" y="198"/>
                      <a:pt x="44" y="198"/>
                      <a:pt x="44" y="198"/>
                    </a:cubicBezTo>
                    <a:cubicBezTo>
                      <a:pt x="43" y="198"/>
                      <a:pt x="42" y="198"/>
                      <a:pt x="41" y="199"/>
                    </a:cubicBezTo>
                    <a:cubicBezTo>
                      <a:pt x="40" y="199"/>
                      <a:pt x="40" y="200"/>
                      <a:pt x="39" y="200"/>
                    </a:cubicBezTo>
                    <a:cubicBezTo>
                      <a:pt x="38" y="200"/>
                      <a:pt x="38" y="200"/>
                      <a:pt x="37" y="200"/>
                    </a:cubicBezTo>
                    <a:cubicBezTo>
                      <a:pt x="37" y="200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6" y="199"/>
                      <a:pt x="36" y="199"/>
                      <a:pt x="36" y="199"/>
                    </a:cubicBezTo>
                    <a:cubicBezTo>
                      <a:pt x="35" y="199"/>
                      <a:pt x="35" y="199"/>
                      <a:pt x="34" y="199"/>
                    </a:cubicBezTo>
                    <a:cubicBezTo>
                      <a:pt x="34" y="200"/>
                      <a:pt x="33" y="200"/>
                      <a:pt x="33" y="200"/>
                    </a:cubicBezTo>
                    <a:cubicBezTo>
                      <a:pt x="32" y="200"/>
                      <a:pt x="31" y="199"/>
                      <a:pt x="31" y="198"/>
                    </a:cubicBezTo>
                    <a:cubicBezTo>
                      <a:pt x="31" y="198"/>
                      <a:pt x="31" y="198"/>
                      <a:pt x="31" y="198"/>
                    </a:cubicBezTo>
                    <a:cubicBezTo>
                      <a:pt x="31" y="198"/>
                      <a:pt x="30" y="198"/>
                      <a:pt x="30" y="198"/>
                    </a:cubicBezTo>
                    <a:cubicBezTo>
                      <a:pt x="30" y="199"/>
                      <a:pt x="29" y="199"/>
                      <a:pt x="30" y="200"/>
                    </a:cubicBezTo>
                    <a:cubicBezTo>
                      <a:pt x="29" y="200"/>
                      <a:pt x="29" y="200"/>
                      <a:pt x="29" y="201"/>
                    </a:cubicBezTo>
                    <a:cubicBezTo>
                      <a:pt x="28" y="204"/>
                      <a:pt x="24" y="205"/>
                      <a:pt x="21" y="207"/>
                    </a:cubicBezTo>
                    <a:cubicBezTo>
                      <a:pt x="21" y="208"/>
                      <a:pt x="22" y="208"/>
                      <a:pt x="22" y="208"/>
                    </a:cubicBezTo>
                    <a:cubicBezTo>
                      <a:pt x="21" y="209"/>
                      <a:pt x="20" y="210"/>
                      <a:pt x="20" y="211"/>
                    </a:cubicBezTo>
                    <a:cubicBezTo>
                      <a:pt x="21" y="212"/>
                      <a:pt x="20" y="213"/>
                      <a:pt x="20" y="213"/>
                    </a:cubicBezTo>
                    <a:cubicBezTo>
                      <a:pt x="21" y="214"/>
                      <a:pt x="21" y="214"/>
                      <a:pt x="21" y="214"/>
                    </a:cubicBezTo>
                    <a:cubicBezTo>
                      <a:pt x="21" y="215"/>
                      <a:pt x="18" y="217"/>
                      <a:pt x="18" y="218"/>
                    </a:cubicBezTo>
                    <a:cubicBezTo>
                      <a:pt x="16" y="218"/>
                      <a:pt x="15" y="220"/>
                      <a:pt x="13" y="220"/>
                    </a:cubicBezTo>
                    <a:cubicBezTo>
                      <a:pt x="13" y="220"/>
                      <a:pt x="13" y="220"/>
                      <a:pt x="13" y="220"/>
                    </a:cubicBezTo>
                    <a:cubicBezTo>
                      <a:pt x="12" y="221"/>
                      <a:pt x="11" y="221"/>
                      <a:pt x="11" y="223"/>
                    </a:cubicBezTo>
                    <a:cubicBezTo>
                      <a:pt x="10" y="223"/>
                      <a:pt x="9" y="224"/>
                      <a:pt x="8" y="225"/>
                    </a:cubicBezTo>
                    <a:cubicBezTo>
                      <a:pt x="8" y="225"/>
                      <a:pt x="8" y="225"/>
                      <a:pt x="8" y="226"/>
                    </a:cubicBezTo>
                    <a:cubicBezTo>
                      <a:pt x="8" y="227"/>
                      <a:pt x="7" y="227"/>
                      <a:pt x="7" y="229"/>
                    </a:cubicBezTo>
                    <a:cubicBezTo>
                      <a:pt x="4" y="230"/>
                      <a:pt x="4" y="234"/>
                      <a:pt x="2" y="236"/>
                    </a:cubicBezTo>
                    <a:cubicBezTo>
                      <a:pt x="2" y="237"/>
                      <a:pt x="1" y="238"/>
                      <a:pt x="1" y="239"/>
                    </a:cubicBezTo>
                    <a:cubicBezTo>
                      <a:pt x="1" y="239"/>
                      <a:pt x="1" y="239"/>
                      <a:pt x="1" y="239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2" y="240"/>
                      <a:pt x="2" y="240"/>
                      <a:pt x="2" y="240"/>
                    </a:cubicBezTo>
                    <a:cubicBezTo>
                      <a:pt x="2" y="240"/>
                      <a:pt x="2" y="240"/>
                      <a:pt x="2" y="240"/>
                    </a:cubicBezTo>
                    <a:cubicBezTo>
                      <a:pt x="4" y="240"/>
                      <a:pt x="4" y="242"/>
                      <a:pt x="2" y="242"/>
                    </a:cubicBezTo>
                    <a:cubicBezTo>
                      <a:pt x="4" y="244"/>
                      <a:pt x="4" y="246"/>
                      <a:pt x="4" y="248"/>
                    </a:cubicBezTo>
                    <a:cubicBezTo>
                      <a:pt x="2" y="250"/>
                      <a:pt x="2" y="254"/>
                      <a:pt x="0" y="255"/>
                    </a:cubicBezTo>
                    <a:cubicBezTo>
                      <a:pt x="1" y="255"/>
                      <a:pt x="1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146" y="257"/>
                      <a:pt x="146" y="257"/>
                      <a:pt x="146" y="257"/>
                    </a:cubicBezTo>
                    <a:cubicBezTo>
                      <a:pt x="146" y="253"/>
                      <a:pt x="146" y="253"/>
                      <a:pt x="146" y="253"/>
                    </a:cubicBezTo>
                    <a:cubicBezTo>
                      <a:pt x="145" y="253"/>
                      <a:pt x="145" y="253"/>
                      <a:pt x="145" y="253"/>
                    </a:cubicBezTo>
                    <a:cubicBezTo>
                      <a:pt x="145" y="253"/>
                      <a:pt x="146" y="254"/>
                      <a:pt x="145" y="254"/>
                    </a:cubicBezTo>
                    <a:cubicBezTo>
                      <a:pt x="143" y="252"/>
                      <a:pt x="144" y="247"/>
                      <a:pt x="141" y="246"/>
                    </a:cubicBezTo>
                    <a:cubicBezTo>
                      <a:pt x="141" y="245"/>
                      <a:pt x="139" y="245"/>
                      <a:pt x="139" y="244"/>
                    </a:cubicBezTo>
                    <a:cubicBezTo>
                      <a:pt x="138" y="243"/>
                      <a:pt x="138" y="240"/>
                      <a:pt x="138" y="238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38" y="238"/>
                      <a:pt x="137" y="237"/>
                      <a:pt x="137" y="236"/>
                    </a:cubicBezTo>
                    <a:cubicBezTo>
                      <a:pt x="136" y="235"/>
                      <a:pt x="136" y="235"/>
                      <a:pt x="135" y="234"/>
                    </a:cubicBezTo>
                    <a:cubicBezTo>
                      <a:pt x="135" y="234"/>
                      <a:pt x="135" y="234"/>
                      <a:pt x="135" y="234"/>
                    </a:cubicBezTo>
                    <a:cubicBezTo>
                      <a:pt x="133" y="234"/>
                      <a:pt x="133" y="232"/>
                      <a:pt x="133" y="231"/>
                    </a:cubicBezTo>
                    <a:cubicBezTo>
                      <a:pt x="133" y="231"/>
                      <a:pt x="134" y="231"/>
                      <a:pt x="134" y="231"/>
                    </a:cubicBezTo>
                    <a:cubicBezTo>
                      <a:pt x="134" y="231"/>
                      <a:pt x="134" y="231"/>
                      <a:pt x="134" y="231"/>
                    </a:cubicBezTo>
                    <a:cubicBezTo>
                      <a:pt x="133" y="231"/>
                      <a:pt x="133" y="230"/>
                      <a:pt x="133" y="230"/>
                    </a:cubicBezTo>
                    <a:cubicBezTo>
                      <a:pt x="132" y="228"/>
                      <a:pt x="132" y="228"/>
                      <a:pt x="131" y="227"/>
                    </a:cubicBezTo>
                    <a:cubicBezTo>
                      <a:pt x="130" y="225"/>
                      <a:pt x="129" y="222"/>
                      <a:pt x="128" y="221"/>
                    </a:cubicBezTo>
                    <a:cubicBezTo>
                      <a:pt x="128" y="220"/>
                      <a:pt x="128" y="220"/>
                      <a:pt x="128" y="220"/>
                    </a:cubicBezTo>
                    <a:cubicBezTo>
                      <a:pt x="126" y="218"/>
                      <a:pt x="125" y="217"/>
                      <a:pt x="125" y="215"/>
                    </a:cubicBezTo>
                    <a:cubicBezTo>
                      <a:pt x="125" y="216"/>
                      <a:pt x="127" y="216"/>
                      <a:pt x="127" y="218"/>
                    </a:cubicBezTo>
                    <a:cubicBezTo>
                      <a:pt x="128" y="218"/>
                      <a:pt x="128" y="220"/>
                      <a:pt x="130" y="220"/>
                    </a:cubicBezTo>
                    <a:cubicBezTo>
                      <a:pt x="130" y="219"/>
                      <a:pt x="130" y="217"/>
                      <a:pt x="131" y="215"/>
                    </a:cubicBezTo>
                    <a:cubicBezTo>
                      <a:pt x="131" y="217"/>
                      <a:pt x="131" y="218"/>
                      <a:pt x="131" y="219"/>
                    </a:cubicBezTo>
                    <a:cubicBezTo>
                      <a:pt x="131" y="219"/>
                      <a:pt x="131" y="219"/>
                      <a:pt x="131" y="219"/>
                    </a:cubicBezTo>
                    <a:cubicBezTo>
                      <a:pt x="131" y="219"/>
                      <a:pt x="131" y="219"/>
                      <a:pt x="131" y="219"/>
                    </a:cubicBezTo>
                    <a:cubicBezTo>
                      <a:pt x="131" y="219"/>
                      <a:pt x="131" y="219"/>
                      <a:pt x="131" y="219"/>
                    </a:cubicBezTo>
                    <a:cubicBezTo>
                      <a:pt x="132" y="219"/>
                      <a:pt x="132" y="219"/>
                      <a:pt x="132" y="219"/>
                    </a:cubicBezTo>
                    <a:cubicBezTo>
                      <a:pt x="133" y="222"/>
                      <a:pt x="136" y="225"/>
                      <a:pt x="138" y="228"/>
                    </a:cubicBezTo>
                    <a:cubicBezTo>
                      <a:pt x="138" y="228"/>
                      <a:pt x="137" y="228"/>
                      <a:pt x="137" y="229"/>
                    </a:cubicBezTo>
                    <a:cubicBezTo>
                      <a:pt x="138" y="229"/>
                      <a:pt x="138" y="230"/>
                      <a:pt x="138" y="230"/>
                    </a:cubicBezTo>
                    <a:cubicBezTo>
                      <a:pt x="139" y="230"/>
                      <a:pt x="139" y="230"/>
                      <a:pt x="139" y="230"/>
                    </a:cubicBezTo>
                    <a:cubicBezTo>
                      <a:pt x="142" y="231"/>
                      <a:pt x="142" y="235"/>
                      <a:pt x="143" y="238"/>
                    </a:cubicBezTo>
                    <a:cubicBezTo>
                      <a:pt x="143" y="239"/>
                      <a:pt x="145" y="240"/>
                      <a:pt x="146" y="241"/>
                    </a:cubicBezTo>
                    <a:cubicBezTo>
                      <a:pt x="146" y="156"/>
                      <a:pt x="146" y="156"/>
                      <a:pt x="146" y="156"/>
                    </a:cubicBezTo>
                    <a:cubicBezTo>
                      <a:pt x="145" y="157"/>
                      <a:pt x="145" y="158"/>
                      <a:pt x="145" y="159"/>
                    </a:cubicBezTo>
                    <a:cubicBezTo>
                      <a:pt x="145" y="159"/>
                      <a:pt x="143" y="159"/>
                      <a:pt x="143" y="160"/>
                    </a:cubicBezTo>
                    <a:cubicBezTo>
                      <a:pt x="143" y="159"/>
                      <a:pt x="143" y="158"/>
                      <a:pt x="143" y="158"/>
                    </a:cubicBezTo>
                    <a:cubicBezTo>
                      <a:pt x="144" y="158"/>
                      <a:pt x="143" y="159"/>
                      <a:pt x="144" y="159"/>
                    </a:cubicBezTo>
                    <a:cubicBezTo>
                      <a:pt x="144" y="158"/>
                      <a:pt x="145" y="157"/>
                      <a:pt x="145" y="156"/>
                    </a:cubicBezTo>
                    <a:cubicBezTo>
                      <a:pt x="145" y="156"/>
                      <a:pt x="145" y="156"/>
                      <a:pt x="145" y="156"/>
                    </a:cubicBezTo>
                    <a:cubicBezTo>
                      <a:pt x="145" y="155"/>
                      <a:pt x="145" y="155"/>
                      <a:pt x="146" y="155"/>
                    </a:cubicBezTo>
                    <a:cubicBezTo>
                      <a:pt x="146" y="130"/>
                      <a:pt x="146" y="130"/>
                      <a:pt x="146" y="130"/>
                    </a:cubicBezTo>
                    <a:cubicBezTo>
                      <a:pt x="145" y="130"/>
                      <a:pt x="145" y="130"/>
                      <a:pt x="145" y="130"/>
                    </a:cubicBezTo>
                    <a:cubicBezTo>
                      <a:pt x="144" y="130"/>
                      <a:pt x="144" y="130"/>
                      <a:pt x="143" y="129"/>
                    </a:cubicBezTo>
                    <a:cubicBezTo>
                      <a:pt x="143" y="129"/>
                      <a:pt x="144" y="129"/>
                      <a:pt x="144" y="129"/>
                    </a:cubicBezTo>
                    <a:cubicBezTo>
                      <a:pt x="144" y="129"/>
                      <a:pt x="145" y="129"/>
                      <a:pt x="146" y="129"/>
                    </a:cubicBezTo>
                    <a:cubicBezTo>
                      <a:pt x="146" y="129"/>
                      <a:pt x="146" y="129"/>
                      <a:pt x="146" y="129"/>
                    </a:cubicBezTo>
                    <a:moveTo>
                      <a:pt x="342" y="213"/>
                    </a:moveTo>
                    <a:cubicBezTo>
                      <a:pt x="343" y="212"/>
                      <a:pt x="343" y="212"/>
                      <a:pt x="343" y="212"/>
                    </a:cubicBezTo>
                    <a:cubicBezTo>
                      <a:pt x="344" y="212"/>
                      <a:pt x="344" y="212"/>
                      <a:pt x="344" y="212"/>
                    </a:cubicBezTo>
                    <a:cubicBezTo>
                      <a:pt x="344" y="213"/>
                      <a:pt x="343" y="213"/>
                      <a:pt x="342" y="213"/>
                    </a:cubicBezTo>
                    <a:moveTo>
                      <a:pt x="327" y="213"/>
                    </a:moveTo>
                    <a:cubicBezTo>
                      <a:pt x="327" y="213"/>
                      <a:pt x="327" y="212"/>
                      <a:pt x="327" y="211"/>
                    </a:cubicBezTo>
                    <a:cubicBezTo>
                      <a:pt x="327" y="211"/>
                      <a:pt x="328" y="211"/>
                      <a:pt x="328" y="211"/>
                    </a:cubicBezTo>
                    <a:cubicBezTo>
                      <a:pt x="328" y="211"/>
                      <a:pt x="328" y="212"/>
                      <a:pt x="328" y="212"/>
                    </a:cubicBezTo>
                    <a:cubicBezTo>
                      <a:pt x="328" y="212"/>
                      <a:pt x="329" y="214"/>
                      <a:pt x="328" y="214"/>
                    </a:cubicBezTo>
                    <a:cubicBezTo>
                      <a:pt x="328" y="214"/>
                      <a:pt x="327" y="214"/>
                      <a:pt x="327" y="214"/>
                    </a:cubicBezTo>
                    <a:cubicBezTo>
                      <a:pt x="327" y="214"/>
                      <a:pt x="327" y="214"/>
                      <a:pt x="326" y="214"/>
                    </a:cubicBezTo>
                    <a:cubicBezTo>
                      <a:pt x="326" y="213"/>
                      <a:pt x="326" y="213"/>
                      <a:pt x="325" y="212"/>
                    </a:cubicBezTo>
                    <a:cubicBezTo>
                      <a:pt x="326" y="212"/>
                      <a:pt x="326" y="212"/>
                      <a:pt x="326" y="212"/>
                    </a:cubicBezTo>
                    <a:cubicBezTo>
                      <a:pt x="326" y="212"/>
                      <a:pt x="327" y="213"/>
                      <a:pt x="327" y="213"/>
                    </a:cubicBezTo>
                    <a:moveTo>
                      <a:pt x="337" y="215"/>
                    </a:moveTo>
                    <a:cubicBezTo>
                      <a:pt x="336" y="214"/>
                      <a:pt x="337" y="212"/>
                      <a:pt x="336" y="212"/>
                    </a:cubicBezTo>
                    <a:cubicBezTo>
                      <a:pt x="336" y="212"/>
                      <a:pt x="336" y="211"/>
                      <a:pt x="336" y="211"/>
                    </a:cubicBezTo>
                    <a:cubicBezTo>
                      <a:pt x="336" y="211"/>
                      <a:pt x="336" y="211"/>
                      <a:pt x="336" y="212"/>
                    </a:cubicBezTo>
                    <a:cubicBezTo>
                      <a:pt x="336" y="212"/>
                      <a:pt x="336" y="212"/>
                      <a:pt x="337" y="212"/>
                    </a:cubicBezTo>
                    <a:cubicBezTo>
                      <a:pt x="337" y="212"/>
                      <a:pt x="337" y="212"/>
                      <a:pt x="337" y="212"/>
                    </a:cubicBezTo>
                    <a:cubicBezTo>
                      <a:pt x="337" y="211"/>
                      <a:pt x="338" y="211"/>
                      <a:pt x="338" y="211"/>
                    </a:cubicBezTo>
                    <a:cubicBezTo>
                      <a:pt x="338" y="211"/>
                      <a:pt x="338" y="211"/>
                      <a:pt x="338" y="211"/>
                    </a:cubicBezTo>
                    <a:cubicBezTo>
                      <a:pt x="337" y="212"/>
                      <a:pt x="337" y="213"/>
                      <a:pt x="337" y="215"/>
                    </a:cubicBezTo>
                    <a:moveTo>
                      <a:pt x="335" y="210"/>
                    </a:moveTo>
                    <a:cubicBezTo>
                      <a:pt x="335" y="209"/>
                      <a:pt x="336" y="209"/>
                      <a:pt x="336" y="209"/>
                    </a:cubicBezTo>
                    <a:cubicBezTo>
                      <a:pt x="337" y="208"/>
                      <a:pt x="337" y="208"/>
                      <a:pt x="337" y="208"/>
                    </a:cubicBezTo>
                    <a:cubicBezTo>
                      <a:pt x="337" y="209"/>
                      <a:pt x="336" y="210"/>
                      <a:pt x="335" y="210"/>
                    </a:cubicBezTo>
                    <a:moveTo>
                      <a:pt x="331" y="209"/>
                    </a:moveTo>
                    <a:cubicBezTo>
                      <a:pt x="331" y="209"/>
                      <a:pt x="331" y="209"/>
                      <a:pt x="331" y="209"/>
                    </a:cubicBezTo>
                    <a:cubicBezTo>
                      <a:pt x="331" y="209"/>
                      <a:pt x="331" y="208"/>
                      <a:pt x="331" y="208"/>
                    </a:cubicBezTo>
                    <a:cubicBezTo>
                      <a:pt x="331" y="208"/>
                      <a:pt x="331" y="208"/>
                      <a:pt x="331" y="208"/>
                    </a:cubicBezTo>
                    <a:cubicBezTo>
                      <a:pt x="331" y="209"/>
                      <a:pt x="331" y="209"/>
                      <a:pt x="331" y="209"/>
                    </a:cubicBezTo>
                    <a:cubicBezTo>
                      <a:pt x="331" y="209"/>
                      <a:pt x="331" y="209"/>
                      <a:pt x="331" y="209"/>
                    </a:cubicBezTo>
                    <a:moveTo>
                      <a:pt x="345" y="206"/>
                    </a:moveTo>
                    <a:cubicBezTo>
                      <a:pt x="345" y="206"/>
                      <a:pt x="344" y="205"/>
                      <a:pt x="345" y="204"/>
                    </a:cubicBezTo>
                    <a:cubicBezTo>
                      <a:pt x="345" y="204"/>
                      <a:pt x="345" y="204"/>
                      <a:pt x="345" y="204"/>
                    </a:cubicBezTo>
                    <a:cubicBezTo>
                      <a:pt x="345" y="204"/>
                      <a:pt x="345" y="205"/>
                      <a:pt x="346" y="205"/>
                    </a:cubicBezTo>
                    <a:cubicBezTo>
                      <a:pt x="346" y="205"/>
                      <a:pt x="346" y="205"/>
                      <a:pt x="346" y="206"/>
                    </a:cubicBezTo>
                    <a:cubicBezTo>
                      <a:pt x="346" y="206"/>
                      <a:pt x="346" y="206"/>
                      <a:pt x="346" y="206"/>
                    </a:cubicBezTo>
                    <a:cubicBezTo>
                      <a:pt x="346" y="206"/>
                      <a:pt x="346" y="205"/>
                      <a:pt x="346" y="205"/>
                    </a:cubicBezTo>
                    <a:cubicBezTo>
                      <a:pt x="347" y="205"/>
                      <a:pt x="346" y="206"/>
                      <a:pt x="346" y="206"/>
                    </a:cubicBezTo>
                    <a:cubicBezTo>
                      <a:pt x="346" y="206"/>
                      <a:pt x="346" y="206"/>
                      <a:pt x="346" y="206"/>
                    </a:cubicBezTo>
                    <a:cubicBezTo>
                      <a:pt x="346" y="206"/>
                      <a:pt x="346" y="206"/>
                      <a:pt x="346" y="206"/>
                    </a:cubicBezTo>
                    <a:cubicBezTo>
                      <a:pt x="345" y="206"/>
                      <a:pt x="345" y="206"/>
                      <a:pt x="345" y="206"/>
                    </a:cubicBezTo>
                    <a:cubicBezTo>
                      <a:pt x="345" y="206"/>
                      <a:pt x="345" y="206"/>
                      <a:pt x="345" y="206"/>
                    </a:cubicBezTo>
                    <a:moveTo>
                      <a:pt x="341" y="205"/>
                    </a:moveTo>
                    <a:cubicBezTo>
                      <a:pt x="341" y="204"/>
                      <a:pt x="341" y="204"/>
                      <a:pt x="341" y="204"/>
                    </a:cubicBezTo>
                    <a:cubicBezTo>
                      <a:pt x="341" y="204"/>
                      <a:pt x="341" y="204"/>
                      <a:pt x="341" y="204"/>
                    </a:cubicBezTo>
                    <a:cubicBezTo>
                      <a:pt x="341" y="204"/>
                      <a:pt x="341" y="204"/>
                      <a:pt x="341" y="204"/>
                    </a:cubicBezTo>
                    <a:cubicBezTo>
                      <a:pt x="342" y="204"/>
                      <a:pt x="342" y="204"/>
                      <a:pt x="342" y="204"/>
                    </a:cubicBezTo>
                    <a:cubicBezTo>
                      <a:pt x="342" y="204"/>
                      <a:pt x="342" y="204"/>
                      <a:pt x="342" y="204"/>
                    </a:cubicBezTo>
                    <a:cubicBezTo>
                      <a:pt x="342" y="204"/>
                      <a:pt x="341" y="205"/>
                      <a:pt x="341" y="205"/>
                    </a:cubicBezTo>
                    <a:moveTo>
                      <a:pt x="338" y="204"/>
                    </a:moveTo>
                    <a:cubicBezTo>
                      <a:pt x="338" y="204"/>
                      <a:pt x="338" y="204"/>
                      <a:pt x="338" y="204"/>
                    </a:cubicBezTo>
                    <a:cubicBezTo>
                      <a:pt x="338" y="204"/>
                      <a:pt x="338" y="204"/>
                      <a:pt x="339" y="204"/>
                    </a:cubicBezTo>
                    <a:cubicBezTo>
                      <a:pt x="339" y="204"/>
                      <a:pt x="339" y="204"/>
                      <a:pt x="339" y="204"/>
                    </a:cubicBezTo>
                    <a:cubicBezTo>
                      <a:pt x="339" y="204"/>
                      <a:pt x="339" y="204"/>
                      <a:pt x="338" y="204"/>
                    </a:cubicBezTo>
                    <a:cubicBezTo>
                      <a:pt x="338" y="204"/>
                      <a:pt x="338" y="204"/>
                      <a:pt x="337" y="204"/>
                    </a:cubicBezTo>
                    <a:cubicBezTo>
                      <a:pt x="338" y="204"/>
                      <a:pt x="338" y="204"/>
                      <a:pt x="338" y="204"/>
                    </a:cubicBezTo>
                    <a:moveTo>
                      <a:pt x="322" y="201"/>
                    </a:moveTo>
                    <a:cubicBezTo>
                      <a:pt x="322" y="201"/>
                      <a:pt x="322" y="201"/>
                      <a:pt x="322" y="201"/>
                    </a:cubicBezTo>
                    <a:cubicBezTo>
                      <a:pt x="322" y="201"/>
                      <a:pt x="322" y="201"/>
                      <a:pt x="322" y="201"/>
                    </a:cubicBezTo>
                    <a:cubicBezTo>
                      <a:pt x="322" y="200"/>
                      <a:pt x="322" y="201"/>
                      <a:pt x="322" y="200"/>
                    </a:cubicBezTo>
                    <a:cubicBezTo>
                      <a:pt x="323" y="200"/>
                      <a:pt x="323" y="201"/>
                      <a:pt x="323" y="202"/>
                    </a:cubicBezTo>
                    <a:cubicBezTo>
                      <a:pt x="323" y="202"/>
                      <a:pt x="322" y="202"/>
                      <a:pt x="322" y="202"/>
                    </a:cubicBezTo>
                    <a:cubicBezTo>
                      <a:pt x="322" y="202"/>
                      <a:pt x="322" y="202"/>
                      <a:pt x="322" y="202"/>
                    </a:cubicBezTo>
                    <a:cubicBezTo>
                      <a:pt x="321" y="202"/>
                      <a:pt x="321" y="201"/>
                      <a:pt x="321" y="201"/>
                    </a:cubicBezTo>
                    <a:cubicBezTo>
                      <a:pt x="321" y="201"/>
                      <a:pt x="321" y="201"/>
                      <a:pt x="321" y="201"/>
                    </a:cubicBezTo>
                    <a:cubicBezTo>
                      <a:pt x="320" y="201"/>
                      <a:pt x="321" y="201"/>
                      <a:pt x="321" y="201"/>
                    </a:cubicBezTo>
                    <a:cubicBezTo>
                      <a:pt x="321" y="201"/>
                      <a:pt x="321" y="201"/>
                      <a:pt x="321" y="201"/>
                    </a:cubicBezTo>
                    <a:cubicBezTo>
                      <a:pt x="322" y="201"/>
                      <a:pt x="322" y="201"/>
                      <a:pt x="322" y="201"/>
                    </a:cubicBezTo>
                    <a:moveTo>
                      <a:pt x="341" y="199"/>
                    </a:moveTo>
                    <a:cubicBezTo>
                      <a:pt x="341" y="199"/>
                      <a:pt x="341" y="199"/>
                      <a:pt x="341" y="199"/>
                    </a:cubicBezTo>
                    <a:cubicBezTo>
                      <a:pt x="341" y="199"/>
                      <a:pt x="341" y="198"/>
                      <a:pt x="342" y="198"/>
                    </a:cubicBezTo>
                    <a:cubicBezTo>
                      <a:pt x="342" y="198"/>
                      <a:pt x="342" y="198"/>
                      <a:pt x="342" y="198"/>
                    </a:cubicBezTo>
                    <a:cubicBezTo>
                      <a:pt x="342" y="199"/>
                      <a:pt x="342" y="200"/>
                      <a:pt x="342" y="201"/>
                    </a:cubicBezTo>
                    <a:cubicBezTo>
                      <a:pt x="341" y="200"/>
                      <a:pt x="342" y="199"/>
                      <a:pt x="342" y="199"/>
                    </a:cubicBezTo>
                    <a:cubicBezTo>
                      <a:pt x="342" y="199"/>
                      <a:pt x="342" y="199"/>
                      <a:pt x="342" y="199"/>
                    </a:cubicBezTo>
                    <a:cubicBezTo>
                      <a:pt x="341" y="199"/>
                      <a:pt x="341" y="199"/>
                      <a:pt x="341" y="199"/>
                    </a:cubicBezTo>
                    <a:cubicBezTo>
                      <a:pt x="341" y="199"/>
                      <a:pt x="341" y="199"/>
                      <a:pt x="341" y="199"/>
                    </a:cubicBezTo>
                    <a:moveTo>
                      <a:pt x="339" y="200"/>
                    </a:moveTo>
                    <a:cubicBezTo>
                      <a:pt x="338" y="200"/>
                      <a:pt x="339" y="199"/>
                      <a:pt x="340" y="199"/>
                    </a:cubicBezTo>
                    <a:cubicBezTo>
                      <a:pt x="340" y="199"/>
                      <a:pt x="339" y="199"/>
                      <a:pt x="339" y="199"/>
                    </a:cubicBezTo>
                    <a:cubicBezTo>
                      <a:pt x="339" y="198"/>
                      <a:pt x="339" y="198"/>
                      <a:pt x="340" y="197"/>
                    </a:cubicBezTo>
                    <a:cubicBezTo>
                      <a:pt x="340" y="198"/>
                      <a:pt x="340" y="198"/>
                      <a:pt x="341" y="198"/>
                    </a:cubicBezTo>
                    <a:cubicBezTo>
                      <a:pt x="340" y="199"/>
                      <a:pt x="340" y="199"/>
                      <a:pt x="339" y="200"/>
                    </a:cubicBezTo>
                    <a:moveTo>
                      <a:pt x="316" y="195"/>
                    </a:moveTo>
                    <a:cubicBezTo>
                      <a:pt x="316" y="195"/>
                      <a:pt x="318" y="195"/>
                      <a:pt x="318" y="194"/>
                    </a:cubicBezTo>
                    <a:cubicBezTo>
                      <a:pt x="318" y="195"/>
                      <a:pt x="318" y="195"/>
                      <a:pt x="318" y="195"/>
                    </a:cubicBezTo>
                    <a:cubicBezTo>
                      <a:pt x="317" y="195"/>
                      <a:pt x="317" y="195"/>
                      <a:pt x="316" y="195"/>
                    </a:cubicBezTo>
                    <a:moveTo>
                      <a:pt x="364" y="156"/>
                    </a:moveTo>
                    <a:cubicBezTo>
                      <a:pt x="364" y="156"/>
                      <a:pt x="364" y="155"/>
                      <a:pt x="363" y="155"/>
                    </a:cubicBezTo>
                    <a:cubicBezTo>
                      <a:pt x="364" y="154"/>
                      <a:pt x="363" y="154"/>
                      <a:pt x="363" y="153"/>
                    </a:cubicBezTo>
                    <a:cubicBezTo>
                      <a:pt x="363" y="153"/>
                      <a:pt x="364" y="152"/>
                      <a:pt x="364" y="152"/>
                    </a:cubicBezTo>
                    <a:cubicBezTo>
                      <a:pt x="364" y="152"/>
                      <a:pt x="364" y="152"/>
                      <a:pt x="365" y="152"/>
                    </a:cubicBezTo>
                    <a:cubicBezTo>
                      <a:pt x="365" y="154"/>
                      <a:pt x="365" y="155"/>
                      <a:pt x="364" y="156"/>
                    </a:cubicBezTo>
                    <a:moveTo>
                      <a:pt x="321" y="143"/>
                    </a:moveTo>
                    <a:cubicBezTo>
                      <a:pt x="322" y="142"/>
                      <a:pt x="322" y="141"/>
                      <a:pt x="322" y="140"/>
                    </a:cubicBezTo>
                    <a:cubicBezTo>
                      <a:pt x="323" y="141"/>
                      <a:pt x="323" y="141"/>
                      <a:pt x="323" y="142"/>
                    </a:cubicBezTo>
                    <a:cubicBezTo>
                      <a:pt x="322" y="142"/>
                      <a:pt x="322" y="143"/>
                      <a:pt x="322" y="143"/>
                    </a:cubicBezTo>
                    <a:cubicBezTo>
                      <a:pt x="322" y="143"/>
                      <a:pt x="322" y="142"/>
                      <a:pt x="321" y="142"/>
                    </a:cubicBezTo>
                    <a:cubicBezTo>
                      <a:pt x="321" y="142"/>
                      <a:pt x="321" y="143"/>
                      <a:pt x="321" y="143"/>
                    </a:cubicBezTo>
                    <a:moveTo>
                      <a:pt x="366" y="134"/>
                    </a:moveTo>
                    <a:cubicBezTo>
                      <a:pt x="366" y="134"/>
                      <a:pt x="366" y="133"/>
                      <a:pt x="367" y="133"/>
                    </a:cubicBezTo>
                    <a:cubicBezTo>
                      <a:pt x="367" y="133"/>
                      <a:pt x="367" y="133"/>
                      <a:pt x="367" y="133"/>
                    </a:cubicBezTo>
                    <a:cubicBezTo>
                      <a:pt x="367" y="133"/>
                      <a:pt x="366" y="134"/>
                      <a:pt x="366" y="134"/>
                    </a:cubicBezTo>
                    <a:moveTo>
                      <a:pt x="375" y="129"/>
                    </a:moveTo>
                    <a:cubicBezTo>
                      <a:pt x="295" y="129"/>
                      <a:pt x="295" y="129"/>
                      <a:pt x="295" y="129"/>
                    </a:cubicBezTo>
                    <a:cubicBezTo>
                      <a:pt x="294" y="130"/>
                      <a:pt x="293" y="131"/>
                      <a:pt x="292" y="132"/>
                    </a:cubicBezTo>
                    <a:cubicBezTo>
                      <a:pt x="292" y="248"/>
                      <a:pt x="292" y="248"/>
                      <a:pt x="292" y="248"/>
                    </a:cubicBezTo>
                    <a:cubicBezTo>
                      <a:pt x="292" y="249"/>
                      <a:pt x="292" y="249"/>
                      <a:pt x="292" y="250"/>
                    </a:cubicBezTo>
                    <a:cubicBezTo>
                      <a:pt x="292" y="250"/>
                      <a:pt x="292" y="250"/>
                      <a:pt x="293" y="250"/>
                    </a:cubicBezTo>
                    <a:cubicBezTo>
                      <a:pt x="293" y="250"/>
                      <a:pt x="293" y="250"/>
                      <a:pt x="293" y="250"/>
                    </a:cubicBezTo>
                    <a:cubicBezTo>
                      <a:pt x="293" y="252"/>
                      <a:pt x="294" y="255"/>
                      <a:pt x="295" y="257"/>
                    </a:cubicBezTo>
                    <a:cubicBezTo>
                      <a:pt x="295" y="257"/>
                      <a:pt x="295" y="257"/>
                      <a:pt x="295" y="257"/>
                    </a:cubicBezTo>
                    <a:cubicBezTo>
                      <a:pt x="295" y="257"/>
                      <a:pt x="295" y="257"/>
                      <a:pt x="295" y="257"/>
                    </a:cubicBezTo>
                    <a:cubicBezTo>
                      <a:pt x="295" y="257"/>
                      <a:pt x="295" y="257"/>
                      <a:pt x="296" y="257"/>
                    </a:cubicBezTo>
                    <a:cubicBezTo>
                      <a:pt x="296" y="257"/>
                      <a:pt x="296" y="257"/>
                      <a:pt x="296" y="257"/>
                    </a:cubicBezTo>
                    <a:cubicBezTo>
                      <a:pt x="323" y="257"/>
                      <a:pt x="323" y="257"/>
                      <a:pt x="323" y="257"/>
                    </a:cubicBezTo>
                    <a:cubicBezTo>
                      <a:pt x="323" y="257"/>
                      <a:pt x="323" y="257"/>
                      <a:pt x="324" y="257"/>
                    </a:cubicBezTo>
                    <a:cubicBezTo>
                      <a:pt x="323" y="255"/>
                      <a:pt x="322" y="253"/>
                      <a:pt x="321" y="251"/>
                    </a:cubicBezTo>
                    <a:cubicBezTo>
                      <a:pt x="319" y="249"/>
                      <a:pt x="317" y="248"/>
                      <a:pt x="315" y="246"/>
                    </a:cubicBezTo>
                    <a:cubicBezTo>
                      <a:pt x="315" y="245"/>
                      <a:pt x="315" y="245"/>
                      <a:pt x="315" y="245"/>
                    </a:cubicBezTo>
                    <a:cubicBezTo>
                      <a:pt x="315" y="245"/>
                      <a:pt x="314" y="244"/>
                      <a:pt x="313" y="244"/>
                    </a:cubicBezTo>
                    <a:cubicBezTo>
                      <a:pt x="314" y="243"/>
                      <a:pt x="313" y="243"/>
                      <a:pt x="313" y="243"/>
                    </a:cubicBezTo>
                    <a:cubicBezTo>
                      <a:pt x="313" y="242"/>
                      <a:pt x="313" y="242"/>
                      <a:pt x="313" y="241"/>
                    </a:cubicBezTo>
                    <a:cubicBezTo>
                      <a:pt x="314" y="240"/>
                      <a:pt x="315" y="239"/>
                      <a:pt x="315" y="237"/>
                    </a:cubicBezTo>
                    <a:cubicBezTo>
                      <a:pt x="315" y="237"/>
                      <a:pt x="315" y="237"/>
                      <a:pt x="315" y="237"/>
                    </a:cubicBezTo>
                    <a:cubicBezTo>
                      <a:pt x="315" y="237"/>
                      <a:pt x="316" y="237"/>
                      <a:pt x="316" y="237"/>
                    </a:cubicBezTo>
                    <a:cubicBezTo>
                      <a:pt x="316" y="237"/>
                      <a:pt x="316" y="237"/>
                      <a:pt x="316" y="237"/>
                    </a:cubicBezTo>
                    <a:cubicBezTo>
                      <a:pt x="316" y="237"/>
                      <a:pt x="316" y="237"/>
                      <a:pt x="316" y="237"/>
                    </a:cubicBezTo>
                    <a:cubicBezTo>
                      <a:pt x="317" y="236"/>
                      <a:pt x="319" y="236"/>
                      <a:pt x="320" y="235"/>
                    </a:cubicBezTo>
                    <a:cubicBezTo>
                      <a:pt x="320" y="236"/>
                      <a:pt x="321" y="236"/>
                      <a:pt x="322" y="236"/>
                    </a:cubicBezTo>
                    <a:cubicBezTo>
                      <a:pt x="322" y="236"/>
                      <a:pt x="322" y="236"/>
                      <a:pt x="322" y="236"/>
                    </a:cubicBezTo>
                    <a:cubicBezTo>
                      <a:pt x="322" y="236"/>
                      <a:pt x="322" y="236"/>
                      <a:pt x="322" y="236"/>
                    </a:cubicBezTo>
                    <a:cubicBezTo>
                      <a:pt x="322" y="236"/>
                      <a:pt x="323" y="236"/>
                      <a:pt x="323" y="236"/>
                    </a:cubicBezTo>
                    <a:cubicBezTo>
                      <a:pt x="323" y="236"/>
                      <a:pt x="322" y="237"/>
                      <a:pt x="322" y="237"/>
                    </a:cubicBezTo>
                    <a:cubicBezTo>
                      <a:pt x="323" y="238"/>
                      <a:pt x="323" y="238"/>
                      <a:pt x="324" y="239"/>
                    </a:cubicBezTo>
                    <a:cubicBezTo>
                      <a:pt x="324" y="239"/>
                      <a:pt x="324" y="239"/>
                      <a:pt x="324" y="239"/>
                    </a:cubicBezTo>
                    <a:cubicBezTo>
                      <a:pt x="324" y="239"/>
                      <a:pt x="324" y="239"/>
                      <a:pt x="324" y="239"/>
                    </a:cubicBezTo>
                    <a:cubicBezTo>
                      <a:pt x="324" y="239"/>
                      <a:pt x="324" y="239"/>
                      <a:pt x="325" y="239"/>
                    </a:cubicBezTo>
                    <a:cubicBezTo>
                      <a:pt x="325" y="239"/>
                      <a:pt x="325" y="239"/>
                      <a:pt x="325" y="239"/>
                    </a:cubicBezTo>
                    <a:cubicBezTo>
                      <a:pt x="325" y="238"/>
                      <a:pt x="324" y="238"/>
                      <a:pt x="324" y="237"/>
                    </a:cubicBezTo>
                    <a:cubicBezTo>
                      <a:pt x="324" y="237"/>
                      <a:pt x="324" y="236"/>
                      <a:pt x="325" y="236"/>
                    </a:cubicBezTo>
                    <a:cubicBezTo>
                      <a:pt x="325" y="236"/>
                      <a:pt x="325" y="236"/>
                      <a:pt x="325" y="236"/>
                    </a:cubicBezTo>
                    <a:cubicBezTo>
                      <a:pt x="325" y="236"/>
                      <a:pt x="325" y="236"/>
                      <a:pt x="325" y="236"/>
                    </a:cubicBezTo>
                    <a:cubicBezTo>
                      <a:pt x="327" y="236"/>
                      <a:pt x="327" y="235"/>
                      <a:pt x="329" y="235"/>
                    </a:cubicBezTo>
                    <a:cubicBezTo>
                      <a:pt x="329" y="235"/>
                      <a:pt x="329" y="235"/>
                      <a:pt x="329" y="235"/>
                    </a:cubicBezTo>
                    <a:cubicBezTo>
                      <a:pt x="330" y="234"/>
                      <a:pt x="331" y="234"/>
                      <a:pt x="332" y="233"/>
                    </a:cubicBezTo>
                    <a:cubicBezTo>
                      <a:pt x="332" y="232"/>
                      <a:pt x="331" y="232"/>
                      <a:pt x="332" y="231"/>
                    </a:cubicBezTo>
                    <a:cubicBezTo>
                      <a:pt x="332" y="232"/>
                      <a:pt x="333" y="233"/>
                      <a:pt x="333" y="233"/>
                    </a:cubicBezTo>
                    <a:cubicBezTo>
                      <a:pt x="334" y="232"/>
                      <a:pt x="335" y="232"/>
                      <a:pt x="336" y="231"/>
                    </a:cubicBezTo>
                    <a:cubicBezTo>
                      <a:pt x="337" y="232"/>
                      <a:pt x="337" y="232"/>
                      <a:pt x="337" y="232"/>
                    </a:cubicBezTo>
                    <a:cubicBezTo>
                      <a:pt x="337" y="231"/>
                      <a:pt x="337" y="231"/>
                      <a:pt x="337" y="231"/>
                    </a:cubicBezTo>
                    <a:cubicBezTo>
                      <a:pt x="337" y="232"/>
                      <a:pt x="337" y="232"/>
                      <a:pt x="337" y="232"/>
                    </a:cubicBezTo>
                    <a:cubicBezTo>
                      <a:pt x="338" y="232"/>
                      <a:pt x="338" y="231"/>
                      <a:pt x="338" y="231"/>
                    </a:cubicBezTo>
                    <a:cubicBezTo>
                      <a:pt x="338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40" y="230"/>
                      <a:pt x="340" y="229"/>
                    </a:cubicBezTo>
                    <a:cubicBezTo>
                      <a:pt x="340" y="229"/>
                      <a:pt x="340" y="229"/>
                      <a:pt x="340" y="229"/>
                    </a:cubicBezTo>
                    <a:cubicBezTo>
                      <a:pt x="341" y="229"/>
                      <a:pt x="341" y="229"/>
                      <a:pt x="341" y="229"/>
                    </a:cubicBezTo>
                    <a:cubicBezTo>
                      <a:pt x="341" y="227"/>
                      <a:pt x="343" y="228"/>
                      <a:pt x="343" y="227"/>
                    </a:cubicBezTo>
                    <a:cubicBezTo>
                      <a:pt x="343" y="227"/>
                      <a:pt x="343" y="227"/>
                      <a:pt x="343" y="227"/>
                    </a:cubicBezTo>
                    <a:cubicBezTo>
                      <a:pt x="343" y="227"/>
                      <a:pt x="343" y="227"/>
                      <a:pt x="343" y="227"/>
                    </a:cubicBezTo>
                    <a:cubicBezTo>
                      <a:pt x="343" y="227"/>
                      <a:pt x="343" y="227"/>
                      <a:pt x="343" y="227"/>
                    </a:cubicBezTo>
                    <a:cubicBezTo>
                      <a:pt x="342" y="227"/>
                      <a:pt x="342" y="227"/>
                      <a:pt x="342" y="226"/>
                    </a:cubicBezTo>
                    <a:cubicBezTo>
                      <a:pt x="343" y="226"/>
                      <a:pt x="344" y="226"/>
                      <a:pt x="344" y="226"/>
                    </a:cubicBezTo>
                    <a:cubicBezTo>
                      <a:pt x="345" y="226"/>
                      <a:pt x="343" y="226"/>
                      <a:pt x="344" y="225"/>
                    </a:cubicBezTo>
                    <a:cubicBezTo>
                      <a:pt x="344" y="225"/>
                      <a:pt x="344" y="225"/>
                      <a:pt x="344" y="225"/>
                    </a:cubicBezTo>
                    <a:cubicBezTo>
                      <a:pt x="344" y="225"/>
                      <a:pt x="345" y="225"/>
                      <a:pt x="345" y="225"/>
                    </a:cubicBezTo>
                    <a:cubicBezTo>
                      <a:pt x="345" y="225"/>
                      <a:pt x="345" y="225"/>
                      <a:pt x="345" y="225"/>
                    </a:cubicBezTo>
                    <a:cubicBezTo>
                      <a:pt x="344" y="225"/>
                      <a:pt x="344" y="225"/>
                      <a:pt x="344" y="224"/>
                    </a:cubicBezTo>
                    <a:cubicBezTo>
                      <a:pt x="344" y="224"/>
                      <a:pt x="344" y="224"/>
                      <a:pt x="344" y="224"/>
                    </a:cubicBezTo>
                    <a:cubicBezTo>
                      <a:pt x="344" y="224"/>
                      <a:pt x="344" y="224"/>
                      <a:pt x="345" y="224"/>
                    </a:cubicBezTo>
                    <a:cubicBezTo>
                      <a:pt x="345" y="224"/>
                      <a:pt x="344" y="224"/>
                      <a:pt x="344" y="224"/>
                    </a:cubicBezTo>
                    <a:cubicBezTo>
                      <a:pt x="345" y="223"/>
                      <a:pt x="345" y="223"/>
                      <a:pt x="345" y="223"/>
                    </a:cubicBezTo>
                    <a:cubicBezTo>
                      <a:pt x="345" y="224"/>
                      <a:pt x="345" y="224"/>
                      <a:pt x="346" y="224"/>
                    </a:cubicBezTo>
                    <a:cubicBezTo>
                      <a:pt x="346" y="223"/>
                      <a:pt x="345" y="223"/>
                      <a:pt x="345" y="223"/>
                    </a:cubicBezTo>
                    <a:cubicBezTo>
                      <a:pt x="346" y="223"/>
                      <a:pt x="345" y="222"/>
                      <a:pt x="346" y="222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5" y="221"/>
                      <a:pt x="346" y="221"/>
                      <a:pt x="346" y="221"/>
                    </a:cubicBezTo>
                    <a:cubicBezTo>
                      <a:pt x="346" y="221"/>
                      <a:pt x="346" y="221"/>
                      <a:pt x="346" y="221"/>
                    </a:cubicBezTo>
                    <a:cubicBezTo>
                      <a:pt x="346" y="221"/>
                      <a:pt x="346" y="221"/>
                      <a:pt x="346" y="221"/>
                    </a:cubicBezTo>
                    <a:cubicBezTo>
                      <a:pt x="346" y="221"/>
                      <a:pt x="346" y="221"/>
                      <a:pt x="346" y="221"/>
                    </a:cubicBezTo>
                    <a:cubicBezTo>
                      <a:pt x="346" y="221"/>
                      <a:pt x="346" y="221"/>
                      <a:pt x="345" y="220"/>
                    </a:cubicBezTo>
                    <a:cubicBezTo>
                      <a:pt x="346" y="220"/>
                      <a:pt x="345" y="220"/>
                      <a:pt x="345" y="220"/>
                    </a:cubicBezTo>
                    <a:cubicBezTo>
                      <a:pt x="345" y="220"/>
                      <a:pt x="345" y="219"/>
                      <a:pt x="346" y="219"/>
                    </a:cubicBezTo>
                    <a:cubicBezTo>
                      <a:pt x="346" y="219"/>
                      <a:pt x="346" y="219"/>
                      <a:pt x="346" y="219"/>
                    </a:cubicBezTo>
                    <a:cubicBezTo>
                      <a:pt x="346" y="219"/>
                      <a:pt x="346" y="219"/>
                      <a:pt x="346" y="219"/>
                    </a:cubicBezTo>
                    <a:cubicBezTo>
                      <a:pt x="347" y="219"/>
                      <a:pt x="347" y="218"/>
                      <a:pt x="347" y="218"/>
                    </a:cubicBezTo>
                    <a:cubicBezTo>
                      <a:pt x="347" y="218"/>
                      <a:pt x="347" y="218"/>
                      <a:pt x="347" y="218"/>
                    </a:cubicBezTo>
                    <a:cubicBezTo>
                      <a:pt x="347" y="218"/>
                      <a:pt x="347" y="218"/>
                      <a:pt x="347" y="218"/>
                    </a:cubicBezTo>
                    <a:cubicBezTo>
                      <a:pt x="347" y="218"/>
                      <a:pt x="347" y="218"/>
                      <a:pt x="348" y="218"/>
                    </a:cubicBezTo>
                    <a:cubicBezTo>
                      <a:pt x="347" y="217"/>
                      <a:pt x="348" y="216"/>
                      <a:pt x="348" y="215"/>
                    </a:cubicBezTo>
                    <a:cubicBezTo>
                      <a:pt x="348" y="216"/>
                      <a:pt x="348" y="216"/>
                      <a:pt x="348" y="216"/>
                    </a:cubicBezTo>
                    <a:cubicBezTo>
                      <a:pt x="348" y="216"/>
                      <a:pt x="348" y="215"/>
                      <a:pt x="349" y="214"/>
                    </a:cubicBezTo>
                    <a:cubicBezTo>
                      <a:pt x="349" y="214"/>
                      <a:pt x="349" y="214"/>
                      <a:pt x="349" y="214"/>
                    </a:cubicBezTo>
                    <a:cubicBezTo>
                      <a:pt x="349" y="214"/>
                      <a:pt x="349" y="215"/>
                      <a:pt x="349" y="215"/>
                    </a:cubicBezTo>
                    <a:cubicBezTo>
                      <a:pt x="349" y="214"/>
                      <a:pt x="350" y="214"/>
                      <a:pt x="350" y="214"/>
                    </a:cubicBezTo>
                    <a:cubicBezTo>
                      <a:pt x="349" y="214"/>
                      <a:pt x="349" y="214"/>
                      <a:pt x="349" y="213"/>
                    </a:cubicBezTo>
                    <a:cubicBezTo>
                      <a:pt x="349" y="213"/>
                      <a:pt x="349" y="213"/>
                      <a:pt x="349" y="213"/>
                    </a:cubicBezTo>
                    <a:cubicBezTo>
                      <a:pt x="349" y="213"/>
                      <a:pt x="349" y="212"/>
                      <a:pt x="350" y="212"/>
                    </a:cubicBezTo>
                    <a:cubicBezTo>
                      <a:pt x="350" y="212"/>
                      <a:pt x="349" y="212"/>
                      <a:pt x="349" y="212"/>
                    </a:cubicBezTo>
                    <a:cubicBezTo>
                      <a:pt x="349" y="212"/>
                      <a:pt x="349" y="212"/>
                      <a:pt x="349" y="212"/>
                    </a:cubicBezTo>
                    <a:cubicBezTo>
                      <a:pt x="349" y="212"/>
                      <a:pt x="349" y="212"/>
                      <a:pt x="349" y="212"/>
                    </a:cubicBezTo>
                    <a:cubicBezTo>
                      <a:pt x="349" y="212"/>
                      <a:pt x="349" y="212"/>
                      <a:pt x="348" y="212"/>
                    </a:cubicBezTo>
                    <a:cubicBezTo>
                      <a:pt x="349" y="211"/>
                      <a:pt x="350" y="211"/>
                      <a:pt x="350" y="211"/>
                    </a:cubicBezTo>
                    <a:cubicBezTo>
                      <a:pt x="350" y="211"/>
                      <a:pt x="350" y="211"/>
                      <a:pt x="350" y="211"/>
                    </a:cubicBezTo>
                    <a:cubicBezTo>
                      <a:pt x="350" y="211"/>
                      <a:pt x="350" y="211"/>
                      <a:pt x="350" y="211"/>
                    </a:cubicBezTo>
                    <a:cubicBezTo>
                      <a:pt x="350" y="211"/>
                      <a:pt x="350" y="210"/>
                      <a:pt x="350" y="210"/>
                    </a:cubicBezTo>
                    <a:cubicBezTo>
                      <a:pt x="350" y="210"/>
                      <a:pt x="350" y="210"/>
                      <a:pt x="350" y="210"/>
                    </a:cubicBezTo>
                    <a:cubicBezTo>
                      <a:pt x="350" y="211"/>
                      <a:pt x="349" y="210"/>
                      <a:pt x="348" y="211"/>
                    </a:cubicBezTo>
                    <a:cubicBezTo>
                      <a:pt x="348" y="211"/>
                      <a:pt x="348" y="211"/>
                      <a:pt x="348" y="211"/>
                    </a:cubicBezTo>
                    <a:cubicBezTo>
                      <a:pt x="349" y="210"/>
                      <a:pt x="350" y="210"/>
                      <a:pt x="350" y="209"/>
                    </a:cubicBezTo>
                    <a:cubicBezTo>
                      <a:pt x="350" y="209"/>
                      <a:pt x="350" y="209"/>
                      <a:pt x="350" y="209"/>
                    </a:cubicBezTo>
                    <a:cubicBezTo>
                      <a:pt x="349" y="209"/>
                      <a:pt x="349" y="208"/>
                      <a:pt x="348" y="208"/>
                    </a:cubicBezTo>
                    <a:cubicBezTo>
                      <a:pt x="348" y="208"/>
                      <a:pt x="348" y="208"/>
                      <a:pt x="348" y="208"/>
                    </a:cubicBezTo>
                    <a:cubicBezTo>
                      <a:pt x="347" y="208"/>
                      <a:pt x="347" y="209"/>
                      <a:pt x="347" y="209"/>
                    </a:cubicBezTo>
                    <a:cubicBezTo>
                      <a:pt x="346" y="208"/>
                      <a:pt x="346" y="208"/>
                      <a:pt x="346" y="208"/>
                    </a:cubicBezTo>
                    <a:cubicBezTo>
                      <a:pt x="346" y="208"/>
                      <a:pt x="346" y="208"/>
                      <a:pt x="346" y="208"/>
                    </a:cubicBezTo>
                    <a:cubicBezTo>
                      <a:pt x="345" y="208"/>
                      <a:pt x="345" y="208"/>
                      <a:pt x="345" y="208"/>
                    </a:cubicBezTo>
                    <a:cubicBezTo>
                      <a:pt x="345" y="208"/>
                      <a:pt x="345" y="208"/>
                      <a:pt x="346" y="208"/>
                    </a:cubicBezTo>
                    <a:cubicBezTo>
                      <a:pt x="346" y="208"/>
                      <a:pt x="347" y="208"/>
                      <a:pt x="347" y="208"/>
                    </a:cubicBezTo>
                    <a:cubicBezTo>
                      <a:pt x="347" y="207"/>
                      <a:pt x="348" y="206"/>
                      <a:pt x="349" y="206"/>
                    </a:cubicBezTo>
                    <a:cubicBezTo>
                      <a:pt x="349" y="204"/>
                      <a:pt x="346" y="204"/>
                      <a:pt x="345" y="202"/>
                    </a:cubicBezTo>
                    <a:cubicBezTo>
                      <a:pt x="345" y="202"/>
                      <a:pt x="345" y="202"/>
                      <a:pt x="345" y="202"/>
                    </a:cubicBezTo>
                    <a:cubicBezTo>
                      <a:pt x="345" y="202"/>
                      <a:pt x="344" y="203"/>
                      <a:pt x="344" y="203"/>
                    </a:cubicBezTo>
                    <a:cubicBezTo>
                      <a:pt x="344" y="203"/>
                      <a:pt x="344" y="203"/>
                      <a:pt x="344" y="203"/>
                    </a:cubicBezTo>
                    <a:cubicBezTo>
                      <a:pt x="344" y="203"/>
                      <a:pt x="344" y="203"/>
                      <a:pt x="344" y="203"/>
                    </a:cubicBezTo>
                    <a:cubicBezTo>
                      <a:pt x="343" y="203"/>
                      <a:pt x="343" y="202"/>
                      <a:pt x="343" y="202"/>
                    </a:cubicBezTo>
                    <a:cubicBezTo>
                      <a:pt x="342" y="202"/>
                      <a:pt x="341" y="202"/>
                      <a:pt x="340" y="203"/>
                    </a:cubicBezTo>
                    <a:cubicBezTo>
                      <a:pt x="340" y="203"/>
                      <a:pt x="340" y="203"/>
                      <a:pt x="340" y="203"/>
                    </a:cubicBezTo>
                    <a:cubicBezTo>
                      <a:pt x="340" y="203"/>
                      <a:pt x="340" y="203"/>
                      <a:pt x="340" y="203"/>
                    </a:cubicBezTo>
                    <a:cubicBezTo>
                      <a:pt x="340" y="202"/>
                      <a:pt x="341" y="202"/>
                      <a:pt x="341" y="202"/>
                    </a:cubicBezTo>
                    <a:cubicBezTo>
                      <a:pt x="342" y="202"/>
                      <a:pt x="342" y="202"/>
                      <a:pt x="343" y="202"/>
                    </a:cubicBezTo>
                    <a:cubicBezTo>
                      <a:pt x="343" y="202"/>
                      <a:pt x="343" y="203"/>
                      <a:pt x="344" y="203"/>
                    </a:cubicBezTo>
                    <a:cubicBezTo>
                      <a:pt x="344" y="202"/>
                      <a:pt x="344" y="202"/>
                      <a:pt x="345" y="202"/>
                    </a:cubicBezTo>
                    <a:cubicBezTo>
                      <a:pt x="345" y="202"/>
                      <a:pt x="346" y="203"/>
                      <a:pt x="347" y="203"/>
                    </a:cubicBezTo>
                    <a:cubicBezTo>
                      <a:pt x="347" y="203"/>
                      <a:pt x="347" y="203"/>
                      <a:pt x="347" y="203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3"/>
                      <a:pt x="348" y="203"/>
                      <a:pt x="349" y="203"/>
                    </a:cubicBezTo>
                    <a:cubicBezTo>
                      <a:pt x="349" y="203"/>
                      <a:pt x="349" y="203"/>
                      <a:pt x="349" y="203"/>
                    </a:cubicBezTo>
                    <a:cubicBezTo>
                      <a:pt x="349" y="202"/>
                      <a:pt x="347" y="202"/>
                      <a:pt x="347" y="201"/>
                    </a:cubicBezTo>
                    <a:cubicBezTo>
                      <a:pt x="347" y="201"/>
                      <a:pt x="347" y="201"/>
                      <a:pt x="347" y="201"/>
                    </a:cubicBezTo>
                    <a:cubicBezTo>
                      <a:pt x="346" y="201"/>
                      <a:pt x="345" y="200"/>
                      <a:pt x="345" y="199"/>
                    </a:cubicBezTo>
                    <a:cubicBezTo>
                      <a:pt x="344" y="198"/>
                      <a:pt x="344" y="197"/>
                      <a:pt x="343" y="195"/>
                    </a:cubicBezTo>
                    <a:cubicBezTo>
                      <a:pt x="342" y="195"/>
                      <a:pt x="341" y="194"/>
                      <a:pt x="340" y="194"/>
                    </a:cubicBezTo>
                    <a:cubicBezTo>
                      <a:pt x="340" y="191"/>
                      <a:pt x="340" y="190"/>
                      <a:pt x="342" y="189"/>
                    </a:cubicBezTo>
                    <a:cubicBezTo>
                      <a:pt x="342" y="189"/>
                      <a:pt x="341" y="189"/>
                      <a:pt x="341" y="189"/>
                    </a:cubicBezTo>
                    <a:cubicBezTo>
                      <a:pt x="341" y="188"/>
                      <a:pt x="342" y="188"/>
                      <a:pt x="343" y="188"/>
                    </a:cubicBezTo>
                    <a:cubicBezTo>
                      <a:pt x="343" y="187"/>
                      <a:pt x="342" y="187"/>
                      <a:pt x="343" y="187"/>
                    </a:cubicBezTo>
                    <a:cubicBezTo>
                      <a:pt x="343" y="187"/>
                      <a:pt x="343" y="187"/>
                      <a:pt x="343" y="187"/>
                    </a:cubicBezTo>
                    <a:cubicBezTo>
                      <a:pt x="344" y="187"/>
                      <a:pt x="345" y="186"/>
                      <a:pt x="345" y="186"/>
                    </a:cubicBezTo>
                    <a:cubicBezTo>
                      <a:pt x="346" y="186"/>
                      <a:pt x="346" y="186"/>
                      <a:pt x="346" y="186"/>
                    </a:cubicBezTo>
                    <a:cubicBezTo>
                      <a:pt x="347" y="186"/>
                      <a:pt x="347" y="186"/>
                      <a:pt x="347" y="186"/>
                    </a:cubicBezTo>
                    <a:cubicBezTo>
                      <a:pt x="346" y="185"/>
                      <a:pt x="346" y="185"/>
                      <a:pt x="347" y="184"/>
                    </a:cubicBezTo>
                    <a:cubicBezTo>
                      <a:pt x="346" y="184"/>
                      <a:pt x="347" y="184"/>
                      <a:pt x="347" y="184"/>
                    </a:cubicBezTo>
                    <a:cubicBezTo>
                      <a:pt x="347" y="183"/>
                      <a:pt x="347" y="183"/>
                      <a:pt x="347" y="183"/>
                    </a:cubicBezTo>
                    <a:cubicBezTo>
                      <a:pt x="346" y="183"/>
                      <a:pt x="346" y="184"/>
                      <a:pt x="345" y="184"/>
                    </a:cubicBezTo>
                    <a:cubicBezTo>
                      <a:pt x="345" y="184"/>
                      <a:pt x="345" y="184"/>
                      <a:pt x="344" y="184"/>
                    </a:cubicBezTo>
                    <a:cubicBezTo>
                      <a:pt x="343" y="184"/>
                      <a:pt x="342" y="183"/>
                      <a:pt x="342" y="183"/>
                    </a:cubicBezTo>
                    <a:cubicBezTo>
                      <a:pt x="341" y="183"/>
                      <a:pt x="341" y="183"/>
                      <a:pt x="340" y="183"/>
                    </a:cubicBezTo>
                    <a:cubicBezTo>
                      <a:pt x="340" y="183"/>
                      <a:pt x="340" y="183"/>
                      <a:pt x="340" y="183"/>
                    </a:cubicBezTo>
                    <a:cubicBezTo>
                      <a:pt x="340" y="184"/>
                      <a:pt x="340" y="184"/>
                      <a:pt x="339" y="184"/>
                    </a:cubicBezTo>
                    <a:cubicBezTo>
                      <a:pt x="340" y="185"/>
                      <a:pt x="340" y="185"/>
                      <a:pt x="339" y="185"/>
                    </a:cubicBezTo>
                    <a:cubicBezTo>
                      <a:pt x="339" y="185"/>
                      <a:pt x="339" y="185"/>
                      <a:pt x="339" y="185"/>
                    </a:cubicBezTo>
                    <a:cubicBezTo>
                      <a:pt x="339" y="185"/>
                      <a:pt x="338" y="185"/>
                      <a:pt x="338" y="185"/>
                    </a:cubicBezTo>
                    <a:cubicBezTo>
                      <a:pt x="338" y="185"/>
                      <a:pt x="338" y="185"/>
                      <a:pt x="338" y="185"/>
                    </a:cubicBezTo>
                    <a:cubicBezTo>
                      <a:pt x="338" y="185"/>
                      <a:pt x="338" y="185"/>
                      <a:pt x="338" y="185"/>
                    </a:cubicBezTo>
                    <a:cubicBezTo>
                      <a:pt x="337" y="185"/>
                      <a:pt x="337" y="184"/>
                      <a:pt x="337" y="183"/>
                    </a:cubicBezTo>
                    <a:cubicBezTo>
                      <a:pt x="336" y="183"/>
                      <a:pt x="336" y="183"/>
                      <a:pt x="335" y="183"/>
                    </a:cubicBezTo>
                    <a:cubicBezTo>
                      <a:pt x="334" y="182"/>
                      <a:pt x="332" y="180"/>
                      <a:pt x="334" y="178"/>
                    </a:cubicBezTo>
                    <a:cubicBezTo>
                      <a:pt x="334" y="179"/>
                      <a:pt x="335" y="179"/>
                      <a:pt x="335" y="179"/>
                    </a:cubicBezTo>
                    <a:cubicBezTo>
                      <a:pt x="335" y="179"/>
                      <a:pt x="336" y="179"/>
                      <a:pt x="336" y="179"/>
                    </a:cubicBezTo>
                    <a:cubicBezTo>
                      <a:pt x="336" y="178"/>
                      <a:pt x="336" y="177"/>
                      <a:pt x="337" y="176"/>
                    </a:cubicBezTo>
                    <a:cubicBezTo>
                      <a:pt x="339" y="175"/>
                      <a:pt x="339" y="173"/>
                      <a:pt x="340" y="171"/>
                    </a:cubicBezTo>
                    <a:cubicBezTo>
                      <a:pt x="340" y="171"/>
                      <a:pt x="341" y="171"/>
                      <a:pt x="341" y="171"/>
                    </a:cubicBezTo>
                    <a:cubicBezTo>
                      <a:pt x="341" y="171"/>
                      <a:pt x="341" y="171"/>
                      <a:pt x="342" y="171"/>
                    </a:cubicBezTo>
                    <a:cubicBezTo>
                      <a:pt x="342" y="172"/>
                      <a:pt x="343" y="172"/>
                      <a:pt x="343" y="173"/>
                    </a:cubicBezTo>
                    <a:cubicBezTo>
                      <a:pt x="343" y="173"/>
                      <a:pt x="343" y="175"/>
                      <a:pt x="342" y="175"/>
                    </a:cubicBezTo>
                    <a:cubicBezTo>
                      <a:pt x="342" y="176"/>
                      <a:pt x="342" y="176"/>
                      <a:pt x="342" y="177"/>
                    </a:cubicBezTo>
                    <a:cubicBezTo>
                      <a:pt x="342" y="177"/>
                      <a:pt x="342" y="177"/>
                      <a:pt x="342" y="177"/>
                    </a:cubicBezTo>
                    <a:cubicBezTo>
                      <a:pt x="342" y="177"/>
                      <a:pt x="343" y="177"/>
                      <a:pt x="343" y="177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43" y="177"/>
                      <a:pt x="343" y="178"/>
                      <a:pt x="343" y="178"/>
                    </a:cubicBezTo>
                    <a:cubicBezTo>
                      <a:pt x="343" y="178"/>
                      <a:pt x="342" y="178"/>
                      <a:pt x="342" y="179"/>
                    </a:cubicBezTo>
                    <a:cubicBezTo>
                      <a:pt x="341" y="179"/>
                      <a:pt x="342" y="179"/>
                      <a:pt x="342" y="180"/>
                    </a:cubicBezTo>
                    <a:cubicBezTo>
                      <a:pt x="343" y="179"/>
                      <a:pt x="343" y="178"/>
                      <a:pt x="344" y="178"/>
                    </a:cubicBezTo>
                    <a:cubicBezTo>
                      <a:pt x="344" y="176"/>
                      <a:pt x="348" y="176"/>
                      <a:pt x="349" y="175"/>
                    </a:cubicBezTo>
                    <a:cubicBezTo>
                      <a:pt x="349" y="175"/>
                      <a:pt x="350" y="175"/>
                      <a:pt x="350" y="176"/>
                    </a:cubicBezTo>
                    <a:cubicBezTo>
                      <a:pt x="350" y="176"/>
                      <a:pt x="350" y="176"/>
                      <a:pt x="350" y="176"/>
                    </a:cubicBezTo>
                    <a:cubicBezTo>
                      <a:pt x="350" y="176"/>
                      <a:pt x="351" y="176"/>
                      <a:pt x="351" y="176"/>
                    </a:cubicBezTo>
                    <a:cubicBezTo>
                      <a:pt x="351" y="176"/>
                      <a:pt x="351" y="176"/>
                      <a:pt x="352" y="176"/>
                    </a:cubicBezTo>
                    <a:cubicBezTo>
                      <a:pt x="352" y="176"/>
                      <a:pt x="352" y="176"/>
                      <a:pt x="352" y="176"/>
                    </a:cubicBezTo>
                    <a:cubicBezTo>
                      <a:pt x="352" y="177"/>
                      <a:pt x="351" y="177"/>
                      <a:pt x="352" y="179"/>
                    </a:cubicBezTo>
                    <a:cubicBezTo>
                      <a:pt x="352" y="179"/>
                      <a:pt x="352" y="179"/>
                      <a:pt x="352" y="179"/>
                    </a:cubicBezTo>
                    <a:cubicBezTo>
                      <a:pt x="352" y="179"/>
                      <a:pt x="352" y="179"/>
                      <a:pt x="352" y="17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352" y="179"/>
                      <a:pt x="351" y="181"/>
                      <a:pt x="352" y="182"/>
                    </a:cubicBezTo>
                    <a:cubicBezTo>
                      <a:pt x="352" y="182"/>
                      <a:pt x="352" y="181"/>
                      <a:pt x="352" y="181"/>
                    </a:cubicBezTo>
                    <a:cubicBezTo>
                      <a:pt x="352" y="181"/>
                      <a:pt x="352" y="181"/>
                      <a:pt x="352" y="182"/>
                    </a:cubicBezTo>
                    <a:cubicBezTo>
                      <a:pt x="352" y="182"/>
                      <a:pt x="353" y="182"/>
                      <a:pt x="353" y="182"/>
                    </a:cubicBezTo>
                    <a:cubicBezTo>
                      <a:pt x="353" y="182"/>
                      <a:pt x="353" y="182"/>
                      <a:pt x="353" y="182"/>
                    </a:cubicBezTo>
                    <a:cubicBezTo>
                      <a:pt x="353" y="182"/>
                      <a:pt x="352" y="182"/>
                      <a:pt x="352" y="183"/>
                    </a:cubicBezTo>
                    <a:cubicBezTo>
                      <a:pt x="352" y="183"/>
                      <a:pt x="352" y="183"/>
                      <a:pt x="352" y="183"/>
                    </a:cubicBezTo>
                    <a:cubicBezTo>
                      <a:pt x="353" y="183"/>
                      <a:pt x="353" y="183"/>
                      <a:pt x="353" y="183"/>
                    </a:cubicBezTo>
                    <a:cubicBezTo>
                      <a:pt x="353" y="182"/>
                      <a:pt x="353" y="182"/>
                      <a:pt x="353" y="182"/>
                    </a:cubicBezTo>
                    <a:cubicBezTo>
                      <a:pt x="353" y="182"/>
                      <a:pt x="353" y="182"/>
                      <a:pt x="353" y="183"/>
                    </a:cubicBezTo>
                    <a:cubicBezTo>
                      <a:pt x="353" y="182"/>
                      <a:pt x="354" y="182"/>
                      <a:pt x="354" y="182"/>
                    </a:cubicBezTo>
                    <a:cubicBezTo>
                      <a:pt x="354" y="182"/>
                      <a:pt x="354" y="182"/>
                      <a:pt x="355" y="182"/>
                    </a:cubicBezTo>
                    <a:cubicBezTo>
                      <a:pt x="355" y="182"/>
                      <a:pt x="355" y="182"/>
                      <a:pt x="355" y="182"/>
                    </a:cubicBezTo>
                    <a:cubicBezTo>
                      <a:pt x="356" y="183"/>
                      <a:pt x="357" y="184"/>
                      <a:pt x="358" y="185"/>
                    </a:cubicBezTo>
                    <a:cubicBezTo>
                      <a:pt x="357" y="185"/>
                      <a:pt x="357" y="185"/>
                      <a:pt x="357" y="185"/>
                    </a:cubicBezTo>
                    <a:cubicBezTo>
                      <a:pt x="356" y="185"/>
                      <a:pt x="356" y="185"/>
                      <a:pt x="356" y="186"/>
                    </a:cubicBezTo>
                    <a:cubicBezTo>
                      <a:pt x="357" y="186"/>
                      <a:pt x="358" y="186"/>
                      <a:pt x="357" y="188"/>
                    </a:cubicBezTo>
                    <a:cubicBezTo>
                      <a:pt x="357" y="188"/>
                      <a:pt x="358" y="188"/>
                      <a:pt x="358" y="188"/>
                    </a:cubicBezTo>
                    <a:cubicBezTo>
                      <a:pt x="358" y="188"/>
                      <a:pt x="358" y="188"/>
                      <a:pt x="358" y="189"/>
                    </a:cubicBezTo>
                    <a:cubicBezTo>
                      <a:pt x="358" y="189"/>
                      <a:pt x="358" y="189"/>
                      <a:pt x="357" y="189"/>
                    </a:cubicBezTo>
                    <a:cubicBezTo>
                      <a:pt x="358" y="191"/>
                      <a:pt x="358" y="192"/>
                      <a:pt x="359" y="194"/>
                    </a:cubicBezTo>
                    <a:cubicBezTo>
                      <a:pt x="360" y="193"/>
                      <a:pt x="361" y="192"/>
                      <a:pt x="362" y="191"/>
                    </a:cubicBezTo>
                    <a:cubicBezTo>
                      <a:pt x="362" y="192"/>
                      <a:pt x="362" y="192"/>
                      <a:pt x="362" y="192"/>
                    </a:cubicBezTo>
                    <a:cubicBezTo>
                      <a:pt x="362" y="192"/>
                      <a:pt x="362" y="192"/>
                      <a:pt x="363" y="192"/>
                    </a:cubicBezTo>
                    <a:cubicBezTo>
                      <a:pt x="363" y="192"/>
                      <a:pt x="363" y="192"/>
                      <a:pt x="363" y="192"/>
                    </a:cubicBezTo>
                    <a:cubicBezTo>
                      <a:pt x="363" y="192"/>
                      <a:pt x="363" y="192"/>
                      <a:pt x="363" y="192"/>
                    </a:cubicBezTo>
                    <a:cubicBezTo>
                      <a:pt x="363" y="191"/>
                      <a:pt x="363" y="191"/>
                      <a:pt x="363" y="191"/>
                    </a:cubicBezTo>
                    <a:cubicBezTo>
                      <a:pt x="365" y="191"/>
                      <a:pt x="365" y="190"/>
                      <a:pt x="365" y="188"/>
                    </a:cubicBezTo>
                    <a:cubicBezTo>
                      <a:pt x="365" y="188"/>
                      <a:pt x="365" y="188"/>
                      <a:pt x="365" y="188"/>
                    </a:cubicBezTo>
                    <a:cubicBezTo>
                      <a:pt x="365" y="186"/>
                      <a:pt x="364" y="186"/>
                      <a:pt x="364" y="184"/>
                    </a:cubicBezTo>
                    <a:cubicBezTo>
                      <a:pt x="363" y="182"/>
                      <a:pt x="361" y="181"/>
                      <a:pt x="360" y="178"/>
                    </a:cubicBezTo>
                    <a:cubicBezTo>
                      <a:pt x="359" y="178"/>
                      <a:pt x="358" y="177"/>
                      <a:pt x="357" y="176"/>
                    </a:cubicBezTo>
                    <a:cubicBezTo>
                      <a:pt x="357" y="176"/>
                      <a:pt x="357" y="176"/>
                      <a:pt x="357" y="174"/>
                    </a:cubicBezTo>
                    <a:cubicBezTo>
                      <a:pt x="357" y="174"/>
                      <a:pt x="357" y="173"/>
                      <a:pt x="358" y="173"/>
                    </a:cubicBezTo>
                    <a:cubicBezTo>
                      <a:pt x="358" y="173"/>
                      <a:pt x="358" y="173"/>
                      <a:pt x="359" y="173"/>
                    </a:cubicBezTo>
                    <a:cubicBezTo>
                      <a:pt x="359" y="172"/>
                      <a:pt x="360" y="171"/>
                      <a:pt x="361" y="170"/>
                    </a:cubicBezTo>
                    <a:cubicBezTo>
                      <a:pt x="359" y="167"/>
                      <a:pt x="360" y="163"/>
                      <a:pt x="363" y="163"/>
                    </a:cubicBezTo>
                    <a:cubicBezTo>
                      <a:pt x="363" y="162"/>
                      <a:pt x="364" y="161"/>
                      <a:pt x="364" y="160"/>
                    </a:cubicBezTo>
                    <a:cubicBezTo>
                      <a:pt x="364" y="160"/>
                      <a:pt x="364" y="160"/>
                      <a:pt x="364" y="160"/>
                    </a:cubicBezTo>
                    <a:cubicBezTo>
                      <a:pt x="365" y="160"/>
                      <a:pt x="365" y="160"/>
                      <a:pt x="365" y="160"/>
                    </a:cubicBezTo>
                    <a:cubicBezTo>
                      <a:pt x="365" y="161"/>
                      <a:pt x="365" y="161"/>
                      <a:pt x="365" y="161"/>
                    </a:cubicBezTo>
                    <a:cubicBezTo>
                      <a:pt x="366" y="162"/>
                      <a:pt x="366" y="162"/>
                      <a:pt x="367" y="162"/>
                    </a:cubicBezTo>
                    <a:cubicBezTo>
                      <a:pt x="369" y="162"/>
                      <a:pt x="371" y="160"/>
                      <a:pt x="371" y="158"/>
                    </a:cubicBezTo>
                    <a:cubicBezTo>
                      <a:pt x="371" y="158"/>
                      <a:pt x="371" y="158"/>
                      <a:pt x="371" y="158"/>
                    </a:cubicBezTo>
                    <a:cubicBezTo>
                      <a:pt x="372" y="157"/>
                      <a:pt x="371" y="155"/>
                      <a:pt x="373" y="155"/>
                    </a:cubicBezTo>
                    <a:cubicBezTo>
                      <a:pt x="373" y="152"/>
                      <a:pt x="375" y="150"/>
                      <a:pt x="376" y="148"/>
                    </a:cubicBezTo>
                    <a:cubicBezTo>
                      <a:pt x="375" y="147"/>
                      <a:pt x="375" y="147"/>
                      <a:pt x="375" y="147"/>
                    </a:cubicBezTo>
                    <a:cubicBezTo>
                      <a:pt x="376" y="146"/>
                      <a:pt x="375" y="144"/>
                      <a:pt x="376" y="142"/>
                    </a:cubicBezTo>
                    <a:cubicBezTo>
                      <a:pt x="376" y="140"/>
                      <a:pt x="377" y="139"/>
                      <a:pt x="377" y="138"/>
                    </a:cubicBezTo>
                    <a:cubicBezTo>
                      <a:pt x="377" y="137"/>
                      <a:pt x="377" y="137"/>
                      <a:pt x="377" y="136"/>
                    </a:cubicBezTo>
                    <a:cubicBezTo>
                      <a:pt x="376" y="135"/>
                      <a:pt x="377" y="133"/>
                      <a:pt x="377" y="133"/>
                    </a:cubicBezTo>
                    <a:cubicBezTo>
                      <a:pt x="376" y="132"/>
                      <a:pt x="376" y="132"/>
                      <a:pt x="375" y="131"/>
                    </a:cubicBezTo>
                    <a:cubicBezTo>
                      <a:pt x="376" y="131"/>
                      <a:pt x="376" y="131"/>
                      <a:pt x="376" y="131"/>
                    </a:cubicBezTo>
                    <a:cubicBezTo>
                      <a:pt x="376" y="131"/>
                      <a:pt x="376" y="131"/>
                      <a:pt x="376" y="131"/>
                    </a:cubicBezTo>
                    <a:cubicBezTo>
                      <a:pt x="376" y="131"/>
                      <a:pt x="376" y="131"/>
                      <a:pt x="376" y="131"/>
                    </a:cubicBezTo>
                    <a:cubicBezTo>
                      <a:pt x="375" y="131"/>
                      <a:pt x="375" y="131"/>
                      <a:pt x="375" y="131"/>
                    </a:cubicBezTo>
                    <a:cubicBezTo>
                      <a:pt x="375" y="131"/>
                      <a:pt x="375" y="131"/>
                      <a:pt x="375" y="131"/>
                    </a:cubicBezTo>
                    <a:cubicBezTo>
                      <a:pt x="375" y="130"/>
                      <a:pt x="375" y="129"/>
                      <a:pt x="375" y="129"/>
                    </a:cubicBezTo>
                    <a:moveTo>
                      <a:pt x="224" y="128"/>
                    </a:moveTo>
                    <a:cubicBezTo>
                      <a:pt x="224" y="128"/>
                      <a:pt x="223" y="128"/>
                      <a:pt x="223" y="128"/>
                    </a:cubicBezTo>
                    <a:cubicBezTo>
                      <a:pt x="223" y="127"/>
                      <a:pt x="223" y="127"/>
                      <a:pt x="223" y="127"/>
                    </a:cubicBezTo>
                    <a:cubicBezTo>
                      <a:pt x="224" y="127"/>
                      <a:pt x="224" y="127"/>
                      <a:pt x="224" y="127"/>
                    </a:cubicBezTo>
                    <a:cubicBezTo>
                      <a:pt x="224" y="128"/>
                      <a:pt x="224" y="128"/>
                      <a:pt x="224" y="128"/>
                    </a:cubicBezTo>
                    <a:moveTo>
                      <a:pt x="226" y="126"/>
                    </a:moveTo>
                    <a:cubicBezTo>
                      <a:pt x="226" y="126"/>
                      <a:pt x="226" y="126"/>
                      <a:pt x="226" y="126"/>
                    </a:cubicBezTo>
                    <a:cubicBezTo>
                      <a:pt x="226" y="125"/>
                      <a:pt x="227" y="125"/>
                      <a:pt x="227" y="125"/>
                    </a:cubicBezTo>
                    <a:cubicBezTo>
                      <a:pt x="227" y="126"/>
                      <a:pt x="227" y="126"/>
                      <a:pt x="226" y="126"/>
                    </a:cubicBezTo>
                    <a:moveTo>
                      <a:pt x="165" y="126"/>
                    </a:moveTo>
                    <a:cubicBezTo>
                      <a:pt x="165" y="125"/>
                      <a:pt x="167" y="125"/>
                      <a:pt x="167" y="124"/>
                    </a:cubicBezTo>
                    <a:cubicBezTo>
                      <a:pt x="167" y="124"/>
                      <a:pt x="167" y="125"/>
                      <a:pt x="167" y="125"/>
                    </a:cubicBezTo>
                    <a:cubicBezTo>
                      <a:pt x="167" y="125"/>
                      <a:pt x="166" y="125"/>
                      <a:pt x="166" y="125"/>
                    </a:cubicBezTo>
                    <a:cubicBezTo>
                      <a:pt x="166" y="125"/>
                      <a:pt x="166" y="126"/>
                      <a:pt x="165" y="126"/>
                    </a:cubicBezTo>
                    <a:moveTo>
                      <a:pt x="168" y="118"/>
                    </a:moveTo>
                    <a:cubicBezTo>
                      <a:pt x="168" y="118"/>
                      <a:pt x="167" y="118"/>
                      <a:pt x="167" y="118"/>
                    </a:cubicBezTo>
                    <a:cubicBezTo>
                      <a:pt x="169" y="117"/>
                      <a:pt x="167" y="116"/>
                      <a:pt x="168" y="115"/>
                    </a:cubicBezTo>
                    <a:cubicBezTo>
                      <a:pt x="168" y="115"/>
                      <a:pt x="168" y="114"/>
                      <a:pt x="168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68" y="113"/>
                      <a:pt x="168" y="115"/>
                      <a:pt x="169" y="115"/>
                    </a:cubicBezTo>
                    <a:cubicBezTo>
                      <a:pt x="169" y="115"/>
                      <a:pt x="168" y="115"/>
                      <a:pt x="168" y="116"/>
                    </a:cubicBezTo>
                    <a:cubicBezTo>
                      <a:pt x="168" y="116"/>
                      <a:pt x="169" y="116"/>
                      <a:pt x="169" y="117"/>
                    </a:cubicBezTo>
                    <a:cubicBezTo>
                      <a:pt x="168" y="117"/>
                      <a:pt x="169" y="119"/>
                      <a:pt x="170" y="120"/>
                    </a:cubicBezTo>
                    <a:cubicBezTo>
                      <a:pt x="170" y="120"/>
                      <a:pt x="170" y="120"/>
                      <a:pt x="170" y="120"/>
                    </a:cubicBezTo>
                    <a:cubicBezTo>
                      <a:pt x="170" y="120"/>
                      <a:pt x="171" y="120"/>
                      <a:pt x="171" y="120"/>
                    </a:cubicBezTo>
                    <a:cubicBezTo>
                      <a:pt x="170" y="120"/>
                      <a:pt x="170" y="120"/>
                      <a:pt x="170" y="121"/>
                    </a:cubicBezTo>
                    <a:cubicBezTo>
                      <a:pt x="169" y="120"/>
                      <a:pt x="169" y="119"/>
                      <a:pt x="168" y="118"/>
                    </a:cubicBezTo>
                    <a:cubicBezTo>
                      <a:pt x="168" y="118"/>
                      <a:pt x="168" y="118"/>
                      <a:pt x="168" y="118"/>
                    </a:cubicBezTo>
                    <a:moveTo>
                      <a:pt x="280" y="82"/>
                    </a:moveTo>
                    <a:cubicBezTo>
                      <a:pt x="280" y="82"/>
                      <a:pt x="280" y="82"/>
                      <a:pt x="280" y="82"/>
                    </a:cubicBezTo>
                    <a:cubicBezTo>
                      <a:pt x="280" y="82"/>
                      <a:pt x="281" y="81"/>
                      <a:pt x="281" y="81"/>
                    </a:cubicBezTo>
                    <a:cubicBezTo>
                      <a:pt x="282" y="81"/>
                      <a:pt x="282" y="81"/>
                      <a:pt x="282" y="81"/>
                    </a:cubicBezTo>
                    <a:cubicBezTo>
                      <a:pt x="282" y="82"/>
                      <a:pt x="282" y="82"/>
                      <a:pt x="282" y="83"/>
                    </a:cubicBezTo>
                    <a:cubicBezTo>
                      <a:pt x="282" y="83"/>
                      <a:pt x="282" y="83"/>
                      <a:pt x="283" y="83"/>
                    </a:cubicBezTo>
                    <a:cubicBezTo>
                      <a:pt x="283" y="83"/>
                      <a:pt x="283" y="83"/>
                      <a:pt x="283" y="83"/>
                    </a:cubicBezTo>
                    <a:cubicBezTo>
                      <a:pt x="283" y="83"/>
                      <a:pt x="283" y="83"/>
                      <a:pt x="283" y="83"/>
                    </a:cubicBezTo>
                    <a:cubicBezTo>
                      <a:pt x="283" y="83"/>
                      <a:pt x="283" y="83"/>
                      <a:pt x="283" y="83"/>
                    </a:cubicBezTo>
                    <a:cubicBezTo>
                      <a:pt x="283" y="83"/>
                      <a:pt x="283" y="84"/>
                      <a:pt x="283" y="84"/>
                    </a:cubicBezTo>
                    <a:cubicBezTo>
                      <a:pt x="283" y="84"/>
                      <a:pt x="284" y="84"/>
                      <a:pt x="284" y="84"/>
                    </a:cubicBezTo>
                    <a:cubicBezTo>
                      <a:pt x="285" y="84"/>
                      <a:pt x="284" y="83"/>
                      <a:pt x="285" y="82"/>
                    </a:cubicBezTo>
                    <a:cubicBezTo>
                      <a:pt x="286" y="82"/>
                      <a:pt x="286" y="83"/>
                      <a:pt x="286" y="84"/>
                    </a:cubicBezTo>
                    <a:cubicBezTo>
                      <a:pt x="287" y="83"/>
                      <a:pt x="286" y="82"/>
                      <a:pt x="287" y="82"/>
                    </a:cubicBezTo>
                    <a:cubicBezTo>
                      <a:pt x="287" y="82"/>
                      <a:pt x="287" y="82"/>
                      <a:pt x="287" y="82"/>
                    </a:cubicBezTo>
                    <a:cubicBezTo>
                      <a:pt x="287" y="83"/>
                      <a:pt x="286" y="83"/>
                      <a:pt x="286" y="84"/>
                    </a:cubicBezTo>
                    <a:cubicBezTo>
                      <a:pt x="286" y="84"/>
                      <a:pt x="286" y="84"/>
                      <a:pt x="286" y="84"/>
                    </a:cubicBezTo>
                    <a:cubicBezTo>
                      <a:pt x="286" y="84"/>
                      <a:pt x="285" y="83"/>
                      <a:pt x="285" y="83"/>
                    </a:cubicBezTo>
                    <a:cubicBezTo>
                      <a:pt x="285" y="84"/>
                      <a:pt x="285" y="84"/>
                      <a:pt x="285" y="84"/>
                    </a:cubicBezTo>
                    <a:cubicBezTo>
                      <a:pt x="285" y="86"/>
                      <a:pt x="287" y="87"/>
                      <a:pt x="287" y="89"/>
                    </a:cubicBezTo>
                    <a:cubicBezTo>
                      <a:pt x="286" y="89"/>
                      <a:pt x="286" y="89"/>
                      <a:pt x="286" y="89"/>
                    </a:cubicBezTo>
                    <a:cubicBezTo>
                      <a:pt x="285" y="89"/>
                      <a:pt x="284" y="89"/>
                      <a:pt x="284" y="88"/>
                    </a:cubicBezTo>
                    <a:cubicBezTo>
                      <a:pt x="284" y="88"/>
                      <a:pt x="284" y="88"/>
                      <a:pt x="284" y="88"/>
                    </a:cubicBezTo>
                    <a:cubicBezTo>
                      <a:pt x="284" y="88"/>
                      <a:pt x="284" y="88"/>
                      <a:pt x="285" y="88"/>
                    </a:cubicBezTo>
                    <a:cubicBezTo>
                      <a:pt x="285" y="88"/>
                      <a:pt x="285" y="89"/>
                      <a:pt x="286" y="89"/>
                    </a:cubicBezTo>
                    <a:cubicBezTo>
                      <a:pt x="286" y="89"/>
                      <a:pt x="286" y="89"/>
                      <a:pt x="286" y="88"/>
                    </a:cubicBezTo>
                    <a:cubicBezTo>
                      <a:pt x="286" y="87"/>
                      <a:pt x="286" y="84"/>
                      <a:pt x="283" y="84"/>
                    </a:cubicBezTo>
                    <a:cubicBezTo>
                      <a:pt x="283" y="84"/>
                      <a:pt x="283" y="84"/>
                      <a:pt x="283" y="85"/>
                    </a:cubicBezTo>
                    <a:cubicBezTo>
                      <a:pt x="283" y="83"/>
                      <a:pt x="282" y="83"/>
                      <a:pt x="281" y="82"/>
                    </a:cubicBezTo>
                    <a:cubicBezTo>
                      <a:pt x="281" y="82"/>
                      <a:pt x="281" y="82"/>
                      <a:pt x="280" y="82"/>
                    </a:cubicBezTo>
                    <a:moveTo>
                      <a:pt x="151" y="81"/>
                    </a:moveTo>
                    <a:cubicBezTo>
                      <a:pt x="151" y="81"/>
                      <a:pt x="151" y="81"/>
                      <a:pt x="152" y="81"/>
                    </a:cubicBezTo>
                    <a:cubicBezTo>
                      <a:pt x="152" y="81"/>
                      <a:pt x="151" y="81"/>
                      <a:pt x="151" y="81"/>
                    </a:cubicBezTo>
                    <a:moveTo>
                      <a:pt x="159" y="81"/>
                    </a:moveTo>
                    <a:cubicBezTo>
                      <a:pt x="159" y="81"/>
                      <a:pt x="158" y="81"/>
                      <a:pt x="158" y="81"/>
                    </a:cubicBezTo>
                    <a:cubicBezTo>
                      <a:pt x="158" y="80"/>
                      <a:pt x="158" y="80"/>
                      <a:pt x="158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1"/>
                      <a:pt x="159" y="81"/>
                      <a:pt x="159" y="81"/>
                    </a:cubicBezTo>
                    <a:moveTo>
                      <a:pt x="164" y="79"/>
                    </a:moveTo>
                    <a:cubicBezTo>
                      <a:pt x="163" y="78"/>
                      <a:pt x="164" y="78"/>
                      <a:pt x="165" y="78"/>
                    </a:cubicBezTo>
                    <a:cubicBezTo>
                      <a:pt x="165" y="78"/>
                      <a:pt x="165" y="78"/>
                      <a:pt x="165" y="78"/>
                    </a:cubicBezTo>
                    <a:cubicBezTo>
                      <a:pt x="165" y="79"/>
                      <a:pt x="164" y="78"/>
                      <a:pt x="164" y="79"/>
                    </a:cubicBezTo>
                    <a:moveTo>
                      <a:pt x="160" y="78"/>
                    </a:moveTo>
                    <a:cubicBezTo>
                      <a:pt x="160" y="78"/>
                      <a:pt x="160" y="78"/>
                      <a:pt x="160" y="78"/>
                    </a:cubicBezTo>
                    <a:cubicBezTo>
                      <a:pt x="160" y="78"/>
                      <a:pt x="161" y="78"/>
                      <a:pt x="161" y="78"/>
                    </a:cubicBezTo>
                    <a:cubicBezTo>
                      <a:pt x="161" y="78"/>
                      <a:pt x="160" y="78"/>
                      <a:pt x="160" y="78"/>
                    </a:cubicBezTo>
                    <a:cubicBezTo>
                      <a:pt x="160" y="78"/>
                      <a:pt x="160" y="78"/>
                      <a:pt x="160" y="78"/>
                    </a:cubicBezTo>
                    <a:cubicBezTo>
                      <a:pt x="160" y="78"/>
                      <a:pt x="160" y="78"/>
                      <a:pt x="160" y="78"/>
                    </a:cubicBezTo>
                    <a:cubicBezTo>
                      <a:pt x="160" y="78"/>
                      <a:pt x="160" y="78"/>
                      <a:pt x="160" y="78"/>
                    </a:cubicBezTo>
                    <a:moveTo>
                      <a:pt x="167" y="75"/>
                    </a:moveTo>
                    <a:cubicBezTo>
                      <a:pt x="167" y="75"/>
                      <a:pt x="166" y="75"/>
                      <a:pt x="166" y="74"/>
                    </a:cubicBezTo>
                    <a:cubicBezTo>
                      <a:pt x="166" y="75"/>
                      <a:pt x="167" y="75"/>
                      <a:pt x="167" y="75"/>
                    </a:cubicBezTo>
                    <a:moveTo>
                      <a:pt x="190" y="73"/>
                    </a:move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2"/>
                    </a:cubicBezTo>
                    <a:cubicBezTo>
                      <a:pt x="191" y="72"/>
                      <a:pt x="190" y="73"/>
                      <a:pt x="190" y="73"/>
                    </a:cubicBezTo>
                    <a:moveTo>
                      <a:pt x="188" y="72"/>
                    </a:move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3"/>
                    </a:cubicBezTo>
                    <a:cubicBezTo>
                      <a:pt x="189" y="73"/>
                      <a:pt x="189" y="73"/>
                      <a:pt x="189" y="73"/>
                    </a:cubicBezTo>
                    <a:cubicBezTo>
                      <a:pt x="188" y="73"/>
                      <a:pt x="188" y="73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moveTo>
                      <a:pt x="185" y="63"/>
                    </a:moveTo>
                    <a:cubicBezTo>
                      <a:pt x="184" y="63"/>
                      <a:pt x="184" y="62"/>
                      <a:pt x="184" y="62"/>
                    </a:cubicBezTo>
                    <a:cubicBezTo>
                      <a:pt x="185" y="63"/>
                      <a:pt x="185" y="63"/>
                      <a:pt x="185" y="63"/>
                    </a:cubicBezTo>
                    <a:cubicBezTo>
                      <a:pt x="185" y="63"/>
                      <a:pt x="185" y="63"/>
                      <a:pt x="185" y="63"/>
                    </a:cubicBezTo>
                    <a:moveTo>
                      <a:pt x="184" y="62"/>
                    </a:moveTo>
                    <a:cubicBezTo>
                      <a:pt x="183" y="62"/>
                      <a:pt x="183" y="62"/>
                      <a:pt x="182" y="62"/>
                    </a:cubicBezTo>
                    <a:cubicBezTo>
                      <a:pt x="183" y="62"/>
                      <a:pt x="183" y="61"/>
                      <a:pt x="184" y="61"/>
                    </a:cubicBezTo>
                    <a:cubicBezTo>
                      <a:pt x="184" y="62"/>
                      <a:pt x="184" y="62"/>
                      <a:pt x="184" y="62"/>
                    </a:cubicBezTo>
                    <a:moveTo>
                      <a:pt x="204" y="41"/>
                    </a:moveTo>
                    <a:cubicBezTo>
                      <a:pt x="204" y="40"/>
                      <a:pt x="205" y="40"/>
                      <a:pt x="205" y="40"/>
                    </a:cubicBezTo>
                    <a:cubicBezTo>
                      <a:pt x="205" y="40"/>
                      <a:pt x="205" y="40"/>
                      <a:pt x="205" y="40"/>
                    </a:cubicBezTo>
                    <a:cubicBezTo>
                      <a:pt x="204" y="41"/>
                      <a:pt x="204" y="41"/>
                      <a:pt x="204" y="41"/>
                    </a:cubicBezTo>
                    <a:moveTo>
                      <a:pt x="201" y="41"/>
                    </a:moveTo>
                    <a:cubicBezTo>
                      <a:pt x="201" y="41"/>
                      <a:pt x="201" y="40"/>
                      <a:pt x="201" y="40"/>
                    </a:cubicBezTo>
                    <a:cubicBezTo>
                      <a:pt x="202" y="40"/>
                      <a:pt x="202" y="40"/>
                      <a:pt x="202" y="40"/>
                    </a:cubicBezTo>
                    <a:cubicBezTo>
                      <a:pt x="201" y="41"/>
                      <a:pt x="201" y="41"/>
                      <a:pt x="201" y="41"/>
                    </a:cubicBezTo>
                    <a:cubicBezTo>
                      <a:pt x="201" y="41"/>
                      <a:pt x="201" y="41"/>
                      <a:pt x="201" y="41"/>
                    </a:cubicBezTo>
                    <a:moveTo>
                      <a:pt x="209" y="40"/>
                    </a:moveTo>
                    <a:cubicBezTo>
                      <a:pt x="209" y="40"/>
                      <a:pt x="209" y="40"/>
                      <a:pt x="209" y="40"/>
                    </a:cubicBezTo>
                    <a:cubicBezTo>
                      <a:pt x="209" y="40"/>
                      <a:pt x="210" y="40"/>
                      <a:pt x="209" y="40"/>
                    </a:cubicBezTo>
                    <a:cubicBezTo>
                      <a:pt x="209" y="40"/>
                      <a:pt x="209" y="40"/>
                      <a:pt x="209" y="40"/>
                    </a:cubicBezTo>
                    <a:moveTo>
                      <a:pt x="203" y="40"/>
                    </a:moveTo>
                    <a:cubicBezTo>
                      <a:pt x="202" y="40"/>
                      <a:pt x="202" y="40"/>
                      <a:pt x="202" y="40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3" y="40"/>
                      <a:pt x="203" y="40"/>
                      <a:pt x="203" y="40"/>
                    </a:cubicBezTo>
                    <a:moveTo>
                      <a:pt x="207" y="39"/>
                    </a:moveTo>
                    <a:cubicBezTo>
                      <a:pt x="207" y="39"/>
                      <a:pt x="207" y="39"/>
                      <a:pt x="207" y="39"/>
                    </a:cubicBezTo>
                    <a:cubicBezTo>
                      <a:pt x="207" y="39"/>
                      <a:pt x="207" y="39"/>
                      <a:pt x="207" y="39"/>
                    </a:cubicBezTo>
                    <a:cubicBezTo>
                      <a:pt x="207" y="39"/>
                      <a:pt x="207" y="39"/>
                      <a:pt x="207" y="39"/>
                    </a:cubicBezTo>
                    <a:cubicBezTo>
                      <a:pt x="207" y="39"/>
                      <a:pt x="207" y="39"/>
                      <a:pt x="207" y="39"/>
                    </a:cubicBezTo>
                    <a:moveTo>
                      <a:pt x="207" y="37"/>
                    </a:moveTo>
                    <a:cubicBezTo>
                      <a:pt x="207" y="36"/>
                      <a:pt x="207" y="36"/>
                      <a:pt x="207" y="36"/>
                    </a:cubicBezTo>
                    <a:cubicBezTo>
                      <a:pt x="207" y="36"/>
                      <a:pt x="207" y="36"/>
                      <a:pt x="207" y="36"/>
                    </a:cubicBezTo>
                    <a:cubicBezTo>
                      <a:pt x="207" y="36"/>
                      <a:pt x="207" y="36"/>
                      <a:pt x="207" y="36"/>
                    </a:cubicBezTo>
                    <a:cubicBezTo>
                      <a:pt x="207" y="37"/>
                      <a:pt x="207" y="37"/>
                      <a:pt x="207" y="37"/>
                    </a:cubicBezTo>
                    <a:moveTo>
                      <a:pt x="230" y="28"/>
                    </a:moveTo>
                    <a:cubicBezTo>
                      <a:pt x="229" y="28"/>
                      <a:pt x="229" y="27"/>
                      <a:pt x="229" y="26"/>
                    </a:cubicBezTo>
                    <a:cubicBezTo>
                      <a:pt x="229" y="26"/>
                      <a:pt x="230" y="27"/>
                      <a:pt x="230" y="28"/>
                    </a:cubicBezTo>
                    <a:moveTo>
                      <a:pt x="236" y="24"/>
                    </a:moveTo>
                    <a:cubicBezTo>
                      <a:pt x="236" y="24"/>
                      <a:pt x="235" y="23"/>
                      <a:pt x="235" y="23"/>
                    </a:cubicBezTo>
                    <a:cubicBezTo>
                      <a:pt x="236" y="23"/>
                      <a:pt x="236" y="23"/>
                      <a:pt x="236" y="23"/>
                    </a:cubicBezTo>
                    <a:cubicBezTo>
                      <a:pt x="236" y="23"/>
                      <a:pt x="236" y="23"/>
                      <a:pt x="236" y="23"/>
                    </a:cubicBezTo>
                    <a:cubicBezTo>
                      <a:pt x="236" y="23"/>
                      <a:pt x="236" y="23"/>
                      <a:pt x="236" y="24"/>
                    </a:cubicBezTo>
                    <a:cubicBezTo>
                      <a:pt x="236" y="24"/>
                      <a:pt x="236" y="24"/>
                      <a:pt x="236" y="24"/>
                    </a:cubicBezTo>
                    <a:moveTo>
                      <a:pt x="241" y="23"/>
                    </a:moveTo>
                    <a:cubicBezTo>
                      <a:pt x="241" y="23"/>
                      <a:pt x="240" y="22"/>
                      <a:pt x="240" y="22"/>
                    </a:cubicBezTo>
                    <a:cubicBezTo>
                      <a:pt x="240" y="22"/>
                      <a:pt x="240" y="21"/>
                      <a:pt x="240" y="21"/>
                    </a:cubicBezTo>
                    <a:cubicBezTo>
                      <a:pt x="241" y="21"/>
                      <a:pt x="242" y="22"/>
                      <a:pt x="241" y="23"/>
                    </a:cubicBezTo>
                    <a:moveTo>
                      <a:pt x="220" y="21"/>
                    </a:moveTo>
                    <a:cubicBezTo>
                      <a:pt x="219" y="21"/>
                      <a:pt x="219" y="21"/>
                      <a:pt x="218" y="21"/>
                    </a:cubicBezTo>
                    <a:cubicBezTo>
                      <a:pt x="219" y="20"/>
                      <a:pt x="220" y="21"/>
                      <a:pt x="221" y="20"/>
                    </a:cubicBezTo>
                    <a:cubicBezTo>
                      <a:pt x="221" y="20"/>
                      <a:pt x="221" y="20"/>
                      <a:pt x="221" y="21"/>
                    </a:cubicBezTo>
                    <a:cubicBezTo>
                      <a:pt x="220" y="21"/>
                      <a:pt x="220" y="21"/>
                      <a:pt x="220" y="21"/>
                    </a:cubicBezTo>
                    <a:moveTo>
                      <a:pt x="243" y="20"/>
                    </a:moveTo>
                    <a:cubicBezTo>
                      <a:pt x="242" y="20"/>
                      <a:pt x="241" y="19"/>
                      <a:pt x="240" y="19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2" y="19"/>
                      <a:pt x="242" y="19"/>
                      <a:pt x="243" y="20"/>
                    </a:cubicBezTo>
                    <a:moveTo>
                      <a:pt x="217" y="18"/>
                    </a:moveTo>
                    <a:cubicBezTo>
                      <a:pt x="217" y="18"/>
                      <a:pt x="217" y="17"/>
                      <a:pt x="218" y="17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17" y="18"/>
                      <a:pt x="217" y="18"/>
                      <a:pt x="217" y="18"/>
                    </a:cubicBezTo>
                    <a:moveTo>
                      <a:pt x="234" y="19"/>
                    </a:moveTo>
                    <a:cubicBezTo>
                      <a:pt x="234" y="19"/>
                      <a:pt x="234" y="19"/>
                      <a:pt x="234" y="19"/>
                    </a:cubicBezTo>
                    <a:cubicBezTo>
                      <a:pt x="234" y="18"/>
                      <a:pt x="234" y="17"/>
                      <a:pt x="233" y="17"/>
                    </a:cubicBezTo>
                    <a:cubicBezTo>
                      <a:pt x="233" y="17"/>
                      <a:pt x="234" y="17"/>
                      <a:pt x="234" y="17"/>
                    </a:cubicBezTo>
                    <a:cubicBezTo>
                      <a:pt x="234" y="17"/>
                      <a:pt x="235" y="17"/>
                      <a:pt x="235" y="17"/>
                    </a:cubicBezTo>
                    <a:cubicBezTo>
                      <a:pt x="235" y="18"/>
                      <a:pt x="236" y="19"/>
                      <a:pt x="237" y="19"/>
                    </a:cubicBezTo>
                    <a:cubicBezTo>
                      <a:pt x="237" y="19"/>
                      <a:pt x="237" y="19"/>
                      <a:pt x="238" y="18"/>
                    </a:cubicBezTo>
                    <a:cubicBezTo>
                      <a:pt x="238" y="19"/>
                      <a:pt x="236" y="20"/>
                      <a:pt x="235" y="20"/>
                    </a:cubicBezTo>
                    <a:cubicBezTo>
                      <a:pt x="235" y="20"/>
                      <a:pt x="235" y="20"/>
                      <a:pt x="235" y="20"/>
                    </a:cubicBezTo>
                    <a:cubicBezTo>
                      <a:pt x="235" y="20"/>
                      <a:pt x="235" y="21"/>
                      <a:pt x="235" y="21"/>
                    </a:cubicBezTo>
                    <a:cubicBezTo>
                      <a:pt x="235" y="21"/>
                      <a:pt x="235" y="21"/>
                      <a:pt x="235" y="21"/>
                    </a:cubicBezTo>
                    <a:cubicBezTo>
                      <a:pt x="234" y="21"/>
                      <a:pt x="234" y="22"/>
                      <a:pt x="233" y="22"/>
                    </a:cubicBezTo>
                    <a:cubicBezTo>
                      <a:pt x="233" y="22"/>
                      <a:pt x="234" y="22"/>
                      <a:pt x="233" y="23"/>
                    </a:cubicBezTo>
                    <a:cubicBezTo>
                      <a:pt x="233" y="23"/>
                      <a:pt x="233" y="23"/>
                      <a:pt x="233" y="23"/>
                    </a:cubicBezTo>
                    <a:cubicBezTo>
                      <a:pt x="233" y="23"/>
                      <a:pt x="233" y="23"/>
                      <a:pt x="232" y="23"/>
                    </a:cubicBezTo>
                    <a:cubicBezTo>
                      <a:pt x="232" y="24"/>
                      <a:pt x="233" y="24"/>
                      <a:pt x="233" y="25"/>
                    </a:cubicBezTo>
                    <a:cubicBezTo>
                      <a:pt x="233" y="25"/>
                      <a:pt x="233" y="25"/>
                      <a:pt x="233" y="25"/>
                    </a:cubicBezTo>
                    <a:cubicBezTo>
                      <a:pt x="233" y="25"/>
                      <a:pt x="232" y="25"/>
                      <a:pt x="232" y="24"/>
                    </a:cubicBezTo>
                    <a:cubicBezTo>
                      <a:pt x="232" y="24"/>
                      <a:pt x="232" y="24"/>
                      <a:pt x="231" y="24"/>
                    </a:cubicBezTo>
                    <a:cubicBezTo>
                      <a:pt x="231" y="24"/>
                      <a:pt x="231" y="24"/>
                      <a:pt x="231" y="24"/>
                    </a:cubicBezTo>
                    <a:cubicBezTo>
                      <a:pt x="231" y="25"/>
                      <a:pt x="233" y="26"/>
                      <a:pt x="233" y="27"/>
                    </a:cubicBezTo>
                    <a:cubicBezTo>
                      <a:pt x="233" y="27"/>
                      <a:pt x="233" y="27"/>
                      <a:pt x="233" y="27"/>
                    </a:cubicBezTo>
                    <a:cubicBezTo>
                      <a:pt x="233" y="27"/>
                      <a:pt x="233" y="28"/>
                      <a:pt x="232" y="28"/>
                    </a:cubicBezTo>
                    <a:cubicBezTo>
                      <a:pt x="232" y="28"/>
                      <a:pt x="232" y="28"/>
                      <a:pt x="232" y="28"/>
                    </a:cubicBezTo>
                    <a:cubicBezTo>
                      <a:pt x="232" y="28"/>
                      <a:pt x="232" y="28"/>
                      <a:pt x="232" y="28"/>
                    </a:cubicBezTo>
                    <a:cubicBezTo>
                      <a:pt x="232" y="27"/>
                      <a:pt x="231" y="25"/>
                      <a:pt x="230" y="25"/>
                    </a:cubicBezTo>
                    <a:cubicBezTo>
                      <a:pt x="229" y="25"/>
                      <a:pt x="229" y="25"/>
                      <a:pt x="229" y="25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28" y="25"/>
                      <a:pt x="228" y="25"/>
                      <a:pt x="229" y="25"/>
                    </a:cubicBezTo>
                    <a:cubicBezTo>
                      <a:pt x="229" y="25"/>
                      <a:pt x="229" y="25"/>
                      <a:pt x="229" y="25"/>
                    </a:cubicBezTo>
                    <a:cubicBezTo>
                      <a:pt x="229" y="24"/>
                      <a:pt x="229" y="24"/>
                      <a:pt x="229" y="23"/>
                    </a:cubicBezTo>
                    <a:cubicBezTo>
                      <a:pt x="229" y="22"/>
                      <a:pt x="227" y="22"/>
                      <a:pt x="227" y="20"/>
                    </a:cubicBezTo>
                    <a:cubicBezTo>
                      <a:pt x="227" y="20"/>
                      <a:pt x="227" y="20"/>
                      <a:pt x="227" y="20"/>
                    </a:cubicBezTo>
                    <a:cubicBezTo>
                      <a:pt x="227" y="20"/>
                      <a:pt x="227" y="20"/>
                      <a:pt x="227" y="20"/>
                    </a:cubicBezTo>
                    <a:cubicBezTo>
                      <a:pt x="227" y="20"/>
                      <a:pt x="227" y="20"/>
                      <a:pt x="226" y="20"/>
                    </a:cubicBezTo>
                    <a:cubicBezTo>
                      <a:pt x="226" y="20"/>
                      <a:pt x="227" y="19"/>
                      <a:pt x="227" y="19"/>
                    </a:cubicBezTo>
                    <a:cubicBezTo>
                      <a:pt x="227" y="19"/>
                      <a:pt x="228" y="20"/>
                      <a:pt x="228" y="21"/>
                    </a:cubicBezTo>
                    <a:cubicBezTo>
                      <a:pt x="229" y="21"/>
                      <a:pt x="229" y="22"/>
                      <a:pt x="231" y="23"/>
                    </a:cubicBezTo>
                    <a:cubicBezTo>
                      <a:pt x="232" y="21"/>
                      <a:pt x="234" y="21"/>
                      <a:pt x="235" y="18"/>
                    </a:cubicBezTo>
                    <a:cubicBezTo>
                      <a:pt x="235" y="18"/>
                      <a:pt x="235" y="18"/>
                      <a:pt x="235" y="18"/>
                    </a:cubicBezTo>
                    <a:cubicBezTo>
                      <a:pt x="235" y="18"/>
                      <a:pt x="235" y="18"/>
                      <a:pt x="235" y="19"/>
                    </a:cubicBezTo>
                    <a:cubicBezTo>
                      <a:pt x="234" y="19"/>
                      <a:pt x="234" y="19"/>
                      <a:pt x="234" y="19"/>
                    </a:cubicBezTo>
                    <a:moveTo>
                      <a:pt x="220" y="17"/>
                    </a:moveTo>
                    <a:cubicBezTo>
                      <a:pt x="220" y="17"/>
                      <a:pt x="220" y="17"/>
                      <a:pt x="220" y="16"/>
                    </a:cubicBezTo>
                    <a:cubicBezTo>
                      <a:pt x="220" y="16"/>
                      <a:pt x="220" y="17"/>
                      <a:pt x="220" y="17"/>
                    </a:cubicBezTo>
                    <a:cubicBezTo>
                      <a:pt x="220" y="17"/>
                      <a:pt x="220" y="17"/>
                      <a:pt x="220" y="17"/>
                    </a:cubicBezTo>
                    <a:moveTo>
                      <a:pt x="219" y="16"/>
                    </a:moveTo>
                    <a:cubicBezTo>
                      <a:pt x="219" y="16"/>
                      <a:pt x="219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19" y="16"/>
                      <a:pt x="219" y="16"/>
                      <a:pt x="219" y="16"/>
                    </a:cubicBezTo>
                    <a:moveTo>
                      <a:pt x="226" y="0"/>
                    </a:moveTo>
                    <a:cubicBezTo>
                      <a:pt x="225" y="0"/>
                      <a:pt x="225" y="0"/>
                      <a:pt x="225" y="1"/>
                    </a:cubicBezTo>
                    <a:cubicBezTo>
                      <a:pt x="224" y="2"/>
                      <a:pt x="223" y="2"/>
                      <a:pt x="222" y="4"/>
                    </a:cubicBezTo>
                    <a:cubicBezTo>
                      <a:pt x="222" y="4"/>
                      <a:pt x="221" y="3"/>
                      <a:pt x="221" y="3"/>
                    </a:cubicBezTo>
                    <a:cubicBezTo>
                      <a:pt x="221" y="3"/>
                      <a:pt x="220" y="4"/>
                      <a:pt x="220" y="4"/>
                    </a:cubicBezTo>
                    <a:cubicBezTo>
                      <a:pt x="220" y="5"/>
                      <a:pt x="220" y="5"/>
                      <a:pt x="220" y="6"/>
                    </a:cubicBezTo>
                    <a:cubicBezTo>
                      <a:pt x="220" y="7"/>
                      <a:pt x="220" y="7"/>
                      <a:pt x="220" y="7"/>
                    </a:cubicBezTo>
                    <a:cubicBezTo>
                      <a:pt x="220" y="7"/>
                      <a:pt x="220" y="7"/>
                      <a:pt x="220" y="7"/>
                    </a:cubicBezTo>
                    <a:cubicBezTo>
                      <a:pt x="220" y="9"/>
                      <a:pt x="222" y="9"/>
                      <a:pt x="222" y="10"/>
                    </a:cubicBezTo>
                    <a:cubicBezTo>
                      <a:pt x="221" y="10"/>
                      <a:pt x="222" y="10"/>
                      <a:pt x="222" y="11"/>
                    </a:cubicBezTo>
                    <a:cubicBezTo>
                      <a:pt x="222" y="11"/>
                      <a:pt x="223" y="11"/>
                      <a:pt x="223" y="11"/>
                    </a:cubicBezTo>
                    <a:cubicBezTo>
                      <a:pt x="224" y="11"/>
                      <a:pt x="224" y="11"/>
                      <a:pt x="225" y="11"/>
                    </a:cubicBezTo>
                    <a:cubicBezTo>
                      <a:pt x="223" y="12"/>
                      <a:pt x="220" y="12"/>
                      <a:pt x="219" y="12"/>
                    </a:cubicBezTo>
                    <a:cubicBezTo>
                      <a:pt x="219" y="13"/>
                      <a:pt x="219" y="13"/>
                      <a:pt x="220" y="13"/>
                    </a:cubicBezTo>
                    <a:cubicBezTo>
                      <a:pt x="220" y="13"/>
                      <a:pt x="220" y="13"/>
                      <a:pt x="221" y="13"/>
                    </a:cubicBezTo>
                    <a:cubicBezTo>
                      <a:pt x="221" y="14"/>
                      <a:pt x="222" y="14"/>
                      <a:pt x="222" y="15"/>
                    </a:cubicBezTo>
                    <a:cubicBezTo>
                      <a:pt x="222" y="16"/>
                      <a:pt x="222" y="17"/>
                      <a:pt x="221" y="17"/>
                    </a:cubicBezTo>
                    <a:cubicBezTo>
                      <a:pt x="221" y="17"/>
                      <a:pt x="221" y="17"/>
                      <a:pt x="221" y="17"/>
                    </a:cubicBezTo>
                    <a:cubicBezTo>
                      <a:pt x="222" y="16"/>
                      <a:pt x="221" y="16"/>
                      <a:pt x="221" y="14"/>
                    </a:cubicBezTo>
                    <a:cubicBezTo>
                      <a:pt x="221" y="14"/>
                      <a:pt x="220" y="14"/>
                      <a:pt x="220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8" y="15"/>
                      <a:pt x="219" y="15"/>
                      <a:pt x="219" y="15"/>
                    </a:cubicBezTo>
                    <a:cubicBezTo>
                      <a:pt x="219" y="15"/>
                      <a:pt x="218" y="15"/>
                      <a:pt x="218" y="15"/>
                    </a:cubicBezTo>
                    <a:cubicBezTo>
                      <a:pt x="218" y="15"/>
                      <a:pt x="218" y="15"/>
                      <a:pt x="218" y="16"/>
                    </a:cubicBezTo>
                    <a:cubicBezTo>
                      <a:pt x="217" y="16"/>
                      <a:pt x="217" y="16"/>
                      <a:pt x="217" y="16"/>
                    </a:cubicBezTo>
                    <a:cubicBezTo>
                      <a:pt x="217" y="16"/>
                      <a:pt x="217" y="16"/>
                      <a:pt x="217" y="16"/>
                    </a:cubicBezTo>
                    <a:cubicBezTo>
                      <a:pt x="217" y="16"/>
                      <a:pt x="217" y="17"/>
                      <a:pt x="217" y="17"/>
                    </a:cubicBezTo>
                    <a:cubicBezTo>
                      <a:pt x="216" y="17"/>
                      <a:pt x="216" y="16"/>
                      <a:pt x="216" y="16"/>
                    </a:cubicBezTo>
                    <a:cubicBezTo>
                      <a:pt x="216" y="17"/>
                      <a:pt x="215" y="17"/>
                      <a:pt x="215" y="18"/>
                    </a:cubicBezTo>
                    <a:cubicBezTo>
                      <a:pt x="215" y="18"/>
                      <a:pt x="216" y="18"/>
                      <a:pt x="216" y="18"/>
                    </a:cubicBezTo>
                    <a:cubicBezTo>
                      <a:pt x="216" y="18"/>
                      <a:pt x="216" y="18"/>
                      <a:pt x="216" y="18"/>
                    </a:cubicBezTo>
                    <a:cubicBezTo>
                      <a:pt x="216" y="18"/>
                      <a:pt x="215" y="18"/>
                      <a:pt x="215" y="18"/>
                    </a:cubicBezTo>
                    <a:cubicBezTo>
                      <a:pt x="215" y="18"/>
                      <a:pt x="215" y="18"/>
                      <a:pt x="215" y="18"/>
                    </a:cubicBezTo>
                    <a:cubicBezTo>
                      <a:pt x="215" y="18"/>
                      <a:pt x="215" y="18"/>
                      <a:pt x="215" y="18"/>
                    </a:cubicBezTo>
                    <a:cubicBezTo>
                      <a:pt x="215" y="18"/>
                      <a:pt x="215" y="18"/>
                      <a:pt x="215" y="18"/>
                    </a:cubicBezTo>
                    <a:cubicBezTo>
                      <a:pt x="215" y="17"/>
                      <a:pt x="215" y="17"/>
                      <a:pt x="215" y="16"/>
                    </a:cubicBezTo>
                    <a:cubicBezTo>
                      <a:pt x="213" y="16"/>
                      <a:pt x="213" y="16"/>
                      <a:pt x="212" y="16"/>
                    </a:cubicBezTo>
                    <a:cubicBezTo>
                      <a:pt x="211" y="16"/>
                      <a:pt x="211" y="16"/>
                      <a:pt x="210" y="16"/>
                    </a:cubicBezTo>
                    <a:cubicBezTo>
                      <a:pt x="210" y="16"/>
                      <a:pt x="211" y="17"/>
                      <a:pt x="21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0" y="17"/>
                      <a:pt x="209" y="18"/>
                      <a:pt x="210" y="19"/>
                    </a:cubicBezTo>
                    <a:cubicBezTo>
                      <a:pt x="210" y="19"/>
                      <a:pt x="211" y="18"/>
                      <a:pt x="212" y="18"/>
                    </a:cubicBezTo>
                    <a:cubicBezTo>
                      <a:pt x="212" y="18"/>
                      <a:pt x="212" y="18"/>
                      <a:pt x="212" y="18"/>
                    </a:cubicBezTo>
                    <a:cubicBezTo>
                      <a:pt x="211" y="19"/>
                      <a:pt x="210" y="20"/>
                      <a:pt x="208" y="20"/>
                    </a:cubicBezTo>
                    <a:cubicBezTo>
                      <a:pt x="208" y="21"/>
                      <a:pt x="209" y="21"/>
                      <a:pt x="208" y="21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8" y="21"/>
                      <a:pt x="208" y="21"/>
                      <a:pt x="207" y="21"/>
                    </a:cubicBezTo>
                    <a:cubicBezTo>
                      <a:pt x="207" y="21"/>
                      <a:pt x="207" y="21"/>
                      <a:pt x="207" y="21"/>
                    </a:cubicBezTo>
                    <a:cubicBezTo>
                      <a:pt x="207" y="21"/>
                      <a:pt x="207" y="21"/>
                      <a:pt x="207" y="21"/>
                    </a:cubicBezTo>
                    <a:cubicBezTo>
                      <a:pt x="207" y="22"/>
                      <a:pt x="206" y="22"/>
                      <a:pt x="206" y="22"/>
                    </a:cubicBezTo>
                    <a:cubicBezTo>
                      <a:pt x="206" y="23"/>
                      <a:pt x="206" y="23"/>
                      <a:pt x="205" y="23"/>
                    </a:cubicBezTo>
                    <a:cubicBezTo>
                      <a:pt x="205" y="23"/>
                      <a:pt x="205" y="23"/>
                      <a:pt x="205" y="23"/>
                    </a:cubicBezTo>
                    <a:cubicBezTo>
                      <a:pt x="205" y="23"/>
                      <a:pt x="205" y="23"/>
                      <a:pt x="205" y="23"/>
                    </a:cubicBezTo>
                    <a:cubicBezTo>
                      <a:pt x="204" y="24"/>
                      <a:pt x="204" y="25"/>
                      <a:pt x="204" y="26"/>
                    </a:cubicBezTo>
                    <a:cubicBezTo>
                      <a:pt x="203" y="26"/>
                      <a:pt x="202" y="26"/>
                      <a:pt x="202" y="27"/>
                    </a:cubicBezTo>
                    <a:cubicBezTo>
                      <a:pt x="202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4" y="28"/>
                      <a:pt x="202" y="29"/>
                      <a:pt x="203" y="30"/>
                    </a:cubicBezTo>
                    <a:cubicBezTo>
                      <a:pt x="202" y="29"/>
                      <a:pt x="202" y="29"/>
                      <a:pt x="201" y="28"/>
                    </a:cubicBezTo>
                    <a:cubicBezTo>
                      <a:pt x="201" y="29"/>
                      <a:pt x="201" y="29"/>
                      <a:pt x="201" y="30"/>
                    </a:cubicBezTo>
                    <a:cubicBezTo>
                      <a:pt x="201" y="30"/>
                      <a:pt x="201" y="30"/>
                      <a:pt x="201" y="30"/>
                    </a:cubicBezTo>
                    <a:cubicBezTo>
                      <a:pt x="202" y="30"/>
                      <a:pt x="202" y="30"/>
                      <a:pt x="203" y="30"/>
                    </a:cubicBezTo>
                    <a:cubicBezTo>
                      <a:pt x="203" y="31"/>
                      <a:pt x="204" y="31"/>
                      <a:pt x="204" y="31"/>
                    </a:cubicBezTo>
                    <a:cubicBezTo>
                      <a:pt x="204" y="31"/>
                      <a:pt x="204" y="31"/>
                      <a:pt x="204" y="31"/>
                    </a:cubicBezTo>
                    <a:cubicBezTo>
                      <a:pt x="204" y="31"/>
                      <a:pt x="204" y="31"/>
                      <a:pt x="204" y="31"/>
                    </a:cubicBezTo>
                    <a:cubicBezTo>
                      <a:pt x="204" y="31"/>
                      <a:pt x="204" y="31"/>
                      <a:pt x="204" y="31"/>
                    </a:cubicBezTo>
                    <a:cubicBezTo>
                      <a:pt x="203" y="31"/>
                      <a:pt x="203" y="31"/>
                      <a:pt x="203" y="31"/>
                    </a:cubicBezTo>
                    <a:cubicBezTo>
                      <a:pt x="202" y="31"/>
                      <a:pt x="202" y="32"/>
                      <a:pt x="203" y="32"/>
                    </a:cubicBezTo>
                    <a:cubicBezTo>
                      <a:pt x="203" y="32"/>
                      <a:pt x="203" y="32"/>
                      <a:pt x="204" y="32"/>
                    </a:cubicBezTo>
                    <a:cubicBezTo>
                      <a:pt x="204" y="32"/>
                      <a:pt x="204" y="32"/>
                      <a:pt x="204" y="32"/>
                    </a:cubicBezTo>
                    <a:cubicBezTo>
                      <a:pt x="204" y="33"/>
                      <a:pt x="204" y="33"/>
                      <a:pt x="204" y="33"/>
                    </a:cubicBezTo>
                    <a:cubicBezTo>
                      <a:pt x="204" y="33"/>
                      <a:pt x="204" y="33"/>
                      <a:pt x="204" y="33"/>
                    </a:cubicBezTo>
                    <a:cubicBezTo>
                      <a:pt x="205" y="33"/>
                      <a:pt x="205" y="33"/>
                      <a:pt x="205" y="33"/>
                    </a:cubicBezTo>
                    <a:cubicBezTo>
                      <a:pt x="205" y="33"/>
                      <a:pt x="205" y="33"/>
                      <a:pt x="205" y="33"/>
                    </a:cubicBezTo>
                    <a:cubicBezTo>
                      <a:pt x="205" y="33"/>
                      <a:pt x="206" y="33"/>
                      <a:pt x="206" y="33"/>
                    </a:cubicBezTo>
                    <a:cubicBezTo>
                      <a:pt x="205" y="33"/>
                      <a:pt x="206" y="34"/>
                      <a:pt x="206" y="34"/>
                    </a:cubicBezTo>
                    <a:cubicBezTo>
                      <a:pt x="206" y="34"/>
                      <a:pt x="206" y="34"/>
                      <a:pt x="206" y="33"/>
                    </a:cubicBezTo>
                    <a:cubicBezTo>
                      <a:pt x="206" y="33"/>
                      <a:pt x="206" y="33"/>
                      <a:pt x="206" y="33"/>
                    </a:cubicBezTo>
                    <a:cubicBezTo>
                      <a:pt x="206" y="33"/>
                      <a:pt x="207" y="33"/>
                      <a:pt x="207" y="33"/>
                    </a:cubicBezTo>
                    <a:cubicBezTo>
                      <a:pt x="207" y="33"/>
                      <a:pt x="207" y="33"/>
                      <a:pt x="207" y="33"/>
                    </a:cubicBezTo>
                    <a:cubicBezTo>
                      <a:pt x="207" y="33"/>
                      <a:pt x="208" y="33"/>
                      <a:pt x="208" y="34"/>
                    </a:cubicBezTo>
                    <a:cubicBezTo>
                      <a:pt x="208" y="34"/>
                      <a:pt x="208" y="34"/>
                      <a:pt x="208" y="34"/>
                    </a:cubicBezTo>
                    <a:cubicBezTo>
                      <a:pt x="207" y="34"/>
                      <a:pt x="208" y="34"/>
                      <a:pt x="208" y="34"/>
                    </a:cubicBezTo>
                    <a:cubicBezTo>
                      <a:pt x="207" y="34"/>
                      <a:pt x="207" y="34"/>
                      <a:pt x="207" y="34"/>
                    </a:cubicBezTo>
                    <a:cubicBezTo>
                      <a:pt x="208" y="35"/>
                      <a:pt x="206" y="36"/>
                      <a:pt x="206" y="36"/>
                    </a:cubicBezTo>
                    <a:cubicBezTo>
                      <a:pt x="206" y="36"/>
                      <a:pt x="206" y="36"/>
                      <a:pt x="206" y="36"/>
                    </a:cubicBezTo>
                    <a:cubicBezTo>
                      <a:pt x="206" y="37"/>
                      <a:pt x="206" y="37"/>
                      <a:pt x="206" y="37"/>
                    </a:cubicBezTo>
                    <a:cubicBezTo>
                      <a:pt x="206" y="37"/>
                      <a:pt x="206" y="37"/>
                      <a:pt x="206" y="37"/>
                    </a:cubicBezTo>
                    <a:cubicBezTo>
                      <a:pt x="206" y="37"/>
                      <a:pt x="206" y="37"/>
                      <a:pt x="206" y="36"/>
                    </a:cubicBezTo>
                    <a:cubicBezTo>
                      <a:pt x="206" y="37"/>
                      <a:pt x="205" y="37"/>
                      <a:pt x="205" y="37"/>
                    </a:cubicBezTo>
                    <a:cubicBezTo>
                      <a:pt x="206" y="37"/>
                      <a:pt x="207" y="38"/>
                      <a:pt x="206" y="38"/>
                    </a:cubicBezTo>
                    <a:cubicBezTo>
                      <a:pt x="206" y="38"/>
                      <a:pt x="205" y="38"/>
                      <a:pt x="205" y="37"/>
                    </a:cubicBezTo>
                    <a:cubicBezTo>
                      <a:pt x="205" y="37"/>
                      <a:pt x="205" y="37"/>
                      <a:pt x="205" y="37"/>
                    </a:cubicBezTo>
                    <a:cubicBezTo>
                      <a:pt x="205" y="37"/>
                      <a:pt x="205" y="38"/>
                      <a:pt x="204" y="38"/>
                    </a:cubicBezTo>
                    <a:cubicBezTo>
                      <a:pt x="204" y="38"/>
                      <a:pt x="204" y="38"/>
                      <a:pt x="204" y="38"/>
                    </a:cubicBezTo>
                    <a:cubicBezTo>
                      <a:pt x="204" y="37"/>
                      <a:pt x="204" y="37"/>
                      <a:pt x="205" y="37"/>
                    </a:cubicBezTo>
                    <a:cubicBezTo>
                      <a:pt x="205" y="36"/>
                      <a:pt x="206" y="35"/>
                      <a:pt x="206" y="34"/>
                    </a:cubicBezTo>
                    <a:cubicBezTo>
                      <a:pt x="205" y="34"/>
                      <a:pt x="205" y="34"/>
                      <a:pt x="205" y="35"/>
                    </a:cubicBezTo>
                    <a:cubicBezTo>
                      <a:pt x="205" y="35"/>
                      <a:pt x="205" y="35"/>
                      <a:pt x="205" y="35"/>
                    </a:cubicBezTo>
                    <a:cubicBezTo>
                      <a:pt x="205" y="35"/>
                      <a:pt x="205" y="35"/>
                      <a:pt x="205" y="35"/>
                    </a:cubicBezTo>
                    <a:cubicBezTo>
                      <a:pt x="205" y="35"/>
                      <a:pt x="205" y="35"/>
                      <a:pt x="205" y="35"/>
                    </a:cubicBezTo>
                    <a:cubicBezTo>
                      <a:pt x="205" y="35"/>
                      <a:pt x="204" y="35"/>
                      <a:pt x="204" y="35"/>
                    </a:cubicBezTo>
                    <a:cubicBezTo>
                      <a:pt x="204" y="35"/>
                      <a:pt x="203" y="35"/>
                      <a:pt x="203" y="35"/>
                    </a:cubicBezTo>
                    <a:cubicBezTo>
                      <a:pt x="203" y="36"/>
                      <a:pt x="203" y="36"/>
                      <a:pt x="202" y="36"/>
                    </a:cubicBezTo>
                    <a:cubicBezTo>
                      <a:pt x="202" y="36"/>
                      <a:pt x="202" y="36"/>
                      <a:pt x="201" y="36"/>
                    </a:cubicBezTo>
                    <a:cubicBezTo>
                      <a:pt x="200" y="38"/>
                      <a:pt x="197" y="38"/>
                      <a:pt x="195" y="39"/>
                    </a:cubicBezTo>
                    <a:cubicBezTo>
                      <a:pt x="195" y="39"/>
                      <a:pt x="195" y="40"/>
                      <a:pt x="195" y="41"/>
                    </a:cubicBezTo>
                    <a:cubicBezTo>
                      <a:pt x="196" y="41"/>
                      <a:pt x="196" y="41"/>
                      <a:pt x="196" y="42"/>
                    </a:cubicBezTo>
                    <a:cubicBezTo>
                      <a:pt x="197" y="42"/>
                      <a:pt x="197" y="43"/>
                      <a:pt x="197" y="44"/>
                    </a:cubicBezTo>
                    <a:cubicBezTo>
                      <a:pt x="198" y="44"/>
                      <a:pt x="197" y="45"/>
                      <a:pt x="198" y="45"/>
                    </a:cubicBezTo>
                    <a:cubicBezTo>
                      <a:pt x="198" y="46"/>
                      <a:pt x="199" y="46"/>
                      <a:pt x="199" y="46"/>
                    </a:cubicBezTo>
                    <a:cubicBezTo>
                      <a:pt x="200" y="46"/>
                      <a:pt x="201" y="46"/>
                      <a:pt x="201" y="45"/>
                    </a:cubicBezTo>
                    <a:cubicBezTo>
                      <a:pt x="201" y="46"/>
                      <a:pt x="202" y="46"/>
                      <a:pt x="202" y="47"/>
                    </a:cubicBezTo>
                    <a:cubicBezTo>
                      <a:pt x="202" y="47"/>
                      <a:pt x="203" y="47"/>
                      <a:pt x="203" y="48"/>
                    </a:cubicBezTo>
                    <a:cubicBezTo>
                      <a:pt x="203" y="48"/>
                      <a:pt x="203" y="48"/>
                      <a:pt x="203" y="48"/>
                    </a:cubicBezTo>
                    <a:cubicBezTo>
                      <a:pt x="204" y="48"/>
                      <a:pt x="206" y="48"/>
                      <a:pt x="206" y="49"/>
                    </a:cubicBezTo>
                    <a:cubicBezTo>
                      <a:pt x="206" y="50"/>
                      <a:pt x="206" y="52"/>
                      <a:pt x="206" y="52"/>
                    </a:cubicBezTo>
                    <a:cubicBezTo>
                      <a:pt x="208" y="53"/>
                      <a:pt x="208" y="55"/>
                      <a:pt x="209" y="56"/>
                    </a:cubicBezTo>
                    <a:cubicBezTo>
                      <a:pt x="209" y="57"/>
                      <a:pt x="209" y="57"/>
                      <a:pt x="208" y="57"/>
                    </a:cubicBezTo>
                    <a:cubicBezTo>
                      <a:pt x="209" y="58"/>
                      <a:pt x="211" y="60"/>
                      <a:pt x="212" y="60"/>
                    </a:cubicBezTo>
                    <a:cubicBezTo>
                      <a:pt x="212" y="60"/>
                      <a:pt x="213" y="59"/>
                      <a:pt x="214" y="59"/>
                    </a:cubicBezTo>
                    <a:cubicBezTo>
                      <a:pt x="214" y="59"/>
                      <a:pt x="215" y="60"/>
                      <a:pt x="216" y="60"/>
                    </a:cubicBezTo>
                    <a:cubicBezTo>
                      <a:pt x="216" y="60"/>
                      <a:pt x="216" y="60"/>
                      <a:pt x="216" y="60"/>
                    </a:cubicBezTo>
                    <a:cubicBezTo>
                      <a:pt x="216" y="60"/>
                      <a:pt x="216" y="61"/>
                      <a:pt x="216" y="61"/>
                    </a:cubicBezTo>
                    <a:cubicBezTo>
                      <a:pt x="216" y="60"/>
                      <a:pt x="214" y="60"/>
                      <a:pt x="213" y="59"/>
                    </a:cubicBezTo>
                    <a:cubicBezTo>
                      <a:pt x="213" y="59"/>
                      <a:pt x="213" y="60"/>
                      <a:pt x="213" y="60"/>
                    </a:cubicBezTo>
                    <a:cubicBezTo>
                      <a:pt x="213" y="60"/>
                      <a:pt x="213" y="62"/>
                      <a:pt x="213" y="62"/>
                    </a:cubicBezTo>
                    <a:cubicBezTo>
                      <a:pt x="213" y="61"/>
                      <a:pt x="212" y="61"/>
                      <a:pt x="212" y="60"/>
                    </a:cubicBezTo>
                    <a:cubicBezTo>
                      <a:pt x="212" y="60"/>
                      <a:pt x="212" y="61"/>
                      <a:pt x="212" y="61"/>
                    </a:cubicBezTo>
                    <a:cubicBezTo>
                      <a:pt x="211" y="60"/>
                      <a:pt x="209" y="60"/>
                      <a:pt x="209" y="58"/>
                    </a:cubicBezTo>
                    <a:cubicBezTo>
                      <a:pt x="208" y="58"/>
                      <a:pt x="207" y="58"/>
                      <a:pt x="207" y="57"/>
                    </a:cubicBezTo>
                    <a:cubicBezTo>
                      <a:pt x="208" y="57"/>
                      <a:pt x="207" y="55"/>
                      <a:pt x="207" y="54"/>
                    </a:cubicBezTo>
                    <a:cubicBezTo>
                      <a:pt x="206" y="54"/>
                      <a:pt x="206" y="56"/>
                      <a:pt x="205" y="57"/>
                    </a:cubicBezTo>
                    <a:cubicBezTo>
                      <a:pt x="205" y="56"/>
                      <a:pt x="205" y="55"/>
                      <a:pt x="205" y="54"/>
                    </a:cubicBezTo>
                    <a:cubicBezTo>
                      <a:pt x="205" y="54"/>
                      <a:pt x="204" y="53"/>
                      <a:pt x="204" y="51"/>
                    </a:cubicBezTo>
                    <a:cubicBezTo>
                      <a:pt x="205" y="51"/>
                      <a:pt x="205" y="51"/>
                      <a:pt x="205" y="51"/>
                    </a:cubicBezTo>
                    <a:cubicBezTo>
                      <a:pt x="205" y="50"/>
                      <a:pt x="205" y="50"/>
                      <a:pt x="205" y="49"/>
                    </a:cubicBezTo>
                    <a:cubicBezTo>
                      <a:pt x="205" y="49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49"/>
                      <a:pt x="202" y="50"/>
                      <a:pt x="201" y="50"/>
                    </a:cubicBezTo>
                    <a:cubicBezTo>
                      <a:pt x="200" y="49"/>
                      <a:pt x="200" y="48"/>
                      <a:pt x="199" y="48"/>
                    </a:cubicBezTo>
                    <a:cubicBezTo>
                      <a:pt x="199" y="48"/>
                      <a:pt x="199" y="49"/>
                      <a:pt x="200" y="50"/>
                    </a:cubicBezTo>
                    <a:cubicBezTo>
                      <a:pt x="199" y="50"/>
                      <a:pt x="199" y="50"/>
                      <a:pt x="199" y="50"/>
                    </a:cubicBezTo>
                    <a:cubicBezTo>
                      <a:pt x="199" y="50"/>
                      <a:pt x="199" y="50"/>
                      <a:pt x="198" y="50"/>
                    </a:cubicBezTo>
                    <a:cubicBezTo>
                      <a:pt x="198" y="49"/>
                      <a:pt x="198" y="49"/>
                      <a:pt x="197" y="49"/>
                    </a:cubicBezTo>
                    <a:cubicBezTo>
                      <a:pt x="197" y="49"/>
                      <a:pt x="198" y="48"/>
                      <a:pt x="198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94" y="46"/>
                      <a:pt x="194" y="46"/>
                      <a:pt x="194" y="46"/>
                    </a:cubicBezTo>
                    <a:cubicBezTo>
                      <a:pt x="193" y="47"/>
                      <a:pt x="193" y="48"/>
                      <a:pt x="192" y="48"/>
                    </a:cubicBezTo>
                    <a:cubicBezTo>
                      <a:pt x="192" y="48"/>
                      <a:pt x="193" y="48"/>
                      <a:pt x="193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4" y="48"/>
                      <a:pt x="194" y="49"/>
                      <a:pt x="194" y="49"/>
                    </a:cubicBezTo>
                    <a:cubicBezTo>
                      <a:pt x="194" y="50"/>
                      <a:pt x="194" y="50"/>
                      <a:pt x="193" y="50"/>
                    </a:cubicBezTo>
                    <a:cubicBezTo>
                      <a:pt x="193" y="50"/>
                      <a:pt x="191" y="50"/>
                      <a:pt x="191" y="49"/>
                    </a:cubicBezTo>
                    <a:cubicBezTo>
                      <a:pt x="191" y="50"/>
                      <a:pt x="190" y="50"/>
                      <a:pt x="190" y="50"/>
                    </a:cubicBezTo>
                    <a:cubicBezTo>
                      <a:pt x="190" y="50"/>
                      <a:pt x="190" y="51"/>
                      <a:pt x="190" y="51"/>
                    </a:cubicBezTo>
                    <a:cubicBezTo>
                      <a:pt x="191" y="52"/>
                      <a:pt x="192" y="53"/>
                      <a:pt x="193" y="53"/>
                    </a:cubicBezTo>
                    <a:cubicBezTo>
                      <a:pt x="194" y="53"/>
                      <a:pt x="194" y="53"/>
                      <a:pt x="194" y="53"/>
                    </a:cubicBezTo>
                    <a:cubicBezTo>
                      <a:pt x="194" y="53"/>
                      <a:pt x="194" y="53"/>
                      <a:pt x="194" y="53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5" y="53"/>
                      <a:pt x="196" y="53"/>
                      <a:pt x="196" y="53"/>
                    </a:cubicBezTo>
                    <a:cubicBezTo>
                      <a:pt x="196" y="53"/>
                      <a:pt x="197" y="51"/>
                      <a:pt x="197" y="51"/>
                    </a:cubicBezTo>
                    <a:cubicBezTo>
                      <a:pt x="198" y="51"/>
                      <a:pt x="198" y="51"/>
                      <a:pt x="198" y="51"/>
                    </a:cubicBezTo>
                    <a:cubicBezTo>
                      <a:pt x="198" y="52"/>
                      <a:pt x="197" y="53"/>
                      <a:pt x="196" y="54"/>
                    </a:cubicBezTo>
                    <a:cubicBezTo>
                      <a:pt x="196" y="54"/>
                      <a:pt x="197" y="54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8" y="55"/>
                      <a:pt x="198" y="55"/>
                      <a:pt x="198" y="55"/>
                    </a:cubicBezTo>
                    <a:cubicBezTo>
                      <a:pt x="198" y="55"/>
                      <a:pt x="198" y="55"/>
                      <a:pt x="198" y="55"/>
                    </a:cubicBezTo>
                    <a:cubicBezTo>
                      <a:pt x="198" y="55"/>
                      <a:pt x="197" y="55"/>
                      <a:pt x="197" y="55"/>
                    </a:cubicBezTo>
                    <a:cubicBezTo>
                      <a:pt x="196" y="55"/>
                      <a:pt x="195" y="54"/>
                      <a:pt x="195" y="54"/>
                    </a:cubicBezTo>
                    <a:cubicBezTo>
                      <a:pt x="194" y="54"/>
                      <a:pt x="193" y="54"/>
                      <a:pt x="193" y="55"/>
                    </a:cubicBezTo>
                    <a:cubicBezTo>
                      <a:pt x="193" y="54"/>
                      <a:pt x="192" y="54"/>
                      <a:pt x="191" y="54"/>
                    </a:cubicBezTo>
                    <a:cubicBezTo>
                      <a:pt x="191" y="54"/>
                      <a:pt x="191" y="54"/>
                      <a:pt x="191" y="54"/>
                    </a:cubicBezTo>
                    <a:cubicBezTo>
                      <a:pt x="191" y="54"/>
                      <a:pt x="191" y="54"/>
                      <a:pt x="191" y="54"/>
                    </a:cubicBezTo>
                    <a:cubicBezTo>
                      <a:pt x="190" y="54"/>
                      <a:pt x="190" y="54"/>
                      <a:pt x="189" y="54"/>
                    </a:cubicBezTo>
                    <a:cubicBezTo>
                      <a:pt x="189" y="53"/>
                      <a:pt x="190" y="53"/>
                      <a:pt x="190" y="53"/>
                    </a:cubicBezTo>
                    <a:cubicBezTo>
                      <a:pt x="187" y="51"/>
                      <a:pt x="189" y="47"/>
                      <a:pt x="186" y="45"/>
                    </a:cubicBezTo>
                    <a:cubicBezTo>
                      <a:pt x="187" y="47"/>
                      <a:pt x="188" y="50"/>
                      <a:pt x="186" y="52"/>
                    </a:cubicBezTo>
                    <a:cubicBezTo>
                      <a:pt x="186" y="53"/>
                      <a:pt x="186" y="54"/>
                      <a:pt x="186" y="55"/>
                    </a:cubicBezTo>
                    <a:cubicBezTo>
                      <a:pt x="187" y="55"/>
                      <a:pt x="188" y="56"/>
                      <a:pt x="188" y="57"/>
                    </a:cubicBezTo>
                    <a:cubicBezTo>
                      <a:pt x="189" y="57"/>
                      <a:pt x="189" y="57"/>
                      <a:pt x="189" y="57"/>
                    </a:cubicBezTo>
                    <a:cubicBezTo>
                      <a:pt x="190" y="58"/>
                      <a:pt x="189" y="61"/>
                      <a:pt x="190" y="62"/>
                    </a:cubicBezTo>
                    <a:cubicBezTo>
                      <a:pt x="190" y="63"/>
                      <a:pt x="190" y="63"/>
                      <a:pt x="190" y="63"/>
                    </a:cubicBezTo>
                    <a:cubicBezTo>
                      <a:pt x="190" y="64"/>
                      <a:pt x="191" y="64"/>
                      <a:pt x="191" y="65"/>
                    </a:cubicBezTo>
                    <a:cubicBezTo>
                      <a:pt x="191" y="66"/>
                      <a:pt x="191" y="66"/>
                      <a:pt x="191" y="66"/>
                    </a:cubicBezTo>
                    <a:cubicBezTo>
                      <a:pt x="191" y="66"/>
                      <a:pt x="192" y="66"/>
                      <a:pt x="192" y="66"/>
                    </a:cubicBezTo>
                    <a:cubicBezTo>
                      <a:pt x="192" y="66"/>
                      <a:pt x="192" y="66"/>
                      <a:pt x="193" y="66"/>
                    </a:cubicBezTo>
                    <a:cubicBezTo>
                      <a:pt x="193" y="66"/>
                      <a:pt x="193" y="66"/>
                      <a:pt x="193" y="66"/>
                    </a:cubicBezTo>
                    <a:cubicBezTo>
                      <a:pt x="194" y="66"/>
                      <a:pt x="194" y="66"/>
                      <a:pt x="194" y="66"/>
                    </a:cubicBezTo>
                    <a:cubicBezTo>
                      <a:pt x="194" y="66"/>
                      <a:pt x="194" y="65"/>
                      <a:pt x="195" y="65"/>
                    </a:cubicBezTo>
                    <a:cubicBezTo>
                      <a:pt x="196" y="65"/>
                      <a:pt x="197" y="65"/>
                      <a:pt x="197" y="65"/>
                    </a:cubicBezTo>
                    <a:cubicBezTo>
                      <a:pt x="197" y="65"/>
                      <a:pt x="198" y="65"/>
                      <a:pt x="198" y="65"/>
                    </a:cubicBezTo>
                    <a:cubicBezTo>
                      <a:pt x="198" y="66"/>
                      <a:pt x="199" y="66"/>
                      <a:pt x="200" y="66"/>
                    </a:cubicBezTo>
                    <a:cubicBezTo>
                      <a:pt x="200" y="66"/>
                      <a:pt x="200" y="66"/>
                      <a:pt x="200" y="66"/>
                    </a:cubicBezTo>
                    <a:cubicBezTo>
                      <a:pt x="200" y="67"/>
                      <a:pt x="202" y="68"/>
                      <a:pt x="202" y="69"/>
                    </a:cubicBezTo>
                    <a:cubicBezTo>
                      <a:pt x="201" y="69"/>
                      <a:pt x="201" y="69"/>
                      <a:pt x="201" y="69"/>
                    </a:cubicBezTo>
                    <a:cubicBezTo>
                      <a:pt x="201" y="71"/>
                      <a:pt x="202" y="71"/>
                      <a:pt x="202" y="72"/>
                    </a:cubicBezTo>
                    <a:cubicBezTo>
                      <a:pt x="202" y="72"/>
                      <a:pt x="202" y="72"/>
                      <a:pt x="202" y="72"/>
                    </a:cubicBezTo>
                    <a:cubicBezTo>
                      <a:pt x="203" y="72"/>
                      <a:pt x="203" y="72"/>
                      <a:pt x="203" y="73"/>
                    </a:cubicBezTo>
                    <a:cubicBezTo>
                      <a:pt x="203" y="73"/>
                      <a:pt x="203" y="73"/>
                      <a:pt x="203" y="73"/>
                    </a:cubicBezTo>
                    <a:cubicBezTo>
                      <a:pt x="204" y="73"/>
                      <a:pt x="204" y="72"/>
                      <a:pt x="204" y="72"/>
                    </a:cubicBezTo>
                    <a:cubicBezTo>
                      <a:pt x="204" y="72"/>
                      <a:pt x="204" y="72"/>
                      <a:pt x="204" y="72"/>
                    </a:cubicBezTo>
                    <a:cubicBezTo>
                      <a:pt x="204" y="72"/>
                      <a:pt x="204" y="72"/>
                      <a:pt x="205" y="72"/>
                    </a:cubicBezTo>
                    <a:cubicBezTo>
                      <a:pt x="205" y="72"/>
                      <a:pt x="205" y="72"/>
                      <a:pt x="205" y="72"/>
                    </a:cubicBezTo>
                    <a:cubicBezTo>
                      <a:pt x="205" y="72"/>
                      <a:pt x="205" y="72"/>
                      <a:pt x="205" y="72"/>
                    </a:cubicBezTo>
                    <a:cubicBezTo>
                      <a:pt x="204" y="73"/>
                      <a:pt x="204" y="73"/>
                      <a:pt x="203" y="73"/>
                    </a:cubicBezTo>
                    <a:cubicBezTo>
                      <a:pt x="202" y="73"/>
                      <a:pt x="202" y="73"/>
                      <a:pt x="201" y="72"/>
                    </a:cubicBezTo>
                    <a:cubicBezTo>
                      <a:pt x="201" y="70"/>
                      <a:pt x="200" y="68"/>
                      <a:pt x="198" y="67"/>
                    </a:cubicBezTo>
                    <a:cubicBezTo>
                      <a:pt x="198" y="66"/>
                      <a:pt x="198" y="66"/>
                      <a:pt x="197" y="66"/>
                    </a:cubicBezTo>
                    <a:cubicBezTo>
                      <a:pt x="196" y="66"/>
                      <a:pt x="195" y="68"/>
                      <a:pt x="194" y="68"/>
                    </a:cubicBezTo>
                    <a:cubicBezTo>
                      <a:pt x="194" y="71"/>
                      <a:pt x="196" y="71"/>
                      <a:pt x="196" y="73"/>
                    </a:cubicBezTo>
                    <a:cubicBezTo>
                      <a:pt x="196" y="74"/>
                      <a:pt x="194" y="75"/>
                      <a:pt x="196" y="76"/>
                    </a:cubicBezTo>
                    <a:cubicBezTo>
                      <a:pt x="195" y="78"/>
                      <a:pt x="194" y="79"/>
                      <a:pt x="193" y="80"/>
                    </a:cubicBezTo>
                    <a:cubicBezTo>
                      <a:pt x="193" y="80"/>
                      <a:pt x="194" y="80"/>
                      <a:pt x="194" y="81"/>
                    </a:cubicBezTo>
                    <a:cubicBezTo>
                      <a:pt x="193" y="81"/>
                      <a:pt x="193" y="81"/>
                      <a:pt x="192" y="81"/>
                    </a:cubicBezTo>
                    <a:cubicBezTo>
                      <a:pt x="191" y="81"/>
                      <a:pt x="189" y="81"/>
                      <a:pt x="187" y="81"/>
                    </a:cubicBezTo>
                    <a:cubicBezTo>
                      <a:pt x="187" y="80"/>
                      <a:pt x="186" y="80"/>
                      <a:pt x="186" y="80"/>
                    </a:cubicBezTo>
                    <a:cubicBezTo>
                      <a:pt x="186" y="79"/>
                      <a:pt x="186" y="79"/>
                      <a:pt x="186" y="79"/>
                    </a:cubicBezTo>
                    <a:cubicBezTo>
                      <a:pt x="186" y="79"/>
                      <a:pt x="186" y="80"/>
                      <a:pt x="186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79"/>
                      <a:pt x="187" y="79"/>
                      <a:pt x="188" y="79"/>
                    </a:cubicBezTo>
                    <a:cubicBezTo>
                      <a:pt x="188" y="79"/>
                      <a:pt x="188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90" y="79"/>
                    </a:cubicBezTo>
                    <a:cubicBezTo>
                      <a:pt x="190" y="79"/>
                      <a:pt x="190" y="79"/>
                      <a:pt x="190" y="79"/>
                    </a:cubicBezTo>
                    <a:cubicBezTo>
                      <a:pt x="190" y="80"/>
                      <a:pt x="189" y="79"/>
                      <a:pt x="189" y="80"/>
                    </a:cubicBezTo>
                    <a:cubicBezTo>
                      <a:pt x="189" y="80"/>
                      <a:pt x="190" y="80"/>
                      <a:pt x="190" y="80"/>
                    </a:cubicBezTo>
                    <a:cubicBezTo>
                      <a:pt x="190" y="80"/>
                      <a:pt x="191" y="80"/>
                      <a:pt x="191" y="79"/>
                    </a:cubicBezTo>
                    <a:cubicBezTo>
                      <a:pt x="191" y="79"/>
                      <a:pt x="191" y="79"/>
                      <a:pt x="191" y="78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1" y="77"/>
                      <a:pt x="192" y="77"/>
                      <a:pt x="192" y="76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2" y="75"/>
                      <a:pt x="192" y="74"/>
                      <a:pt x="193" y="74"/>
                    </a:cubicBezTo>
                    <a:cubicBezTo>
                      <a:pt x="193" y="72"/>
                      <a:pt x="191" y="71"/>
                      <a:pt x="192" y="70"/>
                    </a:cubicBezTo>
                    <a:cubicBezTo>
                      <a:pt x="191" y="68"/>
                      <a:pt x="188" y="67"/>
                      <a:pt x="189" y="65"/>
                    </a:cubicBezTo>
                    <a:cubicBezTo>
                      <a:pt x="188" y="65"/>
                      <a:pt x="188" y="65"/>
                      <a:pt x="188" y="64"/>
                    </a:cubicBezTo>
                    <a:cubicBezTo>
                      <a:pt x="188" y="64"/>
                      <a:pt x="188" y="64"/>
                      <a:pt x="188" y="63"/>
                    </a:cubicBezTo>
                    <a:cubicBezTo>
                      <a:pt x="187" y="63"/>
                      <a:pt x="187" y="61"/>
                      <a:pt x="187" y="60"/>
                    </a:cubicBezTo>
                    <a:cubicBezTo>
                      <a:pt x="186" y="59"/>
                      <a:pt x="186" y="57"/>
                      <a:pt x="185" y="56"/>
                    </a:cubicBezTo>
                    <a:cubicBezTo>
                      <a:pt x="185" y="56"/>
                      <a:pt x="185" y="56"/>
                      <a:pt x="185" y="56"/>
                    </a:cubicBezTo>
                    <a:cubicBezTo>
                      <a:pt x="184" y="56"/>
                      <a:pt x="183" y="55"/>
                      <a:pt x="183" y="54"/>
                    </a:cubicBezTo>
                    <a:cubicBezTo>
                      <a:pt x="183" y="53"/>
                      <a:pt x="183" y="52"/>
                      <a:pt x="183" y="50"/>
                    </a:cubicBezTo>
                    <a:cubicBezTo>
                      <a:pt x="183" y="51"/>
                      <a:pt x="182" y="51"/>
                      <a:pt x="182" y="51"/>
                    </a:cubicBezTo>
                    <a:cubicBezTo>
                      <a:pt x="182" y="51"/>
                      <a:pt x="182" y="51"/>
                      <a:pt x="182" y="51"/>
                    </a:cubicBezTo>
                    <a:cubicBezTo>
                      <a:pt x="182" y="51"/>
                      <a:pt x="181" y="51"/>
                      <a:pt x="181" y="51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80" y="51"/>
                      <a:pt x="181" y="50"/>
                      <a:pt x="180" y="49"/>
                    </a:cubicBezTo>
                    <a:cubicBezTo>
                      <a:pt x="180" y="48"/>
                      <a:pt x="181" y="48"/>
                      <a:pt x="181" y="48"/>
                    </a:cubicBezTo>
                    <a:cubicBezTo>
                      <a:pt x="182" y="48"/>
                      <a:pt x="182" y="48"/>
                      <a:pt x="183" y="49"/>
                    </a:cubicBezTo>
                    <a:cubicBezTo>
                      <a:pt x="182" y="48"/>
                      <a:pt x="182" y="47"/>
                      <a:pt x="182" y="47"/>
                    </a:cubicBezTo>
                    <a:cubicBezTo>
                      <a:pt x="181" y="47"/>
                      <a:pt x="180" y="46"/>
                      <a:pt x="179" y="46"/>
                    </a:cubicBezTo>
                    <a:cubicBezTo>
                      <a:pt x="178" y="46"/>
                      <a:pt x="177" y="46"/>
                      <a:pt x="176" y="47"/>
                    </a:cubicBezTo>
                    <a:cubicBezTo>
                      <a:pt x="176" y="46"/>
                      <a:pt x="176" y="46"/>
                      <a:pt x="175" y="46"/>
                    </a:cubicBezTo>
                    <a:cubicBezTo>
                      <a:pt x="175" y="49"/>
                      <a:pt x="175" y="52"/>
                      <a:pt x="176" y="55"/>
                    </a:cubicBezTo>
                    <a:cubicBezTo>
                      <a:pt x="175" y="55"/>
                      <a:pt x="175" y="57"/>
                      <a:pt x="174" y="57"/>
                    </a:cubicBezTo>
                    <a:cubicBezTo>
                      <a:pt x="174" y="58"/>
                      <a:pt x="174" y="58"/>
                      <a:pt x="174" y="59"/>
                    </a:cubicBezTo>
                    <a:cubicBezTo>
                      <a:pt x="175" y="60"/>
                      <a:pt x="175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2"/>
                      <a:pt x="176" y="62"/>
                    </a:cubicBezTo>
                    <a:cubicBezTo>
                      <a:pt x="176" y="63"/>
                      <a:pt x="177" y="63"/>
                      <a:pt x="177" y="63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5"/>
                      <a:pt x="177" y="65"/>
                      <a:pt x="177" y="66"/>
                    </a:cubicBezTo>
                    <a:cubicBezTo>
                      <a:pt x="177" y="66"/>
                      <a:pt x="177" y="66"/>
                      <a:pt x="177" y="66"/>
                    </a:cubicBezTo>
                    <a:cubicBezTo>
                      <a:pt x="178" y="66"/>
                      <a:pt x="178" y="66"/>
                      <a:pt x="179" y="67"/>
                    </a:cubicBezTo>
                    <a:cubicBezTo>
                      <a:pt x="179" y="66"/>
                      <a:pt x="179" y="66"/>
                      <a:pt x="179" y="66"/>
                    </a:cubicBezTo>
                    <a:cubicBezTo>
                      <a:pt x="179" y="66"/>
                      <a:pt x="179" y="66"/>
                      <a:pt x="179" y="66"/>
                    </a:cubicBezTo>
                    <a:cubicBezTo>
                      <a:pt x="179" y="68"/>
                      <a:pt x="181" y="69"/>
                      <a:pt x="183" y="69"/>
                    </a:cubicBezTo>
                    <a:cubicBezTo>
                      <a:pt x="182" y="70"/>
                      <a:pt x="182" y="71"/>
                      <a:pt x="183" y="72"/>
                    </a:cubicBezTo>
                    <a:cubicBezTo>
                      <a:pt x="182" y="72"/>
                      <a:pt x="183" y="73"/>
                      <a:pt x="182" y="73"/>
                    </a:cubicBezTo>
                    <a:cubicBezTo>
                      <a:pt x="181" y="72"/>
                      <a:pt x="181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79" y="69"/>
                      <a:pt x="177" y="70"/>
                      <a:pt x="175" y="69"/>
                    </a:cubicBezTo>
                    <a:cubicBezTo>
                      <a:pt x="175" y="68"/>
                      <a:pt x="175" y="68"/>
                      <a:pt x="174" y="68"/>
                    </a:cubicBezTo>
                    <a:cubicBezTo>
                      <a:pt x="174" y="68"/>
                      <a:pt x="174" y="68"/>
                      <a:pt x="174" y="68"/>
                    </a:cubicBezTo>
                    <a:cubicBezTo>
                      <a:pt x="174" y="68"/>
                      <a:pt x="174" y="68"/>
                      <a:pt x="173" y="68"/>
                    </a:cubicBezTo>
                    <a:cubicBezTo>
                      <a:pt x="173" y="68"/>
                      <a:pt x="173" y="68"/>
                      <a:pt x="173" y="67"/>
                    </a:cubicBezTo>
                    <a:cubicBezTo>
                      <a:pt x="172" y="66"/>
                      <a:pt x="169" y="66"/>
                      <a:pt x="167" y="66"/>
                    </a:cubicBezTo>
                    <a:cubicBezTo>
                      <a:pt x="167" y="66"/>
                      <a:pt x="167" y="66"/>
                      <a:pt x="166" y="66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5" y="66"/>
                      <a:pt x="165" y="66"/>
                      <a:pt x="164" y="66"/>
                    </a:cubicBezTo>
                    <a:cubicBezTo>
                      <a:pt x="164" y="67"/>
                      <a:pt x="164" y="67"/>
                      <a:pt x="164" y="68"/>
                    </a:cubicBezTo>
                    <a:cubicBezTo>
                      <a:pt x="164" y="68"/>
                      <a:pt x="164" y="68"/>
                      <a:pt x="164" y="69"/>
                    </a:cubicBezTo>
                    <a:cubicBezTo>
                      <a:pt x="165" y="69"/>
                      <a:pt x="165" y="69"/>
                      <a:pt x="165" y="69"/>
                    </a:cubicBezTo>
                    <a:cubicBezTo>
                      <a:pt x="166" y="70"/>
                      <a:pt x="168" y="71"/>
                      <a:pt x="169" y="73"/>
                    </a:cubicBezTo>
                    <a:cubicBezTo>
                      <a:pt x="168" y="73"/>
                      <a:pt x="168" y="73"/>
                      <a:pt x="167" y="73"/>
                    </a:cubicBezTo>
                    <a:cubicBezTo>
                      <a:pt x="167" y="73"/>
                      <a:pt x="167" y="73"/>
                      <a:pt x="167" y="73"/>
                    </a:cubicBezTo>
                    <a:cubicBezTo>
                      <a:pt x="167" y="73"/>
                      <a:pt x="167" y="73"/>
                      <a:pt x="167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5" y="73"/>
                      <a:pt x="165" y="72"/>
                      <a:pt x="164" y="73"/>
                    </a:cubicBezTo>
                    <a:cubicBezTo>
                      <a:pt x="164" y="73"/>
                      <a:pt x="165" y="73"/>
                      <a:pt x="165" y="74"/>
                    </a:cubicBezTo>
                    <a:cubicBezTo>
                      <a:pt x="165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4"/>
                    </a:cubicBezTo>
                    <a:cubicBezTo>
                      <a:pt x="162" y="74"/>
                      <a:pt x="163" y="73"/>
                      <a:pt x="163" y="72"/>
                    </a:cubicBezTo>
                    <a:cubicBezTo>
                      <a:pt x="163" y="72"/>
                      <a:pt x="162" y="72"/>
                      <a:pt x="163" y="71"/>
                    </a:cubicBezTo>
                    <a:cubicBezTo>
                      <a:pt x="161" y="72"/>
                      <a:pt x="160" y="74"/>
                      <a:pt x="158" y="74"/>
                    </a:cubicBezTo>
                    <a:cubicBezTo>
                      <a:pt x="157" y="74"/>
                      <a:pt x="157" y="74"/>
                      <a:pt x="157" y="73"/>
                    </a:cubicBezTo>
                    <a:cubicBezTo>
                      <a:pt x="155" y="74"/>
                      <a:pt x="155" y="75"/>
                      <a:pt x="155" y="76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54" y="75"/>
                      <a:pt x="154" y="76"/>
                      <a:pt x="153" y="76"/>
                    </a:cubicBezTo>
                    <a:cubicBezTo>
                      <a:pt x="153" y="76"/>
                      <a:pt x="153" y="76"/>
                      <a:pt x="153" y="76"/>
                    </a:cubicBezTo>
                    <a:cubicBezTo>
                      <a:pt x="153" y="76"/>
                      <a:pt x="153" y="76"/>
                      <a:pt x="152" y="76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2" y="76"/>
                      <a:pt x="151" y="76"/>
                      <a:pt x="151" y="76"/>
                    </a:cubicBezTo>
                    <a:cubicBezTo>
                      <a:pt x="151" y="75"/>
                      <a:pt x="152" y="75"/>
                      <a:pt x="152" y="75"/>
                    </a:cubicBezTo>
                    <a:cubicBezTo>
                      <a:pt x="152" y="75"/>
                      <a:pt x="152" y="75"/>
                      <a:pt x="152" y="75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52" y="73"/>
                      <a:pt x="151" y="74"/>
                      <a:pt x="151" y="73"/>
                    </a:cubicBezTo>
                    <a:cubicBezTo>
                      <a:pt x="152" y="73"/>
                      <a:pt x="153" y="73"/>
                      <a:pt x="153" y="72"/>
                    </a:cubicBezTo>
                    <a:cubicBezTo>
                      <a:pt x="153" y="72"/>
                      <a:pt x="153" y="72"/>
                      <a:pt x="153" y="72"/>
                    </a:cubicBezTo>
                    <a:cubicBezTo>
                      <a:pt x="152" y="72"/>
                      <a:pt x="151" y="73"/>
                      <a:pt x="150" y="73"/>
                    </a:cubicBezTo>
                    <a:cubicBezTo>
                      <a:pt x="150" y="74"/>
                      <a:pt x="151" y="74"/>
                      <a:pt x="151" y="74"/>
                    </a:cubicBezTo>
                    <a:cubicBezTo>
                      <a:pt x="150" y="75"/>
                      <a:pt x="150" y="75"/>
                      <a:pt x="150" y="75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49" y="74"/>
                      <a:pt x="149" y="74"/>
                      <a:pt x="149" y="75"/>
                    </a:cubicBezTo>
                    <a:cubicBezTo>
                      <a:pt x="149" y="75"/>
                      <a:pt x="150" y="75"/>
                      <a:pt x="150" y="75"/>
                    </a:cubicBezTo>
                    <a:cubicBezTo>
                      <a:pt x="149" y="76"/>
                      <a:pt x="149" y="76"/>
                      <a:pt x="149" y="76"/>
                    </a:cubicBezTo>
                    <a:cubicBezTo>
                      <a:pt x="149" y="75"/>
                      <a:pt x="149" y="75"/>
                      <a:pt x="148" y="75"/>
                    </a:cubicBezTo>
                    <a:cubicBezTo>
                      <a:pt x="148" y="75"/>
                      <a:pt x="147" y="76"/>
                      <a:pt x="146" y="7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7" y="77"/>
                      <a:pt x="149" y="77"/>
                      <a:pt x="149" y="79"/>
                    </a:cubicBezTo>
                    <a:cubicBezTo>
                      <a:pt x="148" y="78"/>
                      <a:pt x="148" y="78"/>
                      <a:pt x="148" y="78"/>
                    </a:cubicBezTo>
                    <a:cubicBezTo>
                      <a:pt x="148" y="79"/>
                      <a:pt x="147" y="80"/>
                      <a:pt x="146" y="81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129"/>
                      <a:pt x="146" y="129"/>
                      <a:pt x="146" y="129"/>
                    </a:cubicBezTo>
                    <a:cubicBezTo>
                      <a:pt x="166" y="129"/>
                      <a:pt x="166" y="129"/>
                      <a:pt x="166" y="129"/>
                    </a:cubicBezTo>
                    <a:cubicBezTo>
                      <a:pt x="166" y="128"/>
                      <a:pt x="166" y="128"/>
                      <a:pt x="166" y="128"/>
                    </a:cubicBezTo>
                    <a:cubicBezTo>
                      <a:pt x="165" y="128"/>
                      <a:pt x="165" y="128"/>
                      <a:pt x="165" y="127"/>
                    </a:cubicBezTo>
                    <a:cubicBezTo>
                      <a:pt x="165" y="127"/>
                      <a:pt x="166" y="128"/>
                      <a:pt x="166" y="128"/>
                    </a:cubicBezTo>
                    <a:cubicBezTo>
                      <a:pt x="166" y="128"/>
                      <a:pt x="166" y="128"/>
                      <a:pt x="166" y="129"/>
                    </a:cubicBezTo>
                    <a:cubicBezTo>
                      <a:pt x="220" y="129"/>
                      <a:pt x="220" y="129"/>
                      <a:pt x="220" y="129"/>
                    </a:cubicBezTo>
                    <a:cubicBezTo>
                      <a:pt x="220" y="129"/>
                      <a:pt x="220" y="128"/>
                      <a:pt x="220" y="128"/>
                    </a:cubicBezTo>
                    <a:cubicBezTo>
                      <a:pt x="220" y="128"/>
                      <a:pt x="220" y="129"/>
                      <a:pt x="220" y="129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21" y="129"/>
                      <a:pt x="221" y="128"/>
                      <a:pt x="221" y="128"/>
                    </a:cubicBezTo>
                    <a:cubicBezTo>
                      <a:pt x="221" y="128"/>
                      <a:pt x="221" y="128"/>
                      <a:pt x="222" y="128"/>
                    </a:cubicBezTo>
                    <a:cubicBezTo>
                      <a:pt x="222" y="128"/>
                      <a:pt x="222" y="128"/>
                      <a:pt x="222" y="128"/>
                    </a:cubicBezTo>
                    <a:cubicBezTo>
                      <a:pt x="222" y="128"/>
                      <a:pt x="222" y="128"/>
                      <a:pt x="222" y="128"/>
                    </a:cubicBezTo>
                    <a:cubicBezTo>
                      <a:pt x="222" y="128"/>
                      <a:pt x="222" y="129"/>
                      <a:pt x="222" y="129"/>
                    </a:cubicBezTo>
                    <a:cubicBezTo>
                      <a:pt x="222" y="129"/>
                      <a:pt x="222" y="128"/>
                      <a:pt x="222" y="128"/>
                    </a:cubicBezTo>
                    <a:cubicBezTo>
                      <a:pt x="222" y="128"/>
                      <a:pt x="222" y="128"/>
                      <a:pt x="223" y="128"/>
                    </a:cubicBezTo>
                    <a:cubicBezTo>
                      <a:pt x="223" y="128"/>
                      <a:pt x="223" y="128"/>
                      <a:pt x="223" y="128"/>
                    </a:cubicBezTo>
                    <a:cubicBezTo>
                      <a:pt x="223" y="128"/>
                      <a:pt x="222" y="128"/>
                      <a:pt x="222" y="129"/>
                    </a:cubicBezTo>
                    <a:cubicBezTo>
                      <a:pt x="233" y="129"/>
                      <a:pt x="233" y="129"/>
                      <a:pt x="233" y="129"/>
                    </a:cubicBezTo>
                    <a:cubicBezTo>
                      <a:pt x="234" y="128"/>
                      <a:pt x="234" y="127"/>
                      <a:pt x="234" y="127"/>
                    </a:cubicBezTo>
                    <a:cubicBezTo>
                      <a:pt x="235" y="127"/>
                      <a:pt x="235" y="128"/>
                      <a:pt x="234" y="129"/>
                    </a:cubicBezTo>
                    <a:cubicBezTo>
                      <a:pt x="283" y="129"/>
                      <a:pt x="283" y="129"/>
                      <a:pt x="283" y="129"/>
                    </a:cubicBezTo>
                    <a:cubicBezTo>
                      <a:pt x="282" y="127"/>
                      <a:pt x="281" y="126"/>
                      <a:pt x="281" y="123"/>
                    </a:cubicBezTo>
                    <a:cubicBezTo>
                      <a:pt x="280" y="122"/>
                      <a:pt x="280" y="121"/>
                      <a:pt x="279" y="120"/>
                    </a:cubicBezTo>
                    <a:cubicBezTo>
                      <a:pt x="279" y="119"/>
                      <a:pt x="278" y="117"/>
                      <a:pt x="277" y="117"/>
                    </a:cubicBezTo>
                    <a:cubicBezTo>
                      <a:pt x="277" y="117"/>
                      <a:pt x="277" y="117"/>
                      <a:pt x="277" y="117"/>
                    </a:cubicBezTo>
                    <a:cubicBezTo>
                      <a:pt x="277" y="117"/>
                      <a:pt x="276" y="117"/>
                      <a:pt x="276" y="117"/>
                    </a:cubicBezTo>
                    <a:cubicBezTo>
                      <a:pt x="276" y="118"/>
                      <a:pt x="276" y="118"/>
                      <a:pt x="276" y="118"/>
                    </a:cubicBezTo>
                    <a:cubicBezTo>
                      <a:pt x="278" y="119"/>
                      <a:pt x="278" y="121"/>
                      <a:pt x="278" y="124"/>
                    </a:cubicBez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7" y="124"/>
                      <a:pt x="277" y="124"/>
                    </a:cubicBezTo>
                    <a:cubicBezTo>
                      <a:pt x="277" y="124"/>
                      <a:pt x="277" y="124"/>
                      <a:pt x="277" y="124"/>
                    </a:cubicBezTo>
                    <a:cubicBezTo>
                      <a:pt x="277" y="124"/>
                      <a:pt x="277" y="124"/>
                      <a:pt x="277" y="124"/>
                    </a:cubicBezTo>
                    <a:cubicBezTo>
                      <a:pt x="278" y="123"/>
                      <a:pt x="278" y="121"/>
                      <a:pt x="277" y="120"/>
                    </a:cubicBezTo>
                    <a:cubicBezTo>
                      <a:pt x="277" y="120"/>
                      <a:pt x="277" y="121"/>
                      <a:pt x="276" y="121"/>
                    </a:cubicBezTo>
                    <a:cubicBezTo>
                      <a:pt x="276" y="121"/>
                      <a:pt x="276" y="121"/>
                      <a:pt x="276" y="120"/>
                    </a:cubicBezTo>
                    <a:cubicBezTo>
                      <a:pt x="276" y="121"/>
                      <a:pt x="276" y="121"/>
                      <a:pt x="276" y="121"/>
                    </a:cubicBezTo>
                    <a:cubicBezTo>
                      <a:pt x="276" y="121"/>
                      <a:pt x="275" y="121"/>
                      <a:pt x="275" y="121"/>
                    </a:cubicBezTo>
                    <a:cubicBezTo>
                      <a:pt x="275" y="121"/>
                      <a:pt x="275" y="121"/>
                      <a:pt x="275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74" y="121"/>
                      <a:pt x="275" y="121"/>
                      <a:pt x="275" y="121"/>
                    </a:cubicBezTo>
                    <a:cubicBezTo>
                      <a:pt x="275" y="120"/>
                      <a:pt x="276" y="120"/>
                      <a:pt x="277" y="120"/>
                    </a:cubicBezTo>
                    <a:cubicBezTo>
                      <a:pt x="276" y="120"/>
                      <a:pt x="276" y="119"/>
                      <a:pt x="275" y="119"/>
                    </a:cubicBezTo>
                    <a:cubicBezTo>
                      <a:pt x="275" y="119"/>
                      <a:pt x="275" y="119"/>
                      <a:pt x="275" y="119"/>
                    </a:cubicBezTo>
                    <a:cubicBezTo>
                      <a:pt x="276" y="117"/>
                      <a:pt x="274" y="115"/>
                      <a:pt x="273" y="114"/>
                    </a:cubicBezTo>
                    <a:cubicBezTo>
                      <a:pt x="273" y="113"/>
                      <a:pt x="274" y="114"/>
                      <a:pt x="275" y="113"/>
                    </a:cubicBezTo>
                    <a:cubicBezTo>
                      <a:pt x="274" y="110"/>
                      <a:pt x="274" y="107"/>
                      <a:pt x="273" y="105"/>
                    </a:cubicBezTo>
                    <a:cubicBezTo>
                      <a:pt x="275" y="106"/>
                      <a:pt x="273" y="111"/>
                      <a:pt x="276" y="111"/>
                    </a:cubicBezTo>
                    <a:cubicBezTo>
                      <a:pt x="276" y="111"/>
                      <a:pt x="276" y="111"/>
                      <a:pt x="276" y="111"/>
                    </a:cubicBezTo>
                    <a:cubicBezTo>
                      <a:pt x="276" y="111"/>
                      <a:pt x="276" y="111"/>
                      <a:pt x="276" y="111"/>
                    </a:cubicBezTo>
                    <a:cubicBezTo>
                      <a:pt x="276" y="111"/>
                      <a:pt x="276" y="110"/>
                      <a:pt x="277" y="110"/>
                    </a:cubicBezTo>
                    <a:cubicBezTo>
                      <a:pt x="277" y="110"/>
                      <a:pt x="277" y="110"/>
                      <a:pt x="277" y="110"/>
                    </a:cubicBezTo>
                    <a:cubicBezTo>
                      <a:pt x="276" y="111"/>
                      <a:pt x="277" y="112"/>
                      <a:pt x="278" y="113"/>
                    </a:cubicBezTo>
                    <a:cubicBezTo>
                      <a:pt x="278" y="113"/>
                      <a:pt x="278" y="112"/>
                      <a:pt x="278" y="112"/>
                    </a:cubicBezTo>
                    <a:cubicBezTo>
                      <a:pt x="279" y="112"/>
                      <a:pt x="278" y="113"/>
                      <a:pt x="279" y="113"/>
                    </a:cubicBezTo>
                    <a:cubicBezTo>
                      <a:pt x="277" y="113"/>
                      <a:pt x="276" y="112"/>
                      <a:pt x="275" y="111"/>
                    </a:cubicBezTo>
                    <a:cubicBezTo>
                      <a:pt x="275" y="112"/>
                      <a:pt x="275" y="113"/>
                      <a:pt x="275" y="114"/>
                    </a:cubicBezTo>
                    <a:cubicBezTo>
                      <a:pt x="275" y="114"/>
                      <a:pt x="274" y="114"/>
                      <a:pt x="274" y="114"/>
                    </a:cubicBezTo>
                    <a:cubicBezTo>
                      <a:pt x="275" y="115"/>
                      <a:pt x="275" y="116"/>
                      <a:pt x="276" y="117"/>
                    </a:cubicBezTo>
                    <a:cubicBezTo>
                      <a:pt x="276" y="116"/>
                      <a:pt x="276" y="116"/>
                      <a:pt x="277" y="116"/>
                    </a:cubicBezTo>
                    <a:cubicBezTo>
                      <a:pt x="280" y="117"/>
                      <a:pt x="280" y="123"/>
                      <a:pt x="282" y="126"/>
                    </a:cubicBezTo>
                    <a:cubicBezTo>
                      <a:pt x="282" y="126"/>
                      <a:pt x="282" y="126"/>
                      <a:pt x="282" y="126"/>
                    </a:cubicBezTo>
                    <a:cubicBezTo>
                      <a:pt x="282" y="126"/>
                      <a:pt x="282" y="126"/>
                      <a:pt x="282" y="126"/>
                    </a:cubicBezTo>
                    <a:cubicBezTo>
                      <a:pt x="282" y="126"/>
                      <a:pt x="282" y="125"/>
                      <a:pt x="282" y="125"/>
                    </a:cubicBezTo>
                    <a:cubicBezTo>
                      <a:pt x="282" y="125"/>
                      <a:pt x="281" y="125"/>
                      <a:pt x="281" y="126"/>
                    </a:cubicBezTo>
                    <a:cubicBezTo>
                      <a:pt x="282" y="126"/>
                      <a:pt x="283" y="128"/>
                      <a:pt x="283" y="129"/>
                    </a:cubicBezTo>
                    <a:cubicBezTo>
                      <a:pt x="291" y="129"/>
                      <a:pt x="291" y="129"/>
                      <a:pt x="291" y="129"/>
                    </a:cubicBezTo>
                    <a:cubicBezTo>
                      <a:pt x="291" y="129"/>
                      <a:pt x="292" y="129"/>
                      <a:pt x="292" y="129"/>
                    </a:cubicBezTo>
                    <a:cubicBezTo>
                      <a:pt x="292" y="26"/>
                      <a:pt x="292" y="26"/>
                      <a:pt x="292" y="26"/>
                    </a:cubicBezTo>
                    <a:cubicBezTo>
                      <a:pt x="292" y="26"/>
                      <a:pt x="291" y="26"/>
                      <a:pt x="291" y="26"/>
                    </a:cubicBezTo>
                    <a:cubicBezTo>
                      <a:pt x="291" y="25"/>
                      <a:pt x="291" y="25"/>
                      <a:pt x="290" y="25"/>
                    </a:cubicBezTo>
                    <a:cubicBezTo>
                      <a:pt x="290" y="25"/>
                      <a:pt x="290" y="25"/>
                      <a:pt x="290" y="25"/>
                    </a:cubicBezTo>
                    <a:cubicBezTo>
                      <a:pt x="290" y="24"/>
                      <a:pt x="289" y="24"/>
                      <a:pt x="290" y="24"/>
                    </a:cubicBezTo>
                    <a:cubicBezTo>
                      <a:pt x="290" y="24"/>
                      <a:pt x="290" y="24"/>
                      <a:pt x="290" y="24"/>
                    </a:cubicBezTo>
                    <a:cubicBezTo>
                      <a:pt x="291" y="24"/>
                      <a:pt x="291" y="24"/>
                      <a:pt x="292" y="24"/>
                    </a:cubicBezTo>
                    <a:cubicBezTo>
                      <a:pt x="292" y="22"/>
                      <a:pt x="292" y="22"/>
                      <a:pt x="292" y="22"/>
                    </a:cubicBezTo>
                    <a:cubicBezTo>
                      <a:pt x="291" y="22"/>
                      <a:pt x="291" y="22"/>
                      <a:pt x="291" y="21"/>
                    </a:cubicBezTo>
                    <a:cubicBezTo>
                      <a:pt x="290" y="21"/>
                      <a:pt x="290" y="22"/>
                      <a:pt x="290" y="22"/>
                    </a:cubicBezTo>
                    <a:cubicBezTo>
                      <a:pt x="290" y="22"/>
                      <a:pt x="289" y="22"/>
                      <a:pt x="289" y="22"/>
                    </a:cubicBezTo>
                    <a:cubicBezTo>
                      <a:pt x="289" y="21"/>
                      <a:pt x="289" y="21"/>
                      <a:pt x="289" y="21"/>
                    </a:cubicBezTo>
                    <a:cubicBezTo>
                      <a:pt x="289" y="21"/>
                      <a:pt x="290" y="21"/>
                      <a:pt x="290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90" y="20"/>
                      <a:pt x="290" y="20"/>
                      <a:pt x="289" y="20"/>
                    </a:cubicBezTo>
                    <a:cubicBezTo>
                      <a:pt x="289" y="20"/>
                      <a:pt x="289" y="20"/>
                      <a:pt x="289" y="20"/>
                    </a:cubicBezTo>
                    <a:cubicBezTo>
                      <a:pt x="289" y="20"/>
                      <a:pt x="289" y="20"/>
                      <a:pt x="289" y="20"/>
                    </a:cubicBezTo>
                    <a:cubicBezTo>
                      <a:pt x="289" y="20"/>
                      <a:pt x="289" y="20"/>
                      <a:pt x="289" y="19"/>
                    </a:cubicBezTo>
                    <a:cubicBezTo>
                      <a:pt x="289" y="19"/>
                      <a:pt x="289" y="19"/>
                      <a:pt x="289" y="19"/>
                    </a:cubicBezTo>
                    <a:cubicBezTo>
                      <a:pt x="288" y="19"/>
                      <a:pt x="287" y="18"/>
                      <a:pt x="288" y="17"/>
                    </a:cubicBezTo>
                    <a:cubicBezTo>
                      <a:pt x="288" y="17"/>
                      <a:pt x="288" y="17"/>
                      <a:pt x="288" y="17"/>
                    </a:cubicBezTo>
                    <a:cubicBezTo>
                      <a:pt x="287" y="17"/>
                      <a:pt x="287" y="18"/>
                      <a:pt x="287" y="18"/>
                    </a:cubicBezTo>
                    <a:cubicBezTo>
                      <a:pt x="287" y="17"/>
                      <a:pt x="287" y="17"/>
                      <a:pt x="286" y="17"/>
                    </a:cubicBezTo>
                    <a:cubicBezTo>
                      <a:pt x="286" y="17"/>
                      <a:pt x="286" y="17"/>
                      <a:pt x="286" y="17"/>
                    </a:cubicBezTo>
                    <a:cubicBezTo>
                      <a:pt x="286" y="17"/>
                      <a:pt x="286" y="17"/>
                      <a:pt x="286" y="17"/>
                    </a:cubicBezTo>
                    <a:cubicBezTo>
                      <a:pt x="286" y="17"/>
                      <a:pt x="286" y="17"/>
                      <a:pt x="286" y="17"/>
                    </a:cubicBezTo>
                    <a:cubicBezTo>
                      <a:pt x="286" y="17"/>
                      <a:pt x="286" y="17"/>
                      <a:pt x="285" y="17"/>
                    </a:cubicBezTo>
                    <a:cubicBezTo>
                      <a:pt x="285" y="16"/>
                      <a:pt x="285" y="16"/>
                      <a:pt x="285" y="16"/>
                    </a:cubicBezTo>
                    <a:cubicBezTo>
                      <a:pt x="284" y="17"/>
                      <a:pt x="284" y="17"/>
                      <a:pt x="284" y="17"/>
                    </a:cubicBezTo>
                    <a:cubicBezTo>
                      <a:pt x="284" y="17"/>
                      <a:pt x="284" y="17"/>
                      <a:pt x="284" y="16"/>
                    </a:cubicBezTo>
                    <a:cubicBezTo>
                      <a:pt x="284" y="16"/>
                      <a:pt x="284" y="16"/>
                      <a:pt x="284" y="16"/>
                    </a:cubicBezTo>
                    <a:cubicBezTo>
                      <a:pt x="283" y="16"/>
                      <a:pt x="283" y="16"/>
                      <a:pt x="283" y="16"/>
                    </a:cubicBezTo>
                    <a:cubicBezTo>
                      <a:pt x="283" y="16"/>
                      <a:pt x="282" y="16"/>
                      <a:pt x="282" y="16"/>
                    </a:cubicBezTo>
                    <a:cubicBezTo>
                      <a:pt x="282" y="16"/>
                      <a:pt x="282" y="16"/>
                      <a:pt x="282" y="16"/>
                    </a:cubicBezTo>
                    <a:cubicBezTo>
                      <a:pt x="282" y="17"/>
                      <a:pt x="282" y="16"/>
                      <a:pt x="282" y="17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1" y="18"/>
                      <a:pt x="281" y="18"/>
                      <a:pt x="281" y="18"/>
                    </a:cubicBezTo>
                    <a:cubicBezTo>
                      <a:pt x="281" y="18"/>
                      <a:pt x="281" y="18"/>
                      <a:pt x="281" y="17"/>
                    </a:cubicBezTo>
                    <a:cubicBezTo>
                      <a:pt x="281" y="17"/>
                      <a:pt x="281" y="17"/>
                      <a:pt x="281" y="16"/>
                    </a:cubicBez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16"/>
                      <a:pt x="281" y="17"/>
                      <a:pt x="280" y="17"/>
                    </a:cubicBezTo>
                    <a:cubicBezTo>
                      <a:pt x="280" y="16"/>
                      <a:pt x="279" y="16"/>
                      <a:pt x="279" y="16"/>
                    </a:cubicBezTo>
                    <a:cubicBezTo>
                      <a:pt x="278" y="16"/>
                      <a:pt x="278" y="16"/>
                      <a:pt x="277" y="17"/>
                    </a:cubicBezTo>
                    <a:cubicBezTo>
                      <a:pt x="277" y="17"/>
                      <a:pt x="277" y="16"/>
                      <a:pt x="277" y="16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17"/>
                      <a:pt x="276" y="17"/>
                      <a:pt x="276" y="17"/>
                    </a:cubicBezTo>
                    <a:cubicBezTo>
                      <a:pt x="276" y="17"/>
                      <a:pt x="276" y="17"/>
                      <a:pt x="275" y="17"/>
                    </a:cubicBezTo>
                    <a:cubicBezTo>
                      <a:pt x="275" y="19"/>
                      <a:pt x="277" y="20"/>
                      <a:pt x="278" y="22"/>
                    </a:cubicBezTo>
                    <a:cubicBezTo>
                      <a:pt x="277" y="22"/>
                      <a:pt x="277" y="22"/>
                      <a:pt x="277" y="22"/>
                    </a:cubicBezTo>
                    <a:cubicBezTo>
                      <a:pt x="277" y="22"/>
                      <a:pt x="277" y="22"/>
                      <a:pt x="277" y="22"/>
                    </a:cubicBezTo>
                    <a:cubicBezTo>
                      <a:pt x="277" y="22"/>
                      <a:pt x="277" y="22"/>
                      <a:pt x="276" y="22"/>
                    </a:cubicBezTo>
                    <a:cubicBezTo>
                      <a:pt x="276" y="22"/>
                      <a:pt x="276" y="22"/>
                      <a:pt x="276" y="22"/>
                    </a:cubicBezTo>
                    <a:cubicBezTo>
                      <a:pt x="276" y="22"/>
                      <a:pt x="276" y="22"/>
                      <a:pt x="276" y="22"/>
                    </a:cubicBezTo>
                    <a:cubicBezTo>
                      <a:pt x="275" y="22"/>
                      <a:pt x="275" y="22"/>
                      <a:pt x="275" y="22"/>
                    </a:cubicBezTo>
                    <a:cubicBezTo>
                      <a:pt x="275" y="22"/>
                      <a:pt x="275" y="22"/>
                      <a:pt x="275" y="23"/>
                    </a:cubicBezTo>
                    <a:cubicBezTo>
                      <a:pt x="275" y="23"/>
                      <a:pt x="275" y="23"/>
                      <a:pt x="275" y="23"/>
                    </a:cubicBezTo>
                    <a:cubicBezTo>
                      <a:pt x="275" y="23"/>
                      <a:pt x="274" y="23"/>
                      <a:pt x="274" y="23"/>
                    </a:cubicBezTo>
                    <a:cubicBezTo>
                      <a:pt x="274" y="23"/>
                      <a:pt x="274" y="22"/>
                      <a:pt x="274" y="22"/>
                    </a:cubicBezTo>
                    <a:cubicBezTo>
                      <a:pt x="274" y="22"/>
                      <a:pt x="274" y="22"/>
                      <a:pt x="274" y="22"/>
                    </a:cubicBezTo>
                    <a:cubicBezTo>
                      <a:pt x="273" y="23"/>
                      <a:pt x="272" y="23"/>
                      <a:pt x="270" y="23"/>
                    </a:cubicBezTo>
                    <a:cubicBezTo>
                      <a:pt x="268" y="23"/>
                      <a:pt x="265" y="23"/>
                      <a:pt x="267" y="20"/>
                    </a:cubicBezTo>
                    <a:cubicBezTo>
                      <a:pt x="263" y="21"/>
                      <a:pt x="258" y="21"/>
                      <a:pt x="257" y="23"/>
                    </a:cubicBezTo>
                    <a:cubicBezTo>
                      <a:pt x="257" y="24"/>
                      <a:pt x="257" y="24"/>
                      <a:pt x="257" y="24"/>
                    </a:cubicBezTo>
                    <a:cubicBezTo>
                      <a:pt x="257" y="24"/>
                      <a:pt x="257" y="24"/>
                      <a:pt x="257" y="24"/>
                    </a:cubicBezTo>
                    <a:cubicBezTo>
                      <a:pt x="257" y="24"/>
                      <a:pt x="258" y="24"/>
                      <a:pt x="258" y="24"/>
                    </a:cubicBezTo>
                    <a:cubicBezTo>
                      <a:pt x="258" y="24"/>
                      <a:pt x="258" y="24"/>
                      <a:pt x="258" y="24"/>
                    </a:cubicBezTo>
                    <a:cubicBezTo>
                      <a:pt x="258" y="24"/>
                      <a:pt x="258" y="24"/>
                      <a:pt x="258" y="24"/>
                    </a:cubicBezTo>
                    <a:cubicBezTo>
                      <a:pt x="258" y="24"/>
                      <a:pt x="257" y="25"/>
                      <a:pt x="257" y="25"/>
                    </a:cubicBezTo>
                    <a:cubicBezTo>
                      <a:pt x="257" y="24"/>
                      <a:pt x="256" y="24"/>
                      <a:pt x="256" y="23"/>
                    </a:cubicBezTo>
                    <a:cubicBezTo>
                      <a:pt x="256" y="22"/>
                      <a:pt x="255" y="22"/>
                      <a:pt x="254" y="21"/>
                    </a:cubicBezTo>
                    <a:cubicBezTo>
                      <a:pt x="254" y="22"/>
                      <a:pt x="255" y="22"/>
                      <a:pt x="255" y="23"/>
                    </a:cubicBezTo>
                    <a:cubicBezTo>
                      <a:pt x="255" y="24"/>
                      <a:pt x="254" y="24"/>
                      <a:pt x="253" y="24"/>
                    </a:cubicBezTo>
                    <a:cubicBezTo>
                      <a:pt x="252" y="23"/>
                      <a:pt x="251" y="23"/>
                      <a:pt x="251" y="21"/>
                    </a:cubicBezTo>
                    <a:cubicBezTo>
                      <a:pt x="250" y="21"/>
                      <a:pt x="251" y="22"/>
                      <a:pt x="250" y="23"/>
                    </a:cubicBezTo>
                    <a:cubicBezTo>
                      <a:pt x="250" y="22"/>
                      <a:pt x="250" y="22"/>
                      <a:pt x="249" y="22"/>
                    </a:cubicBezTo>
                    <a:cubicBezTo>
                      <a:pt x="249" y="22"/>
                      <a:pt x="249" y="22"/>
                      <a:pt x="248" y="22"/>
                    </a:cubicBezTo>
                    <a:cubicBezTo>
                      <a:pt x="249" y="24"/>
                      <a:pt x="248" y="24"/>
                      <a:pt x="249" y="25"/>
                    </a:cubicBezTo>
                    <a:cubicBezTo>
                      <a:pt x="250" y="25"/>
                      <a:pt x="250" y="23"/>
                      <a:pt x="251" y="23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51" y="24"/>
                      <a:pt x="250" y="25"/>
                      <a:pt x="250" y="25"/>
                    </a:cubicBezTo>
                    <a:cubicBezTo>
                      <a:pt x="250" y="26"/>
                      <a:pt x="250" y="26"/>
                      <a:pt x="249" y="26"/>
                    </a:cubicBezTo>
                    <a:cubicBezTo>
                      <a:pt x="249" y="26"/>
                      <a:pt x="249" y="26"/>
                      <a:pt x="249" y="26"/>
                    </a:cubicBezTo>
                    <a:cubicBezTo>
                      <a:pt x="249" y="26"/>
                      <a:pt x="249" y="26"/>
                      <a:pt x="249" y="27"/>
                    </a:cubicBezTo>
                    <a:cubicBezTo>
                      <a:pt x="249" y="27"/>
                      <a:pt x="249" y="28"/>
                      <a:pt x="248" y="28"/>
                    </a:cubicBezTo>
                    <a:cubicBezTo>
                      <a:pt x="248" y="28"/>
                      <a:pt x="248" y="28"/>
                      <a:pt x="248" y="28"/>
                    </a:cubicBezTo>
                    <a:cubicBezTo>
                      <a:pt x="247" y="29"/>
                      <a:pt x="247" y="29"/>
                      <a:pt x="246" y="29"/>
                    </a:cubicBezTo>
                    <a:cubicBezTo>
                      <a:pt x="245" y="29"/>
                      <a:pt x="245" y="29"/>
                      <a:pt x="245" y="29"/>
                    </a:cubicBezTo>
                    <a:cubicBezTo>
                      <a:pt x="245" y="30"/>
                      <a:pt x="245" y="30"/>
                      <a:pt x="245" y="30"/>
                    </a:cubicBezTo>
                    <a:cubicBezTo>
                      <a:pt x="245" y="31"/>
                      <a:pt x="246" y="31"/>
                      <a:pt x="246" y="32"/>
                    </a:cubicBezTo>
                    <a:cubicBezTo>
                      <a:pt x="246" y="32"/>
                      <a:pt x="246" y="32"/>
                      <a:pt x="246" y="32"/>
                    </a:cubicBezTo>
                    <a:cubicBezTo>
                      <a:pt x="245" y="32"/>
                      <a:pt x="245" y="32"/>
                      <a:pt x="245" y="32"/>
                    </a:cubicBezTo>
                    <a:cubicBezTo>
                      <a:pt x="245" y="33"/>
                      <a:pt x="245" y="33"/>
                      <a:pt x="244" y="33"/>
                    </a:cubicBezTo>
                    <a:cubicBezTo>
                      <a:pt x="245" y="32"/>
                      <a:pt x="243" y="29"/>
                      <a:pt x="245" y="28"/>
                    </a:cubicBezTo>
                    <a:cubicBezTo>
                      <a:pt x="245" y="27"/>
                      <a:pt x="245" y="27"/>
                      <a:pt x="245" y="26"/>
                    </a:cubicBezTo>
                    <a:cubicBezTo>
                      <a:pt x="245" y="26"/>
                      <a:pt x="245" y="26"/>
                      <a:pt x="245" y="26"/>
                    </a:cubicBezTo>
                    <a:cubicBezTo>
                      <a:pt x="245" y="26"/>
                      <a:pt x="245" y="26"/>
                      <a:pt x="245" y="26"/>
                    </a:cubicBezTo>
                    <a:cubicBezTo>
                      <a:pt x="246" y="26"/>
                      <a:pt x="246" y="26"/>
                      <a:pt x="246" y="26"/>
                    </a:cubicBezTo>
                    <a:cubicBezTo>
                      <a:pt x="246" y="26"/>
                      <a:pt x="246" y="26"/>
                      <a:pt x="246" y="26"/>
                    </a:cubicBezTo>
                    <a:cubicBezTo>
                      <a:pt x="247" y="25"/>
                      <a:pt x="246" y="24"/>
                      <a:pt x="246" y="24"/>
                    </a:cubicBezTo>
                    <a:cubicBezTo>
                      <a:pt x="246" y="23"/>
                      <a:pt x="248" y="22"/>
                      <a:pt x="247" y="21"/>
                    </a:cubicBezTo>
                    <a:cubicBezTo>
                      <a:pt x="247" y="21"/>
                      <a:pt x="247" y="21"/>
                      <a:pt x="247" y="21"/>
                    </a:cubicBezTo>
                    <a:cubicBezTo>
                      <a:pt x="247" y="21"/>
                      <a:pt x="247" y="21"/>
                      <a:pt x="246" y="21"/>
                    </a:cubicBezTo>
                    <a:cubicBezTo>
                      <a:pt x="246" y="21"/>
                      <a:pt x="246" y="21"/>
                      <a:pt x="246" y="21"/>
                    </a:cubicBezTo>
                    <a:cubicBezTo>
                      <a:pt x="246" y="21"/>
                      <a:pt x="246" y="21"/>
                      <a:pt x="246" y="21"/>
                    </a:cubicBezTo>
                    <a:cubicBezTo>
                      <a:pt x="248" y="20"/>
                      <a:pt x="247" y="18"/>
                      <a:pt x="249" y="17"/>
                    </a:cubicBezTo>
                    <a:cubicBezTo>
                      <a:pt x="249" y="16"/>
                      <a:pt x="248" y="16"/>
                      <a:pt x="248" y="16"/>
                    </a:cubicBezTo>
                    <a:cubicBezTo>
                      <a:pt x="249" y="14"/>
                      <a:pt x="249" y="12"/>
                      <a:pt x="249" y="10"/>
                    </a:cubicBezTo>
                    <a:cubicBezTo>
                      <a:pt x="249" y="10"/>
                      <a:pt x="248" y="10"/>
                      <a:pt x="248" y="10"/>
                    </a:cubicBezTo>
                    <a:cubicBezTo>
                      <a:pt x="248" y="10"/>
                      <a:pt x="248" y="10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9"/>
                      <a:pt x="245" y="9"/>
                      <a:pt x="245" y="9"/>
                    </a:cubicBezTo>
                    <a:cubicBezTo>
                      <a:pt x="247" y="9"/>
                      <a:pt x="247" y="9"/>
                      <a:pt x="248" y="10"/>
                    </a:cubicBezTo>
                    <a:cubicBezTo>
                      <a:pt x="248" y="9"/>
                      <a:pt x="248" y="8"/>
                      <a:pt x="247" y="8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47" y="8"/>
                      <a:pt x="247" y="8"/>
                      <a:pt x="246" y="8"/>
                    </a:cubicBezTo>
                    <a:cubicBezTo>
                      <a:pt x="246" y="8"/>
                      <a:pt x="246" y="8"/>
                      <a:pt x="246" y="8"/>
                    </a:cubicBezTo>
                    <a:cubicBezTo>
                      <a:pt x="246" y="6"/>
                      <a:pt x="245" y="6"/>
                      <a:pt x="244" y="5"/>
                    </a:cubicBezTo>
                    <a:cubicBezTo>
                      <a:pt x="244" y="5"/>
                      <a:pt x="244" y="5"/>
                      <a:pt x="244" y="5"/>
                    </a:cubicBezTo>
                    <a:cubicBezTo>
                      <a:pt x="244" y="5"/>
                      <a:pt x="244" y="5"/>
                      <a:pt x="244" y="6"/>
                    </a:cubicBezTo>
                    <a:cubicBezTo>
                      <a:pt x="244" y="6"/>
                      <a:pt x="245" y="6"/>
                      <a:pt x="245" y="6"/>
                    </a:cubicBezTo>
                    <a:cubicBezTo>
                      <a:pt x="244" y="7"/>
                      <a:pt x="244" y="7"/>
                      <a:pt x="244" y="7"/>
                    </a:cubicBezTo>
                    <a:cubicBezTo>
                      <a:pt x="244" y="7"/>
                      <a:pt x="243" y="6"/>
                      <a:pt x="243" y="5"/>
                    </a:cubicBezTo>
                    <a:cubicBezTo>
                      <a:pt x="242" y="5"/>
                      <a:pt x="241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3"/>
                      <a:pt x="239" y="3"/>
                      <a:pt x="239" y="3"/>
                    </a:cubicBezTo>
                    <a:cubicBezTo>
                      <a:pt x="239" y="3"/>
                      <a:pt x="239" y="3"/>
                      <a:pt x="238" y="3"/>
                    </a:cubicBezTo>
                    <a:cubicBezTo>
                      <a:pt x="237" y="3"/>
                      <a:pt x="237" y="3"/>
                      <a:pt x="236" y="4"/>
                    </a:cubicBezTo>
                    <a:cubicBezTo>
                      <a:pt x="236" y="4"/>
                      <a:pt x="236" y="4"/>
                      <a:pt x="236" y="4"/>
                    </a:cubicBezTo>
                    <a:cubicBezTo>
                      <a:pt x="235" y="4"/>
                      <a:pt x="235" y="4"/>
                      <a:pt x="234" y="4"/>
                    </a:cubicBezTo>
                    <a:cubicBezTo>
                      <a:pt x="234" y="5"/>
                      <a:pt x="234" y="5"/>
                      <a:pt x="233" y="5"/>
                    </a:cubicBezTo>
                    <a:cubicBezTo>
                      <a:pt x="233" y="5"/>
                      <a:pt x="233" y="5"/>
                      <a:pt x="233" y="5"/>
                    </a:cubicBezTo>
                    <a:cubicBezTo>
                      <a:pt x="233" y="5"/>
                      <a:pt x="233" y="5"/>
                      <a:pt x="233" y="5"/>
                    </a:cubicBezTo>
                    <a:cubicBezTo>
                      <a:pt x="233" y="5"/>
                      <a:pt x="233" y="5"/>
                      <a:pt x="233" y="5"/>
                    </a:cubicBezTo>
                    <a:cubicBezTo>
                      <a:pt x="233" y="5"/>
                      <a:pt x="233" y="6"/>
                      <a:pt x="234" y="6"/>
                    </a:cubicBezTo>
                    <a:cubicBezTo>
                      <a:pt x="234" y="6"/>
                      <a:pt x="234" y="6"/>
                      <a:pt x="234" y="6"/>
                    </a:cubicBezTo>
                    <a:cubicBezTo>
                      <a:pt x="234" y="6"/>
                      <a:pt x="235" y="7"/>
                      <a:pt x="234" y="7"/>
                    </a:cubicBezTo>
                    <a:cubicBezTo>
                      <a:pt x="234" y="7"/>
                      <a:pt x="234" y="7"/>
                      <a:pt x="234" y="7"/>
                    </a:cubicBezTo>
                    <a:cubicBezTo>
                      <a:pt x="234" y="7"/>
                      <a:pt x="234" y="8"/>
                      <a:pt x="233" y="8"/>
                    </a:cubicBezTo>
                    <a:cubicBezTo>
                      <a:pt x="233" y="8"/>
                      <a:pt x="233" y="8"/>
                      <a:pt x="233" y="8"/>
                    </a:cubicBezTo>
                    <a:cubicBezTo>
                      <a:pt x="233" y="8"/>
                      <a:pt x="232" y="8"/>
                      <a:pt x="232" y="8"/>
                    </a:cubicBezTo>
                    <a:cubicBezTo>
                      <a:pt x="232" y="8"/>
                      <a:pt x="231" y="9"/>
                      <a:pt x="231" y="9"/>
                    </a:cubicBezTo>
                    <a:cubicBezTo>
                      <a:pt x="231" y="9"/>
                      <a:pt x="231" y="9"/>
                      <a:pt x="231" y="9"/>
                    </a:cubicBezTo>
                    <a:cubicBezTo>
                      <a:pt x="232" y="8"/>
                      <a:pt x="231" y="7"/>
                      <a:pt x="231" y="6"/>
                    </a:cubicBezTo>
                    <a:cubicBezTo>
                      <a:pt x="232" y="5"/>
                      <a:pt x="231" y="3"/>
                      <a:pt x="230" y="3"/>
                    </a:cubicBezTo>
                    <a:cubicBezTo>
                      <a:pt x="230" y="3"/>
                      <a:pt x="230" y="3"/>
                      <a:pt x="229" y="3"/>
                    </a:cubicBezTo>
                    <a:cubicBezTo>
                      <a:pt x="229" y="4"/>
                      <a:pt x="229" y="4"/>
                      <a:pt x="229" y="4"/>
                    </a:cubicBezTo>
                    <a:cubicBezTo>
                      <a:pt x="229" y="4"/>
                      <a:pt x="228" y="4"/>
                      <a:pt x="228" y="4"/>
                    </a:cubicBezTo>
                    <a:cubicBezTo>
                      <a:pt x="228" y="4"/>
                      <a:pt x="228" y="4"/>
                      <a:pt x="227" y="4"/>
                    </a:cubicBezTo>
                    <a:cubicBezTo>
                      <a:pt x="227" y="4"/>
                      <a:pt x="227" y="4"/>
                      <a:pt x="227" y="4"/>
                    </a:cubicBezTo>
                    <a:cubicBezTo>
                      <a:pt x="227" y="4"/>
                      <a:pt x="227" y="4"/>
                      <a:pt x="227" y="3"/>
                    </a:cubicBezTo>
                    <a:cubicBezTo>
                      <a:pt x="226" y="3"/>
                      <a:pt x="226" y="5"/>
                      <a:pt x="225" y="5"/>
                    </a:cubicBezTo>
                    <a:cubicBezTo>
                      <a:pt x="225" y="5"/>
                      <a:pt x="225" y="5"/>
                      <a:pt x="225" y="4"/>
                    </a:cubicBezTo>
                    <a:cubicBezTo>
                      <a:pt x="226" y="4"/>
                      <a:pt x="226" y="2"/>
                      <a:pt x="227" y="1"/>
                    </a:cubicBezTo>
                    <a:cubicBezTo>
                      <a:pt x="226" y="1"/>
                      <a:pt x="226" y="1"/>
                      <a:pt x="226" y="1"/>
                    </a:cubicBezTo>
                    <a:cubicBezTo>
                      <a:pt x="226" y="1"/>
                      <a:pt x="225" y="1"/>
                      <a:pt x="2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6" name="Freeform 62"/>
              <p:cNvSpPr>
                <a:spLocks noEditPoints="1"/>
              </p:cNvSpPr>
              <p:nvPr/>
            </p:nvSpPr>
            <p:spPr bwMode="auto">
              <a:xfrm>
                <a:off x="7818175" y="3499928"/>
                <a:ext cx="632186" cy="574960"/>
              </a:xfrm>
              <a:custGeom>
                <a:avLst/>
                <a:gdLst>
                  <a:gd name="T0" fmla="*/ 86 w 397"/>
                  <a:gd name="T1" fmla="*/ 361 h 361"/>
                  <a:gd name="T2" fmla="*/ 86 w 397"/>
                  <a:gd name="T3" fmla="*/ 361 h 361"/>
                  <a:gd name="T4" fmla="*/ 86 w 397"/>
                  <a:gd name="T5" fmla="*/ 361 h 361"/>
                  <a:gd name="T6" fmla="*/ 250 w 397"/>
                  <a:gd name="T7" fmla="*/ 249 h 361"/>
                  <a:gd name="T8" fmla="*/ 250 w 397"/>
                  <a:gd name="T9" fmla="*/ 249 h 361"/>
                  <a:gd name="T10" fmla="*/ 250 w 397"/>
                  <a:gd name="T11" fmla="*/ 249 h 361"/>
                  <a:gd name="T12" fmla="*/ 305 w 397"/>
                  <a:gd name="T13" fmla="*/ 224 h 361"/>
                  <a:gd name="T14" fmla="*/ 305 w 397"/>
                  <a:gd name="T15" fmla="*/ 224 h 361"/>
                  <a:gd name="T16" fmla="*/ 305 w 397"/>
                  <a:gd name="T17" fmla="*/ 224 h 361"/>
                  <a:gd name="T18" fmla="*/ 0 w 397"/>
                  <a:gd name="T19" fmla="*/ 153 h 361"/>
                  <a:gd name="T20" fmla="*/ 0 w 397"/>
                  <a:gd name="T21" fmla="*/ 153 h 361"/>
                  <a:gd name="T22" fmla="*/ 0 w 397"/>
                  <a:gd name="T23" fmla="*/ 154 h 361"/>
                  <a:gd name="T24" fmla="*/ 2 w 397"/>
                  <a:gd name="T25" fmla="*/ 154 h 361"/>
                  <a:gd name="T26" fmla="*/ 1 w 397"/>
                  <a:gd name="T27" fmla="*/ 153 h 361"/>
                  <a:gd name="T28" fmla="*/ 1 w 397"/>
                  <a:gd name="T29" fmla="*/ 153 h 361"/>
                  <a:gd name="T30" fmla="*/ 0 w 397"/>
                  <a:gd name="T31" fmla="*/ 153 h 361"/>
                  <a:gd name="T32" fmla="*/ 34 w 397"/>
                  <a:gd name="T33" fmla="*/ 138 h 361"/>
                  <a:gd name="T34" fmla="*/ 34 w 397"/>
                  <a:gd name="T35" fmla="*/ 138 h 361"/>
                  <a:gd name="T36" fmla="*/ 34 w 397"/>
                  <a:gd name="T37" fmla="*/ 138 h 361"/>
                  <a:gd name="T38" fmla="*/ 34 w 397"/>
                  <a:gd name="T39" fmla="*/ 138 h 361"/>
                  <a:gd name="T40" fmla="*/ 47 w 397"/>
                  <a:gd name="T41" fmla="*/ 136 h 361"/>
                  <a:gd name="T42" fmla="*/ 47 w 397"/>
                  <a:gd name="T43" fmla="*/ 136 h 361"/>
                  <a:gd name="T44" fmla="*/ 47 w 397"/>
                  <a:gd name="T45" fmla="*/ 136 h 361"/>
                  <a:gd name="T46" fmla="*/ 48 w 397"/>
                  <a:gd name="T47" fmla="*/ 136 h 361"/>
                  <a:gd name="T48" fmla="*/ 48 w 397"/>
                  <a:gd name="T49" fmla="*/ 136 h 361"/>
                  <a:gd name="T50" fmla="*/ 47 w 397"/>
                  <a:gd name="T51" fmla="*/ 136 h 361"/>
                  <a:gd name="T52" fmla="*/ 48 w 397"/>
                  <a:gd name="T53" fmla="*/ 136 h 361"/>
                  <a:gd name="T54" fmla="*/ 45 w 397"/>
                  <a:gd name="T55" fmla="*/ 135 h 361"/>
                  <a:gd name="T56" fmla="*/ 45 w 397"/>
                  <a:gd name="T57" fmla="*/ 136 h 361"/>
                  <a:gd name="T58" fmla="*/ 45 w 397"/>
                  <a:gd name="T59" fmla="*/ 136 h 361"/>
                  <a:gd name="T60" fmla="*/ 46 w 397"/>
                  <a:gd name="T61" fmla="*/ 136 h 361"/>
                  <a:gd name="T62" fmla="*/ 46 w 397"/>
                  <a:gd name="T63" fmla="*/ 136 h 361"/>
                  <a:gd name="T64" fmla="*/ 45 w 397"/>
                  <a:gd name="T65" fmla="*/ 135 h 361"/>
                  <a:gd name="T66" fmla="*/ 323 w 397"/>
                  <a:gd name="T67" fmla="*/ 114 h 361"/>
                  <a:gd name="T68" fmla="*/ 323 w 397"/>
                  <a:gd name="T69" fmla="*/ 114 h 361"/>
                  <a:gd name="T70" fmla="*/ 323 w 397"/>
                  <a:gd name="T71" fmla="*/ 114 h 361"/>
                  <a:gd name="T72" fmla="*/ 374 w 397"/>
                  <a:gd name="T73" fmla="*/ 110 h 361"/>
                  <a:gd name="T74" fmla="*/ 374 w 397"/>
                  <a:gd name="T75" fmla="*/ 110 h 361"/>
                  <a:gd name="T76" fmla="*/ 374 w 397"/>
                  <a:gd name="T77" fmla="*/ 110 h 361"/>
                  <a:gd name="T78" fmla="*/ 72 w 397"/>
                  <a:gd name="T79" fmla="*/ 87 h 361"/>
                  <a:gd name="T80" fmla="*/ 72 w 397"/>
                  <a:gd name="T81" fmla="*/ 87 h 361"/>
                  <a:gd name="T82" fmla="*/ 72 w 397"/>
                  <a:gd name="T83" fmla="*/ 87 h 361"/>
                  <a:gd name="T84" fmla="*/ 110 w 397"/>
                  <a:gd name="T85" fmla="*/ 73 h 361"/>
                  <a:gd name="T86" fmla="*/ 110 w 397"/>
                  <a:gd name="T87" fmla="*/ 73 h 361"/>
                  <a:gd name="T88" fmla="*/ 110 w 397"/>
                  <a:gd name="T89" fmla="*/ 73 h 361"/>
                  <a:gd name="T90" fmla="*/ 152 w 397"/>
                  <a:gd name="T91" fmla="*/ 47 h 361"/>
                  <a:gd name="T92" fmla="*/ 152 w 397"/>
                  <a:gd name="T93" fmla="*/ 47 h 361"/>
                  <a:gd name="T94" fmla="*/ 152 w 397"/>
                  <a:gd name="T95" fmla="*/ 47 h 361"/>
                  <a:gd name="T96" fmla="*/ 152 w 397"/>
                  <a:gd name="T97" fmla="*/ 47 h 361"/>
                  <a:gd name="T98" fmla="*/ 397 w 397"/>
                  <a:gd name="T99" fmla="*/ 22 h 361"/>
                  <a:gd name="T100" fmla="*/ 397 w 397"/>
                  <a:gd name="T101" fmla="*/ 22 h 361"/>
                  <a:gd name="T102" fmla="*/ 397 w 397"/>
                  <a:gd name="T103" fmla="*/ 22 h 361"/>
                  <a:gd name="T104" fmla="*/ 211 w 397"/>
                  <a:gd name="T105" fmla="*/ 20 h 361"/>
                  <a:gd name="T106" fmla="*/ 211 w 397"/>
                  <a:gd name="T107" fmla="*/ 20 h 361"/>
                  <a:gd name="T108" fmla="*/ 211 w 397"/>
                  <a:gd name="T109" fmla="*/ 20 h 361"/>
                  <a:gd name="T110" fmla="*/ 384 w 397"/>
                  <a:gd name="T111" fmla="*/ 7 h 361"/>
                  <a:gd name="T112" fmla="*/ 384 w 397"/>
                  <a:gd name="T113" fmla="*/ 7 h 361"/>
                  <a:gd name="T114" fmla="*/ 384 w 397"/>
                  <a:gd name="T115" fmla="*/ 7 h 361"/>
                  <a:gd name="T116" fmla="*/ 187 w 397"/>
                  <a:gd name="T117" fmla="*/ 0 h 361"/>
                  <a:gd name="T118" fmla="*/ 187 w 397"/>
                  <a:gd name="T119" fmla="*/ 0 h 361"/>
                  <a:gd name="T120" fmla="*/ 187 w 397"/>
                  <a:gd name="T12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7" h="361">
                    <a:moveTo>
                      <a:pt x="86" y="361"/>
                    </a:moveTo>
                    <a:cubicBezTo>
                      <a:pt x="86" y="361"/>
                      <a:pt x="86" y="361"/>
                      <a:pt x="86" y="361"/>
                    </a:cubicBezTo>
                    <a:cubicBezTo>
                      <a:pt x="86" y="361"/>
                      <a:pt x="86" y="361"/>
                      <a:pt x="86" y="361"/>
                    </a:cubicBezTo>
                    <a:moveTo>
                      <a:pt x="250" y="249"/>
                    </a:moveTo>
                    <a:cubicBezTo>
                      <a:pt x="250" y="249"/>
                      <a:pt x="250" y="249"/>
                      <a:pt x="250" y="249"/>
                    </a:cubicBezTo>
                    <a:cubicBezTo>
                      <a:pt x="250" y="249"/>
                      <a:pt x="250" y="249"/>
                      <a:pt x="250" y="249"/>
                    </a:cubicBezTo>
                    <a:moveTo>
                      <a:pt x="305" y="224"/>
                    </a:moveTo>
                    <a:cubicBezTo>
                      <a:pt x="305" y="224"/>
                      <a:pt x="305" y="224"/>
                      <a:pt x="305" y="224"/>
                    </a:cubicBezTo>
                    <a:cubicBezTo>
                      <a:pt x="305" y="224"/>
                      <a:pt x="305" y="224"/>
                      <a:pt x="305" y="224"/>
                    </a:cubicBezTo>
                    <a:moveTo>
                      <a:pt x="0" y="153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4"/>
                      <a:pt x="1" y="154"/>
                      <a:pt x="2" y="154"/>
                    </a:cubicBezTo>
                    <a:cubicBezTo>
                      <a:pt x="1" y="154"/>
                      <a:pt x="1" y="154"/>
                      <a:pt x="1" y="153"/>
                    </a:cubicBezTo>
                    <a:cubicBezTo>
                      <a:pt x="1" y="153"/>
                      <a:pt x="1" y="153"/>
                      <a:pt x="1" y="153"/>
                    </a:cubicBezTo>
                    <a:cubicBezTo>
                      <a:pt x="1" y="153"/>
                      <a:pt x="1" y="153"/>
                      <a:pt x="0" y="153"/>
                    </a:cubicBezTo>
                    <a:moveTo>
                      <a:pt x="34" y="138"/>
                    </a:move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4" y="138"/>
                      <a:pt x="34" y="138"/>
                    </a:cubicBezTo>
                    <a:moveTo>
                      <a:pt x="47" y="136"/>
                    </a:moveTo>
                    <a:cubicBezTo>
                      <a:pt x="47" y="136"/>
                      <a:pt x="47" y="136"/>
                      <a:pt x="47" y="136"/>
                    </a:cubicBezTo>
                    <a:cubicBezTo>
                      <a:pt x="47" y="136"/>
                      <a:pt x="47" y="136"/>
                      <a:pt x="47" y="136"/>
                    </a:cubicBezTo>
                    <a:moveTo>
                      <a:pt x="48" y="136"/>
                    </a:moveTo>
                    <a:cubicBezTo>
                      <a:pt x="48" y="136"/>
                      <a:pt x="48" y="136"/>
                      <a:pt x="48" y="136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48" y="136"/>
                      <a:pt x="48" y="136"/>
                      <a:pt x="48" y="136"/>
                    </a:cubicBezTo>
                    <a:moveTo>
                      <a:pt x="45" y="135"/>
                    </a:moveTo>
                    <a:cubicBezTo>
                      <a:pt x="45" y="135"/>
                      <a:pt x="45" y="135"/>
                      <a:pt x="45" y="136"/>
                    </a:cubicBezTo>
                    <a:cubicBezTo>
                      <a:pt x="45" y="136"/>
                      <a:pt x="45" y="136"/>
                      <a:pt x="45" y="136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5"/>
                      <a:pt x="46" y="135"/>
                      <a:pt x="45" y="135"/>
                    </a:cubicBezTo>
                    <a:moveTo>
                      <a:pt x="323" y="114"/>
                    </a:moveTo>
                    <a:cubicBezTo>
                      <a:pt x="323" y="114"/>
                      <a:pt x="323" y="114"/>
                      <a:pt x="323" y="114"/>
                    </a:cubicBezTo>
                    <a:cubicBezTo>
                      <a:pt x="323" y="114"/>
                      <a:pt x="323" y="114"/>
                      <a:pt x="323" y="114"/>
                    </a:cubicBezTo>
                    <a:moveTo>
                      <a:pt x="374" y="110"/>
                    </a:moveTo>
                    <a:cubicBezTo>
                      <a:pt x="374" y="110"/>
                      <a:pt x="374" y="110"/>
                      <a:pt x="374" y="110"/>
                    </a:cubicBezTo>
                    <a:cubicBezTo>
                      <a:pt x="374" y="110"/>
                      <a:pt x="374" y="110"/>
                      <a:pt x="374" y="110"/>
                    </a:cubicBezTo>
                    <a:moveTo>
                      <a:pt x="72" y="87"/>
                    </a:moveTo>
                    <a:cubicBezTo>
                      <a:pt x="72" y="87"/>
                      <a:pt x="72" y="87"/>
                      <a:pt x="72" y="87"/>
                    </a:cubicBezTo>
                    <a:cubicBezTo>
                      <a:pt x="72" y="87"/>
                      <a:pt x="72" y="87"/>
                      <a:pt x="72" y="87"/>
                    </a:cubicBezTo>
                    <a:moveTo>
                      <a:pt x="110" y="73"/>
                    </a:moveTo>
                    <a:cubicBezTo>
                      <a:pt x="110" y="73"/>
                      <a:pt x="110" y="73"/>
                      <a:pt x="110" y="73"/>
                    </a:cubicBezTo>
                    <a:cubicBezTo>
                      <a:pt x="110" y="73"/>
                      <a:pt x="110" y="73"/>
                      <a:pt x="110" y="73"/>
                    </a:cubicBezTo>
                    <a:moveTo>
                      <a:pt x="152" y="47"/>
                    </a:moveTo>
                    <a:cubicBezTo>
                      <a:pt x="152" y="47"/>
                      <a:pt x="152" y="47"/>
                      <a:pt x="152" y="47"/>
                    </a:cubicBezTo>
                    <a:cubicBezTo>
                      <a:pt x="152" y="47"/>
                      <a:pt x="152" y="47"/>
                      <a:pt x="152" y="47"/>
                    </a:cubicBezTo>
                    <a:cubicBezTo>
                      <a:pt x="152" y="47"/>
                      <a:pt x="152" y="47"/>
                      <a:pt x="152" y="47"/>
                    </a:cubicBezTo>
                    <a:moveTo>
                      <a:pt x="397" y="22"/>
                    </a:moveTo>
                    <a:cubicBezTo>
                      <a:pt x="397" y="22"/>
                      <a:pt x="397" y="22"/>
                      <a:pt x="397" y="22"/>
                    </a:cubicBezTo>
                    <a:cubicBezTo>
                      <a:pt x="397" y="22"/>
                      <a:pt x="397" y="22"/>
                      <a:pt x="397" y="22"/>
                    </a:cubicBezTo>
                    <a:moveTo>
                      <a:pt x="211" y="20"/>
                    </a:moveTo>
                    <a:cubicBezTo>
                      <a:pt x="211" y="20"/>
                      <a:pt x="211" y="20"/>
                      <a:pt x="211" y="20"/>
                    </a:cubicBezTo>
                    <a:cubicBezTo>
                      <a:pt x="211" y="20"/>
                      <a:pt x="211" y="20"/>
                      <a:pt x="211" y="20"/>
                    </a:cubicBezTo>
                    <a:moveTo>
                      <a:pt x="384" y="7"/>
                    </a:moveTo>
                    <a:cubicBezTo>
                      <a:pt x="384" y="7"/>
                      <a:pt x="384" y="7"/>
                      <a:pt x="384" y="7"/>
                    </a:cubicBezTo>
                    <a:cubicBezTo>
                      <a:pt x="384" y="7"/>
                      <a:pt x="384" y="7"/>
                      <a:pt x="384" y="7"/>
                    </a:cubicBezTo>
                    <a:moveTo>
                      <a:pt x="187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87" y="0"/>
                      <a:pt x="18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7" name="Freeform 63"/>
              <p:cNvSpPr>
                <a:spLocks/>
              </p:cNvSpPr>
              <p:nvPr/>
            </p:nvSpPr>
            <p:spPr bwMode="auto">
              <a:xfrm>
                <a:off x="7536082" y="38789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8" name="Freeform 64"/>
              <p:cNvSpPr>
                <a:spLocks/>
              </p:cNvSpPr>
              <p:nvPr/>
            </p:nvSpPr>
            <p:spPr bwMode="auto">
              <a:xfrm>
                <a:off x="7579170" y="4065463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9" name="Oval 65"/>
              <p:cNvSpPr>
                <a:spLocks noChangeArrowheads="1"/>
              </p:cNvSpPr>
              <p:nvPr/>
            </p:nvSpPr>
            <p:spPr bwMode="auto">
              <a:xfrm>
                <a:off x="7577823" y="4068156"/>
                <a:ext cx="673" cy="6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0" name="Freeform 66"/>
              <p:cNvSpPr>
                <a:spLocks/>
              </p:cNvSpPr>
              <p:nvPr/>
            </p:nvSpPr>
            <p:spPr bwMode="auto">
              <a:xfrm>
                <a:off x="7580516" y="4068156"/>
                <a:ext cx="3366" cy="3366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1" name="Freeform 67"/>
              <p:cNvSpPr>
                <a:spLocks/>
              </p:cNvSpPr>
              <p:nvPr/>
            </p:nvSpPr>
            <p:spPr bwMode="auto">
              <a:xfrm>
                <a:off x="7577823" y="4068156"/>
                <a:ext cx="0" cy="2020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2" name="Freeform 68"/>
              <p:cNvSpPr>
                <a:spLocks/>
              </p:cNvSpPr>
              <p:nvPr/>
            </p:nvSpPr>
            <p:spPr bwMode="auto">
              <a:xfrm>
                <a:off x="7574457" y="4070175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3" name="Freeform 69"/>
              <p:cNvSpPr>
                <a:spLocks/>
              </p:cNvSpPr>
              <p:nvPr/>
            </p:nvSpPr>
            <p:spPr bwMode="auto">
              <a:xfrm>
                <a:off x="7577823" y="4070175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4" name="Freeform 70"/>
              <p:cNvSpPr>
                <a:spLocks/>
              </p:cNvSpPr>
              <p:nvPr/>
            </p:nvSpPr>
            <p:spPr bwMode="auto">
              <a:xfrm>
                <a:off x="7579170" y="4072868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5" name="Freeform 71"/>
              <p:cNvSpPr>
                <a:spLocks/>
              </p:cNvSpPr>
              <p:nvPr/>
            </p:nvSpPr>
            <p:spPr bwMode="auto">
              <a:xfrm>
                <a:off x="7577823" y="4074888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6" name="Freeform 72"/>
              <p:cNvSpPr>
                <a:spLocks/>
              </p:cNvSpPr>
              <p:nvPr/>
            </p:nvSpPr>
            <p:spPr bwMode="auto">
              <a:xfrm>
                <a:off x="7577823" y="4087680"/>
                <a:ext cx="2693" cy="47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1 w 2"/>
                  <a:gd name="T5" fmla="*/ 0 h 3"/>
                  <a:gd name="T6" fmla="*/ 0 w 2"/>
                  <a:gd name="T7" fmla="*/ 0 h 3"/>
                  <a:gd name="T8" fmla="*/ 2 w 2"/>
                  <a:gd name="T9" fmla="*/ 2 h 3"/>
                  <a:gd name="T10" fmla="*/ 2 w 2"/>
                  <a:gd name="T11" fmla="*/ 3 h 3"/>
                  <a:gd name="T12" fmla="*/ 2 w 2"/>
                  <a:gd name="T13" fmla="*/ 3 h 3"/>
                  <a:gd name="T14" fmla="*/ 1 w 2"/>
                  <a:gd name="T15" fmla="*/ 0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7" name="Freeform 73"/>
              <p:cNvSpPr>
                <a:spLocks/>
              </p:cNvSpPr>
              <p:nvPr/>
            </p:nvSpPr>
            <p:spPr bwMode="auto">
              <a:xfrm>
                <a:off x="7577823" y="4089027"/>
                <a:ext cx="1347" cy="471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1 h 3"/>
                  <a:gd name="T6" fmla="*/ 1 w 1"/>
                  <a:gd name="T7" fmla="*/ 3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8" name="Freeform 74"/>
              <p:cNvSpPr>
                <a:spLocks/>
              </p:cNvSpPr>
              <p:nvPr/>
            </p:nvSpPr>
            <p:spPr bwMode="auto">
              <a:xfrm>
                <a:off x="7577823" y="4090373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9" name="Freeform 75"/>
              <p:cNvSpPr>
                <a:spLocks/>
              </p:cNvSpPr>
              <p:nvPr/>
            </p:nvSpPr>
            <p:spPr bwMode="auto">
              <a:xfrm>
                <a:off x="7579170" y="4092393"/>
                <a:ext cx="4713" cy="8079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1 h 5"/>
                  <a:gd name="T4" fmla="*/ 1 w 3"/>
                  <a:gd name="T5" fmla="*/ 2 h 5"/>
                  <a:gd name="T6" fmla="*/ 0 w 3"/>
                  <a:gd name="T7" fmla="*/ 3 h 5"/>
                  <a:gd name="T8" fmla="*/ 1 w 3"/>
                  <a:gd name="T9" fmla="*/ 5 h 5"/>
                  <a:gd name="T10" fmla="*/ 1 w 3"/>
                  <a:gd name="T11" fmla="*/ 5 h 5"/>
                  <a:gd name="T12" fmla="*/ 2 w 3"/>
                  <a:gd name="T13" fmla="*/ 4 h 5"/>
                  <a:gd name="T14" fmla="*/ 2 w 3"/>
                  <a:gd name="T15" fmla="*/ 5 h 5"/>
                  <a:gd name="T16" fmla="*/ 2 w 3"/>
                  <a:gd name="T17" fmla="*/ 5 h 5"/>
                  <a:gd name="T18" fmla="*/ 2 w 3"/>
                  <a:gd name="T19" fmla="*/ 1 h 5"/>
                  <a:gd name="T20" fmla="*/ 1 w 3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0" name="Freeform 76"/>
              <p:cNvSpPr>
                <a:spLocks/>
              </p:cNvSpPr>
              <p:nvPr/>
            </p:nvSpPr>
            <p:spPr bwMode="auto">
              <a:xfrm>
                <a:off x="7577823" y="4093739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1" name="Freeform 77"/>
              <p:cNvSpPr>
                <a:spLocks/>
              </p:cNvSpPr>
              <p:nvPr/>
            </p:nvSpPr>
            <p:spPr bwMode="auto">
              <a:xfrm>
                <a:off x="7579170" y="4097106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2" name="Freeform 78"/>
              <p:cNvSpPr>
                <a:spLocks/>
              </p:cNvSpPr>
              <p:nvPr/>
            </p:nvSpPr>
            <p:spPr bwMode="auto">
              <a:xfrm>
                <a:off x="7580516" y="4100472"/>
                <a:ext cx="2020" cy="2693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3" name="Freeform 79"/>
              <p:cNvSpPr>
                <a:spLocks/>
              </p:cNvSpPr>
              <p:nvPr/>
            </p:nvSpPr>
            <p:spPr bwMode="auto">
              <a:xfrm>
                <a:off x="7582536" y="4103165"/>
                <a:ext cx="3366" cy="202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4" name="Freeform 80"/>
              <p:cNvSpPr>
                <a:spLocks/>
              </p:cNvSpPr>
              <p:nvPr/>
            </p:nvSpPr>
            <p:spPr bwMode="auto">
              <a:xfrm>
                <a:off x="7582536" y="4105185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5" name="Freeform 81"/>
              <p:cNvSpPr>
                <a:spLocks/>
              </p:cNvSpPr>
              <p:nvPr/>
            </p:nvSpPr>
            <p:spPr bwMode="auto">
              <a:xfrm>
                <a:off x="7582536" y="4106531"/>
                <a:ext cx="3366" cy="2020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6" name="Freeform 82"/>
              <p:cNvSpPr>
                <a:spLocks/>
              </p:cNvSpPr>
              <p:nvPr/>
            </p:nvSpPr>
            <p:spPr bwMode="auto">
              <a:xfrm>
                <a:off x="7585903" y="4109897"/>
                <a:ext cx="2693" cy="1347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7" name="Freeform 83"/>
              <p:cNvSpPr>
                <a:spLocks/>
              </p:cNvSpPr>
              <p:nvPr/>
            </p:nvSpPr>
            <p:spPr bwMode="auto">
              <a:xfrm>
                <a:off x="7583883" y="4109897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8" name="Freeform 84"/>
              <p:cNvSpPr>
                <a:spLocks/>
              </p:cNvSpPr>
              <p:nvPr/>
            </p:nvSpPr>
            <p:spPr bwMode="auto">
              <a:xfrm>
                <a:off x="7583883" y="4109897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9" name="Freeform 85"/>
              <p:cNvSpPr>
                <a:spLocks/>
              </p:cNvSpPr>
              <p:nvPr/>
            </p:nvSpPr>
            <p:spPr bwMode="auto">
              <a:xfrm>
                <a:off x="7587249" y="4113264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0" name="Freeform 86"/>
              <p:cNvSpPr>
                <a:spLocks/>
              </p:cNvSpPr>
              <p:nvPr/>
            </p:nvSpPr>
            <p:spPr bwMode="auto">
              <a:xfrm>
                <a:off x="7600041" y="4113264"/>
                <a:ext cx="23564" cy="17505"/>
              </a:xfrm>
              <a:custGeom>
                <a:avLst/>
                <a:gdLst>
                  <a:gd name="T0" fmla="*/ 5 w 15"/>
                  <a:gd name="T1" fmla="*/ 0 h 11"/>
                  <a:gd name="T2" fmla="*/ 4 w 15"/>
                  <a:gd name="T3" fmla="*/ 0 h 11"/>
                  <a:gd name="T4" fmla="*/ 3 w 15"/>
                  <a:gd name="T5" fmla="*/ 0 h 11"/>
                  <a:gd name="T6" fmla="*/ 3 w 15"/>
                  <a:gd name="T7" fmla="*/ 2 h 11"/>
                  <a:gd name="T8" fmla="*/ 2 w 15"/>
                  <a:gd name="T9" fmla="*/ 2 h 11"/>
                  <a:gd name="T10" fmla="*/ 2 w 15"/>
                  <a:gd name="T11" fmla="*/ 2 h 11"/>
                  <a:gd name="T12" fmla="*/ 2 w 15"/>
                  <a:gd name="T13" fmla="*/ 2 h 11"/>
                  <a:gd name="T14" fmla="*/ 3 w 15"/>
                  <a:gd name="T15" fmla="*/ 5 h 11"/>
                  <a:gd name="T16" fmla="*/ 4 w 15"/>
                  <a:gd name="T17" fmla="*/ 4 h 11"/>
                  <a:gd name="T18" fmla="*/ 5 w 15"/>
                  <a:gd name="T19" fmla="*/ 4 h 11"/>
                  <a:gd name="T20" fmla="*/ 5 w 15"/>
                  <a:gd name="T21" fmla="*/ 4 h 11"/>
                  <a:gd name="T22" fmla="*/ 3 w 15"/>
                  <a:gd name="T23" fmla="*/ 5 h 11"/>
                  <a:gd name="T24" fmla="*/ 10 w 15"/>
                  <a:gd name="T25" fmla="*/ 8 h 11"/>
                  <a:gd name="T26" fmla="*/ 8 w 15"/>
                  <a:gd name="T27" fmla="*/ 8 h 11"/>
                  <a:gd name="T28" fmla="*/ 6 w 15"/>
                  <a:gd name="T29" fmla="*/ 8 h 11"/>
                  <a:gd name="T30" fmla="*/ 4 w 15"/>
                  <a:gd name="T31" fmla="*/ 7 h 11"/>
                  <a:gd name="T32" fmla="*/ 4 w 15"/>
                  <a:gd name="T33" fmla="*/ 7 h 11"/>
                  <a:gd name="T34" fmla="*/ 4 w 15"/>
                  <a:gd name="T35" fmla="*/ 8 h 11"/>
                  <a:gd name="T36" fmla="*/ 2 w 15"/>
                  <a:gd name="T37" fmla="*/ 7 h 11"/>
                  <a:gd name="T38" fmla="*/ 2 w 15"/>
                  <a:gd name="T39" fmla="*/ 7 h 11"/>
                  <a:gd name="T40" fmla="*/ 3 w 15"/>
                  <a:gd name="T41" fmla="*/ 8 h 11"/>
                  <a:gd name="T42" fmla="*/ 3 w 15"/>
                  <a:gd name="T43" fmla="*/ 8 h 11"/>
                  <a:gd name="T44" fmla="*/ 2 w 15"/>
                  <a:gd name="T45" fmla="*/ 8 h 11"/>
                  <a:gd name="T46" fmla="*/ 0 w 15"/>
                  <a:gd name="T47" fmla="*/ 9 h 11"/>
                  <a:gd name="T48" fmla="*/ 1 w 15"/>
                  <a:gd name="T49" fmla="*/ 9 h 11"/>
                  <a:gd name="T50" fmla="*/ 1 w 15"/>
                  <a:gd name="T51" fmla="*/ 9 h 11"/>
                  <a:gd name="T52" fmla="*/ 1 w 15"/>
                  <a:gd name="T53" fmla="*/ 9 h 11"/>
                  <a:gd name="T54" fmla="*/ 3 w 15"/>
                  <a:gd name="T55" fmla="*/ 10 h 11"/>
                  <a:gd name="T56" fmla="*/ 2 w 15"/>
                  <a:gd name="T57" fmla="*/ 10 h 11"/>
                  <a:gd name="T58" fmla="*/ 2 w 15"/>
                  <a:gd name="T59" fmla="*/ 11 h 11"/>
                  <a:gd name="T60" fmla="*/ 2 w 15"/>
                  <a:gd name="T61" fmla="*/ 11 h 11"/>
                  <a:gd name="T62" fmla="*/ 3 w 15"/>
                  <a:gd name="T63" fmla="*/ 11 h 11"/>
                  <a:gd name="T64" fmla="*/ 3 w 15"/>
                  <a:gd name="T65" fmla="*/ 11 h 11"/>
                  <a:gd name="T66" fmla="*/ 4 w 15"/>
                  <a:gd name="T67" fmla="*/ 11 h 11"/>
                  <a:gd name="T68" fmla="*/ 3 w 15"/>
                  <a:gd name="T69" fmla="*/ 10 h 11"/>
                  <a:gd name="T70" fmla="*/ 3 w 15"/>
                  <a:gd name="T71" fmla="*/ 10 h 11"/>
                  <a:gd name="T72" fmla="*/ 4 w 15"/>
                  <a:gd name="T73" fmla="*/ 10 h 11"/>
                  <a:gd name="T74" fmla="*/ 3 w 15"/>
                  <a:gd name="T75" fmla="*/ 10 h 11"/>
                  <a:gd name="T76" fmla="*/ 5 w 15"/>
                  <a:gd name="T77" fmla="*/ 9 h 11"/>
                  <a:gd name="T78" fmla="*/ 7 w 15"/>
                  <a:gd name="T79" fmla="*/ 10 h 11"/>
                  <a:gd name="T80" fmla="*/ 9 w 15"/>
                  <a:gd name="T81" fmla="*/ 9 h 11"/>
                  <a:gd name="T82" fmla="*/ 10 w 15"/>
                  <a:gd name="T83" fmla="*/ 9 h 11"/>
                  <a:gd name="T84" fmla="*/ 12 w 15"/>
                  <a:gd name="T85" fmla="*/ 9 h 11"/>
                  <a:gd name="T86" fmla="*/ 14 w 15"/>
                  <a:gd name="T87" fmla="*/ 8 h 11"/>
                  <a:gd name="T88" fmla="*/ 14 w 15"/>
                  <a:gd name="T89" fmla="*/ 8 h 11"/>
                  <a:gd name="T90" fmla="*/ 15 w 15"/>
                  <a:gd name="T91" fmla="*/ 8 h 11"/>
                  <a:gd name="T92" fmla="*/ 15 w 15"/>
                  <a:gd name="T93" fmla="*/ 8 h 11"/>
                  <a:gd name="T94" fmla="*/ 14 w 15"/>
                  <a:gd name="T95" fmla="*/ 8 h 11"/>
                  <a:gd name="T96" fmla="*/ 14 w 15"/>
                  <a:gd name="T97" fmla="*/ 8 h 11"/>
                  <a:gd name="T98" fmla="*/ 13 w 15"/>
                  <a:gd name="T99" fmla="*/ 8 h 11"/>
                  <a:gd name="T100" fmla="*/ 8 w 15"/>
                  <a:gd name="T101" fmla="*/ 5 h 11"/>
                  <a:gd name="T102" fmla="*/ 8 w 15"/>
                  <a:gd name="T103" fmla="*/ 5 h 11"/>
                  <a:gd name="T104" fmla="*/ 7 w 15"/>
                  <a:gd name="T105" fmla="*/ 3 h 11"/>
                  <a:gd name="T106" fmla="*/ 7 w 15"/>
                  <a:gd name="T107" fmla="*/ 3 h 11"/>
                  <a:gd name="T108" fmla="*/ 6 w 15"/>
                  <a:gd name="T109" fmla="*/ 3 h 11"/>
                  <a:gd name="T110" fmla="*/ 7 w 15"/>
                  <a:gd name="T111" fmla="*/ 2 h 11"/>
                  <a:gd name="T112" fmla="*/ 5 w 15"/>
                  <a:gd name="T1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" h="11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4" y="7"/>
                      <a:pt x="7" y="8"/>
                      <a:pt x="10" y="8"/>
                    </a:cubicBezTo>
                    <a:cubicBezTo>
                      <a:pt x="9" y="8"/>
                      <a:pt x="9" y="8"/>
                      <a:pt x="8" y="8"/>
                    </a:cubicBezTo>
                    <a:cubicBezTo>
                      <a:pt x="7" y="8"/>
                      <a:pt x="7" y="8"/>
                      <a:pt x="6" y="8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1" y="9"/>
                      <a:pt x="0" y="8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7" y="9"/>
                      <a:pt x="8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3" y="9"/>
                      <a:pt x="14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6"/>
                      <a:pt x="9" y="7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1"/>
                      <a:pt x="6" y="1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1" name="Freeform 87"/>
              <p:cNvSpPr>
                <a:spLocks/>
              </p:cNvSpPr>
              <p:nvPr/>
            </p:nvSpPr>
            <p:spPr bwMode="auto">
              <a:xfrm>
                <a:off x="7587249" y="4115957"/>
                <a:ext cx="6059" cy="471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2 h 3"/>
                  <a:gd name="T4" fmla="*/ 4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2" y="2"/>
                      <a:pt x="2" y="3"/>
                      <a:pt x="4" y="3"/>
                    </a:cubicBezTo>
                    <a:cubicBezTo>
                      <a:pt x="3" y="1"/>
                      <a:pt x="1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2" name="Freeform 88"/>
              <p:cNvSpPr>
                <a:spLocks/>
              </p:cNvSpPr>
              <p:nvPr/>
            </p:nvSpPr>
            <p:spPr bwMode="auto">
              <a:xfrm>
                <a:off x="7601387" y="4119323"/>
                <a:ext cx="3366" cy="47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2 h 3"/>
                  <a:gd name="T4" fmla="*/ 2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2"/>
                      <a:pt x="2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3" name="Freeform 89"/>
              <p:cNvSpPr>
                <a:spLocks/>
              </p:cNvSpPr>
              <p:nvPr/>
            </p:nvSpPr>
            <p:spPr bwMode="auto">
              <a:xfrm>
                <a:off x="7590615" y="4120670"/>
                <a:ext cx="8079" cy="3366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2 h 2"/>
                  <a:gd name="T4" fmla="*/ 3 w 5"/>
                  <a:gd name="T5" fmla="*/ 2 h 2"/>
                  <a:gd name="T6" fmla="*/ 4 w 5"/>
                  <a:gd name="T7" fmla="*/ 2 h 2"/>
                  <a:gd name="T8" fmla="*/ 5 w 5"/>
                  <a:gd name="T9" fmla="*/ 1 h 2"/>
                  <a:gd name="T10" fmla="*/ 0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0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4" name="Freeform 90"/>
              <p:cNvSpPr>
                <a:spLocks/>
              </p:cNvSpPr>
              <p:nvPr/>
            </p:nvSpPr>
            <p:spPr bwMode="auto">
              <a:xfrm>
                <a:off x="7598694" y="4122689"/>
                <a:ext cx="2693" cy="3366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2 w 2"/>
                  <a:gd name="T5" fmla="*/ 2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1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5" name="Freeform 91"/>
              <p:cNvSpPr>
                <a:spLocks/>
              </p:cNvSpPr>
              <p:nvPr/>
            </p:nvSpPr>
            <p:spPr bwMode="auto">
              <a:xfrm>
                <a:off x="7596675" y="4124036"/>
                <a:ext cx="2020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6" name="Freeform 92"/>
              <p:cNvSpPr>
                <a:spLocks/>
              </p:cNvSpPr>
              <p:nvPr/>
            </p:nvSpPr>
            <p:spPr bwMode="auto">
              <a:xfrm>
                <a:off x="7626971" y="4126056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7" name="Freeform 93"/>
              <p:cNvSpPr>
                <a:spLocks/>
              </p:cNvSpPr>
              <p:nvPr/>
            </p:nvSpPr>
            <p:spPr bwMode="auto">
              <a:xfrm>
                <a:off x="7608120" y="4127402"/>
                <a:ext cx="9426" cy="4713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1 h 3"/>
                  <a:gd name="T4" fmla="*/ 0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1 w 6"/>
                  <a:gd name="T11" fmla="*/ 2 h 3"/>
                  <a:gd name="T12" fmla="*/ 0 w 6"/>
                  <a:gd name="T13" fmla="*/ 2 h 3"/>
                  <a:gd name="T14" fmla="*/ 2 w 6"/>
                  <a:gd name="T15" fmla="*/ 3 h 3"/>
                  <a:gd name="T16" fmla="*/ 2 w 6"/>
                  <a:gd name="T17" fmla="*/ 2 h 3"/>
                  <a:gd name="T18" fmla="*/ 4 w 6"/>
                  <a:gd name="T19" fmla="*/ 3 h 3"/>
                  <a:gd name="T20" fmla="*/ 2 w 6"/>
                  <a:gd name="T21" fmla="*/ 1 h 3"/>
                  <a:gd name="T22" fmla="*/ 2 w 6"/>
                  <a:gd name="T23" fmla="*/ 1 h 3"/>
                  <a:gd name="T24" fmla="*/ 3 w 6"/>
                  <a:gd name="T25" fmla="*/ 1 h 3"/>
                  <a:gd name="T26" fmla="*/ 4 w 6"/>
                  <a:gd name="T27" fmla="*/ 2 h 3"/>
                  <a:gd name="T28" fmla="*/ 5 w 6"/>
                  <a:gd name="T29" fmla="*/ 1 h 3"/>
                  <a:gd name="T30" fmla="*/ 5 w 6"/>
                  <a:gd name="T31" fmla="*/ 1 h 3"/>
                  <a:gd name="T32" fmla="*/ 6 w 6"/>
                  <a:gd name="T33" fmla="*/ 2 h 3"/>
                  <a:gd name="T34" fmla="*/ 6 w 6"/>
                  <a:gd name="T35" fmla="*/ 1 h 3"/>
                  <a:gd name="T36" fmla="*/ 6 w 6"/>
                  <a:gd name="T37" fmla="*/ 0 h 3"/>
                  <a:gd name="T38" fmla="*/ 5 w 6"/>
                  <a:gd name="T3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4" y="2"/>
                      <a:pt x="3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8" name="Freeform 94"/>
              <p:cNvSpPr>
                <a:spLocks/>
              </p:cNvSpPr>
              <p:nvPr/>
            </p:nvSpPr>
            <p:spPr bwMode="auto">
              <a:xfrm>
                <a:off x="7617545" y="4132115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9" name="Freeform 95"/>
              <p:cNvSpPr>
                <a:spLocks noEditPoints="1"/>
              </p:cNvSpPr>
              <p:nvPr/>
            </p:nvSpPr>
            <p:spPr bwMode="auto">
              <a:xfrm>
                <a:off x="7282938" y="3551096"/>
                <a:ext cx="377696" cy="579673"/>
              </a:xfrm>
              <a:custGeom>
                <a:avLst/>
                <a:gdLst>
                  <a:gd name="T0" fmla="*/ 214 w 237"/>
                  <a:gd name="T1" fmla="*/ 277 h 364"/>
                  <a:gd name="T2" fmla="*/ 221 w 237"/>
                  <a:gd name="T3" fmla="*/ 253 h 364"/>
                  <a:gd name="T4" fmla="*/ 161 w 237"/>
                  <a:gd name="T5" fmla="*/ 317 h 364"/>
                  <a:gd name="T6" fmla="*/ 162 w 237"/>
                  <a:gd name="T7" fmla="*/ 342 h 364"/>
                  <a:gd name="T8" fmla="*/ 167 w 237"/>
                  <a:gd name="T9" fmla="*/ 356 h 364"/>
                  <a:gd name="T10" fmla="*/ 173 w 237"/>
                  <a:gd name="T11" fmla="*/ 359 h 364"/>
                  <a:gd name="T12" fmla="*/ 181 w 237"/>
                  <a:gd name="T13" fmla="*/ 343 h 364"/>
                  <a:gd name="T14" fmla="*/ 185 w 237"/>
                  <a:gd name="T15" fmla="*/ 322 h 364"/>
                  <a:gd name="T16" fmla="*/ 203 w 237"/>
                  <a:gd name="T17" fmla="*/ 303 h 364"/>
                  <a:gd name="T18" fmla="*/ 228 w 237"/>
                  <a:gd name="T19" fmla="*/ 259 h 364"/>
                  <a:gd name="T20" fmla="*/ 154 w 237"/>
                  <a:gd name="T21" fmla="*/ 141 h 364"/>
                  <a:gd name="T22" fmla="*/ 151 w 237"/>
                  <a:gd name="T23" fmla="*/ 127 h 364"/>
                  <a:gd name="T24" fmla="*/ 141 w 237"/>
                  <a:gd name="T25" fmla="*/ 123 h 364"/>
                  <a:gd name="T26" fmla="*/ 89 w 237"/>
                  <a:gd name="T27" fmla="*/ 188 h 364"/>
                  <a:gd name="T28" fmla="*/ 113 w 237"/>
                  <a:gd name="T29" fmla="*/ 198 h 364"/>
                  <a:gd name="T30" fmla="*/ 136 w 237"/>
                  <a:gd name="T31" fmla="*/ 215 h 364"/>
                  <a:gd name="T32" fmla="*/ 142 w 237"/>
                  <a:gd name="T33" fmla="*/ 238 h 364"/>
                  <a:gd name="T34" fmla="*/ 135 w 237"/>
                  <a:gd name="T35" fmla="*/ 199 h 364"/>
                  <a:gd name="T36" fmla="*/ 128 w 237"/>
                  <a:gd name="T37" fmla="*/ 185 h 364"/>
                  <a:gd name="T38" fmla="*/ 114 w 237"/>
                  <a:gd name="T39" fmla="*/ 167 h 364"/>
                  <a:gd name="T40" fmla="*/ 129 w 237"/>
                  <a:gd name="T41" fmla="*/ 164 h 364"/>
                  <a:gd name="T42" fmla="*/ 150 w 237"/>
                  <a:gd name="T43" fmla="*/ 157 h 364"/>
                  <a:gd name="T44" fmla="*/ 155 w 237"/>
                  <a:gd name="T45" fmla="*/ 150 h 364"/>
                  <a:gd name="T46" fmla="*/ 153 w 237"/>
                  <a:gd name="T47" fmla="*/ 139 h 364"/>
                  <a:gd name="T48" fmla="*/ 183 w 237"/>
                  <a:gd name="T49" fmla="*/ 120 h 364"/>
                  <a:gd name="T50" fmla="*/ 160 w 237"/>
                  <a:gd name="T51" fmla="*/ 113 h 364"/>
                  <a:gd name="T52" fmla="*/ 169 w 237"/>
                  <a:gd name="T53" fmla="*/ 110 h 364"/>
                  <a:gd name="T54" fmla="*/ 186 w 237"/>
                  <a:gd name="T55" fmla="*/ 107 h 364"/>
                  <a:gd name="T56" fmla="*/ 186 w 237"/>
                  <a:gd name="T57" fmla="*/ 103 h 364"/>
                  <a:gd name="T58" fmla="*/ 177 w 237"/>
                  <a:gd name="T59" fmla="*/ 101 h 364"/>
                  <a:gd name="T60" fmla="*/ 167 w 237"/>
                  <a:gd name="T61" fmla="*/ 78 h 364"/>
                  <a:gd name="T62" fmla="*/ 171 w 237"/>
                  <a:gd name="T63" fmla="*/ 121 h 364"/>
                  <a:gd name="T64" fmla="*/ 202 w 237"/>
                  <a:gd name="T65" fmla="*/ 105 h 364"/>
                  <a:gd name="T66" fmla="*/ 197 w 237"/>
                  <a:gd name="T67" fmla="*/ 99 h 364"/>
                  <a:gd name="T68" fmla="*/ 192 w 237"/>
                  <a:gd name="T69" fmla="*/ 94 h 364"/>
                  <a:gd name="T70" fmla="*/ 192 w 237"/>
                  <a:gd name="T71" fmla="*/ 86 h 364"/>
                  <a:gd name="T72" fmla="*/ 182 w 237"/>
                  <a:gd name="T73" fmla="*/ 85 h 364"/>
                  <a:gd name="T74" fmla="*/ 171 w 237"/>
                  <a:gd name="T75" fmla="*/ 73 h 364"/>
                  <a:gd name="T76" fmla="*/ 160 w 237"/>
                  <a:gd name="T77" fmla="*/ 45 h 364"/>
                  <a:gd name="T78" fmla="*/ 169 w 237"/>
                  <a:gd name="T79" fmla="*/ 53 h 364"/>
                  <a:gd name="T80" fmla="*/ 158 w 237"/>
                  <a:gd name="T81" fmla="*/ 40 h 364"/>
                  <a:gd name="T82" fmla="*/ 63 w 237"/>
                  <a:gd name="T83" fmla="*/ 64 h 364"/>
                  <a:gd name="T84" fmla="*/ 68 w 237"/>
                  <a:gd name="T85" fmla="*/ 42 h 364"/>
                  <a:gd name="T86" fmla="*/ 61 w 237"/>
                  <a:gd name="T87" fmla="*/ 40 h 364"/>
                  <a:gd name="T88" fmla="*/ 60 w 237"/>
                  <a:gd name="T89" fmla="*/ 23 h 364"/>
                  <a:gd name="T90" fmla="*/ 55 w 237"/>
                  <a:gd name="T91" fmla="*/ 25 h 364"/>
                  <a:gd name="T92" fmla="*/ 31 w 237"/>
                  <a:gd name="T93" fmla="*/ 19 h 364"/>
                  <a:gd name="T94" fmla="*/ 18 w 237"/>
                  <a:gd name="T95" fmla="*/ 23 h 364"/>
                  <a:gd name="T96" fmla="*/ 21 w 237"/>
                  <a:gd name="T97" fmla="*/ 36 h 364"/>
                  <a:gd name="T98" fmla="*/ 11 w 237"/>
                  <a:gd name="T99" fmla="*/ 53 h 364"/>
                  <a:gd name="T100" fmla="*/ 20 w 237"/>
                  <a:gd name="T101" fmla="*/ 59 h 364"/>
                  <a:gd name="T102" fmla="*/ 5 w 237"/>
                  <a:gd name="T103" fmla="*/ 72 h 364"/>
                  <a:gd name="T104" fmla="*/ 17 w 237"/>
                  <a:gd name="T105" fmla="*/ 66 h 364"/>
                  <a:gd name="T106" fmla="*/ 38 w 237"/>
                  <a:gd name="T107" fmla="*/ 55 h 364"/>
                  <a:gd name="T108" fmla="*/ 39 w 237"/>
                  <a:gd name="T109" fmla="*/ 57 h 364"/>
                  <a:gd name="T110" fmla="*/ 43 w 237"/>
                  <a:gd name="T111" fmla="*/ 58 h 364"/>
                  <a:gd name="T112" fmla="*/ 53 w 237"/>
                  <a:gd name="T113" fmla="*/ 66 h 364"/>
                  <a:gd name="T114" fmla="*/ 62 w 237"/>
                  <a:gd name="T115" fmla="*/ 72 h 364"/>
                  <a:gd name="T116" fmla="*/ 63 w 237"/>
                  <a:gd name="T117" fmla="*/ 86 h 364"/>
                  <a:gd name="T118" fmla="*/ 64 w 237"/>
                  <a:gd name="T119" fmla="*/ 97 h 364"/>
                  <a:gd name="T120" fmla="*/ 68 w 237"/>
                  <a:gd name="T121" fmla="*/ 101 h 364"/>
                  <a:gd name="T122" fmla="*/ 65 w 237"/>
                  <a:gd name="T123" fmla="*/ 116 h 364"/>
                  <a:gd name="T124" fmla="*/ 65 w 237"/>
                  <a:gd name="T125" fmla="*/ 1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7" h="364">
                    <a:moveTo>
                      <a:pt x="177" y="334"/>
                    </a:moveTo>
                    <a:cubicBezTo>
                      <a:pt x="177" y="333"/>
                      <a:pt x="178" y="333"/>
                      <a:pt x="178" y="333"/>
                    </a:cubicBezTo>
                    <a:cubicBezTo>
                      <a:pt x="178" y="333"/>
                      <a:pt x="178" y="334"/>
                      <a:pt x="178" y="334"/>
                    </a:cubicBezTo>
                    <a:cubicBezTo>
                      <a:pt x="178" y="335"/>
                      <a:pt x="178" y="335"/>
                      <a:pt x="178" y="335"/>
                    </a:cubicBezTo>
                    <a:cubicBezTo>
                      <a:pt x="178" y="334"/>
                      <a:pt x="178" y="334"/>
                      <a:pt x="177" y="334"/>
                    </a:cubicBezTo>
                    <a:cubicBezTo>
                      <a:pt x="177" y="334"/>
                      <a:pt x="177" y="334"/>
                      <a:pt x="177" y="334"/>
                    </a:cubicBezTo>
                    <a:moveTo>
                      <a:pt x="207" y="283"/>
                    </a:moveTo>
                    <a:cubicBezTo>
                      <a:pt x="207" y="283"/>
                      <a:pt x="207" y="282"/>
                      <a:pt x="206" y="282"/>
                    </a:cubicBezTo>
                    <a:cubicBezTo>
                      <a:pt x="207" y="282"/>
                      <a:pt x="208" y="282"/>
                      <a:pt x="209" y="283"/>
                    </a:cubicBezTo>
                    <a:cubicBezTo>
                      <a:pt x="209" y="283"/>
                      <a:pt x="209" y="283"/>
                      <a:pt x="209" y="283"/>
                    </a:cubicBezTo>
                    <a:cubicBezTo>
                      <a:pt x="209" y="283"/>
                      <a:pt x="208" y="283"/>
                      <a:pt x="208" y="282"/>
                    </a:cubicBezTo>
                    <a:cubicBezTo>
                      <a:pt x="208" y="282"/>
                      <a:pt x="207" y="282"/>
                      <a:pt x="207" y="282"/>
                    </a:cubicBezTo>
                    <a:cubicBezTo>
                      <a:pt x="207" y="282"/>
                      <a:pt x="207" y="282"/>
                      <a:pt x="207" y="283"/>
                    </a:cubicBezTo>
                    <a:moveTo>
                      <a:pt x="197" y="285"/>
                    </a:moveTo>
                    <a:cubicBezTo>
                      <a:pt x="197" y="283"/>
                      <a:pt x="198" y="282"/>
                      <a:pt x="199" y="281"/>
                    </a:cubicBezTo>
                    <a:cubicBezTo>
                      <a:pt x="199" y="282"/>
                      <a:pt x="199" y="282"/>
                      <a:pt x="198" y="282"/>
                    </a:cubicBezTo>
                    <a:cubicBezTo>
                      <a:pt x="199" y="283"/>
                      <a:pt x="199" y="283"/>
                      <a:pt x="199" y="283"/>
                    </a:cubicBezTo>
                    <a:cubicBezTo>
                      <a:pt x="198" y="283"/>
                      <a:pt x="198" y="284"/>
                      <a:pt x="197" y="285"/>
                    </a:cubicBezTo>
                    <a:moveTo>
                      <a:pt x="211" y="282"/>
                    </a:moveTo>
                    <a:cubicBezTo>
                      <a:pt x="210" y="282"/>
                      <a:pt x="209" y="281"/>
                      <a:pt x="209" y="281"/>
                    </a:cubicBezTo>
                    <a:cubicBezTo>
                      <a:pt x="209" y="281"/>
                      <a:pt x="209" y="281"/>
                      <a:pt x="209" y="281"/>
                    </a:cubicBezTo>
                    <a:cubicBezTo>
                      <a:pt x="210" y="281"/>
                      <a:pt x="210" y="282"/>
                      <a:pt x="211" y="282"/>
                    </a:cubicBezTo>
                    <a:cubicBezTo>
                      <a:pt x="211" y="282"/>
                      <a:pt x="211" y="282"/>
                      <a:pt x="211" y="282"/>
                    </a:cubicBezTo>
                    <a:moveTo>
                      <a:pt x="213" y="277"/>
                    </a:moveTo>
                    <a:cubicBezTo>
                      <a:pt x="213" y="276"/>
                      <a:pt x="213" y="276"/>
                      <a:pt x="213" y="276"/>
                    </a:cubicBezTo>
                    <a:cubicBezTo>
                      <a:pt x="214" y="276"/>
                      <a:pt x="214" y="276"/>
                      <a:pt x="214" y="276"/>
                    </a:cubicBezTo>
                    <a:cubicBezTo>
                      <a:pt x="214" y="276"/>
                      <a:pt x="214" y="276"/>
                      <a:pt x="214" y="276"/>
                    </a:cubicBezTo>
                    <a:cubicBezTo>
                      <a:pt x="214" y="276"/>
                      <a:pt x="214" y="276"/>
                      <a:pt x="214" y="276"/>
                    </a:cubicBezTo>
                    <a:cubicBezTo>
                      <a:pt x="215" y="276"/>
                      <a:pt x="215" y="276"/>
                      <a:pt x="215" y="276"/>
                    </a:cubicBezTo>
                    <a:cubicBezTo>
                      <a:pt x="215" y="277"/>
                      <a:pt x="215" y="277"/>
                      <a:pt x="215" y="278"/>
                    </a:cubicBezTo>
                    <a:cubicBezTo>
                      <a:pt x="215" y="278"/>
                      <a:pt x="215" y="277"/>
                      <a:pt x="214" y="277"/>
                    </a:cubicBezTo>
                    <a:cubicBezTo>
                      <a:pt x="214" y="277"/>
                      <a:pt x="214" y="277"/>
                      <a:pt x="214" y="277"/>
                    </a:cubicBezTo>
                    <a:cubicBezTo>
                      <a:pt x="214" y="277"/>
                      <a:pt x="214" y="278"/>
                      <a:pt x="214" y="278"/>
                    </a:cubicBezTo>
                    <a:cubicBezTo>
                      <a:pt x="214" y="278"/>
                      <a:pt x="214" y="278"/>
                      <a:pt x="214" y="278"/>
                    </a:cubicBezTo>
                    <a:cubicBezTo>
                      <a:pt x="214" y="278"/>
                      <a:pt x="214" y="278"/>
                      <a:pt x="214" y="278"/>
                    </a:cubicBezTo>
                    <a:cubicBezTo>
                      <a:pt x="214" y="278"/>
                      <a:pt x="214" y="278"/>
                      <a:pt x="214" y="278"/>
                    </a:cubicBezTo>
                    <a:cubicBezTo>
                      <a:pt x="213" y="278"/>
                      <a:pt x="213" y="278"/>
                      <a:pt x="213" y="278"/>
                    </a:cubicBezTo>
                    <a:cubicBezTo>
                      <a:pt x="213" y="278"/>
                      <a:pt x="214" y="277"/>
                      <a:pt x="213" y="277"/>
                    </a:cubicBezTo>
                    <a:cubicBezTo>
                      <a:pt x="213" y="277"/>
                      <a:pt x="213" y="277"/>
                      <a:pt x="213" y="277"/>
                    </a:cubicBezTo>
                    <a:moveTo>
                      <a:pt x="200" y="281"/>
                    </a:moveTo>
                    <a:cubicBezTo>
                      <a:pt x="200" y="281"/>
                      <a:pt x="200" y="281"/>
                      <a:pt x="200" y="281"/>
                    </a:cubicBezTo>
                    <a:cubicBezTo>
                      <a:pt x="200" y="279"/>
                      <a:pt x="201" y="279"/>
                      <a:pt x="201" y="278"/>
                    </a:cubicBezTo>
                    <a:cubicBezTo>
                      <a:pt x="202" y="277"/>
                      <a:pt x="202" y="275"/>
                      <a:pt x="204" y="275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03" y="275"/>
                      <a:pt x="202" y="276"/>
                      <a:pt x="201" y="277"/>
                    </a:cubicBezTo>
                    <a:cubicBezTo>
                      <a:pt x="202" y="278"/>
                      <a:pt x="201" y="278"/>
                      <a:pt x="201" y="279"/>
                    </a:cubicBezTo>
                    <a:cubicBezTo>
                      <a:pt x="201" y="279"/>
                      <a:pt x="201" y="279"/>
                      <a:pt x="201" y="279"/>
                    </a:cubicBezTo>
                    <a:cubicBezTo>
                      <a:pt x="201" y="279"/>
                      <a:pt x="201" y="279"/>
                      <a:pt x="201" y="279"/>
                    </a:cubicBezTo>
                    <a:cubicBezTo>
                      <a:pt x="201" y="280"/>
                      <a:pt x="201" y="280"/>
                      <a:pt x="200" y="280"/>
                    </a:cubicBezTo>
                    <a:cubicBezTo>
                      <a:pt x="200" y="280"/>
                      <a:pt x="200" y="280"/>
                      <a:pt x="200" y="280"/>
                    </a:cubicBezTo>
                    <a:cubicBezTo>
                      <a:pt x="201" y="280"/>
                      <a:pt x="201" y="280"/>
                      <a:pt x="201" y="280"/>
                    </a:cubicBezTo>
                    <a:cubicBezTo>
                      <a:pt x="200" y="280"/>
                      <a:pt x="200" y="281"/>
                      <a:pt x="200" y="281"/>
                    </a:cubicBezTo>
                    <a:moveTo>
                      <a:pt x="165" y="268"/>
                    </a:moveTo>
                    <a:cubicBezTo>
                      <a:pt x="165" y="267"/>
                      <a:pt x="164" y="267"/>
                      <a:pt x="164" y="267"/>
                    </a:cubicBezTo>
                    <a:cubicBezTo>
                      <a:pt x="164" y="266"/>
                      <a:pt x="163" y="266"/>
                      <a:pt x="164" y="265"/>
                    </a:cubicBezTo>
                    <a:cubicBezTo>
                      <a:pt x="165" y="266"/>
                      <a:pt x="166" y="267"/>
                      <a:pt x="166" y="268"/>
                    </a:cubicBezTo>
                    <a:cubicBezTo>
                      <a:pt x="166" y="268"/>
                      <a:pt x="166" y="268"/>
                      <a:pt x="166" y="269"/>
                    </a:cubicBezTo>
                    <a:cubicBezTo>
                      <a:pt x="165" y="269"/>
                      <a:pt x="166" y="268"/>
                      <a:pt x="166" y="268"/>
                    </a:cubicBezTo>
                    <a:cubicBezTo>
                      <a:pt x="165" y="268"/>
                      <a:pt x="165" y="268"/>
                      <a:pt x="165" y="268"/>
                    </a:cubicBezTo>
                    <a:cubicBezTo>
                      <a:pt x="165" y="268"/>
                      <a:pt x="165" y="268"/>
                      <a:pt x="165" y="268"/>
                    </a:cubicBezTo>
                    <a:moveTo>
                      <a:pt x="220" y="254"/>
                    </a:moveTo>
                    <a:cubicBezTo>
                      <a:pt x="221" y="254"/>
                      <a:pt x="221" y="253"/>
                      <a:pt x="221" y="253"/>
                    </a:cubicBezTo>
                    <a:cubicBezTo>
                      <a:pt x="222" y="253"/>
                      <a:pt x="223" y="252"/>
                      <a:pt x="224" y="252"/>
                    </a:cubicBezTo>
                    <a:cubicBezTo>
                      <a:pt x="224" y="253"/>
                      <a:pt x="222" y="253"/>
                      <a:pt x="221" y="253"/>
                    </a:cubicBezTo>
                    <a:cubicBezTo>
                      <a:pt x="221" y="254"/>
                      <a:pt x="221" y="254"/>
                      <a:pt x="221" y="254"/>
                    </a:cubicBezTo>
                    <a:cubicBezTo>
                      <a:pt x="221" y="254"/>
                      <a:pt x="220" y="254"/>
                      <a:pt x="220" y="255"/>
                    </a:cubicBezTo>
                    <a:cubicBezTo>
                      <a:pt x="220" y="254"/>
                      <a:pt x="221" y="254"/>
                      <a:pt x="220" y="254"/>
                    </a:cubicBezTo>
                    <a:cubicBezTo>
                      <a:pt x="220" y="254"/>
                      <a:pt x="220" y="254"/>
                      <a:pt x="220" y="254"/>
                    </a:cubicBezTo>
                    <a:moveTo>
                      <a:pt x="231" y="243"/>
                    </a:moveTo>
                    <a:cubicBezTo>
                      <a:pt x="158" y="243"/>
                      <a:pt x="158" y="243"/>
                      <a:pt x="158" y="243"/>
                    </a:cubicBezTo>
                    <a:cubicBezTo>
                      <a:pt x="158" y="268"/>
                      <a:pt x="158" y="268"/>
                      <a:pt x="158" y="268"/>
                    </a:cubicBezTo>
                    <a:cubicBezTo>
                      <a:pt x="159" y="269"/>
                      <a:pt x="160" y="270"/>
                      <a:pt x="160" y="271"/>
                    </a:cubicBezTo>
                    <a:cubicBezTo>
                      <a:pt x="161" y="271"/>
                      <a:pt x="162" y="272"/>
                      <a:pt x="163" y="273"/>
                    </a:cubicBezTo>
                    <a:cubicBezTo>
                      <a:pt x="163" y="274"/>
                      <a:pt x="164" y="275"/>
                      <a:pt x="163" y="277"/>
                    </a:cubicBezTo>
                    <a:cubicBezTo>
                      <a:pt x="163" y="278"/>
                      <a:pt x="164" y="278"/>
                      <a:pt x="164" y="279"/>
                    </a:cubicBezTo>
                    <a:cubicBezTo>
                      <a:pt x="164" y="280"/>
                      <a:pt x="163" y="281"/>
                      <a:pt x="164" y="283"/>
                    </a:cubicBezTo>
                    <a:cubicBezTo>
                      <a:pt x="164" y="283"/>
                      <a:pt x="164" y="283"/>
                      <a:pt x="164" y="283"/>
                    </a:cubicBezTo>
                    <a:cubicBezTo>
                      <a:pt x="163" y="283"/>
                      <a:pt x="163" y="283"/>
                      <a:pt x="163" y="284"/>
                    </a:cubicBezTo>
                    <a:cubicBezTo>
                      <a:pt x="163" y="284"/>
                      <a:pt x="163" y="284"/>
                      <a:pt x="163" y="284"/>
                    </a:cubicBezTo>
                    <a:cubicBezTo>
                      <a:pt x="163" y="284"/>
                      <a:pt x="163" y="284"/>
                      <a:pt x="163" y="284"/>
                    </a:cubicBezTo>
                    <a:cubicBezTo>
                      <a:pt x="163" y="284"/>
                      <a:pt x="163" y="284"/>
                      <a:pt x="163" y="284"/>
                    </a:cubicBezTo>
                    <a:cubicBezTo>
                      <a:pt x="163" y="284"/>
                      <a:pt x="163" y="284"/>
                      <a:pt x="164" y="284"/>
                    </a:cubicBezTo>
                    <a:cubicBezTo>
                      <a:pt x="163" y="286"/>
                      <a:pt x="164" y="288"/>
                      <a:pt x="163" y="290"/>
                    </a:cubicBezTo>
                    <a:cubicBezTo>
                      <a:pt x="164" y="292"/>
                      <a:pt x="163" y="294"/>
                      <a:pt x="162" y="296"/>
                    </a:cubicBezTo>
                    <a:cubicBezTo>
                      <a:pt x="163" y="297"/>
                      <a:pt x="163" y="298"/>
                      <a:pt x="163" y="298"/>
                    </a:cubicBezTo>
                    <a:cubicBezTo>
                      <a:pt x="163" y="298"/>
                      <a:pt x="163" y="299"/>
                      <a:pt x="163" y="299"/>
                    </a:cubicBezTo>
                    <a:cubicBezTo>
                      <a:pt x="161" y="300"/>
                      <a:pt x="164" y="302"/>
                      <a:pt x="163" y="304"/>
                    </a:cubicBezTo>
                    <a:cubicBezTo>
                      <a:pt x="164" y="304"/>
                      <a:pt x="163" y="306"/>
                      <a:pt x="163" y="307"/>
                    </a:cubicBezTo>
                    <a:cubicBezTo>
                      <a:pt x="163" y="308"/>
                      <a:pt x="164" y="307"/>
                      <a:pt x="164" y="308"/>
                    </a:cubicBezTo>
                    <a:cubicBezTo>
                      <a:pt x="164" y="309"/>
                      <a:pt x="163" y="309"/>
                      <a:pt x="163" y="310"/>
                    </a:cubicBezTo>
                    <a:cubicBezTo>
                      <a:pt x="162" y="312"/>
                      <a:pt x="162" y="315"/>
                      <a:pt x="161" y="317"/>
                    </a:cubicBezTo>
                    <a:cubicBezTo>
                      <a:pt x="161" y="317"/>
                      <a:pt x="161" y="317"/>
                      <a:pt x="161" y="317"/>
                    </a:cubicBezTo>
                    <a:cubicBezTo>
                      <a:pt x="161" y="317"/>
                      <a:pt x="161" y="317"/>
                      <a:pt x="161" y="317"/>
                    </a:cubicBezTo>
                    <a:cubicBezTo>
                      <a:pt x="161" y="320"/>
                      <a:pt x="163" y="321"/>
                      <a:pt x="162" y="324"/>
                    </a:cubicBezTo>
                    <a:cubicBezTo>
                      <a:pt x="162" y="324"/>
                      <a:pt x="162" y="324"/>
                      <a:pt x="162" y="324"/>
                    </a:cubicBezTo>
                    <a:cubicBezTo>
                      <a:pt x="162" y="326"/>
                      <a:pt x="161" y="329"/>
                      <a:pt x="164" y="329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5" y="328"/>
                      <a:pt x="165" y="328"/>
                      <a:pt x="165" y="329"/>
                    </a:cubicBezTo>
                    <a:cubicBezTo>
                      <a:pt x="165" y="329"/>
                      <a:pt x="164" y="329"/>
                      <a:pt x="165" y="329"/>
                    </a:cubicBezTo>
                    <a:cubicBezTo>
                      <a:pt x="165" y="329"/>
                      <a:pt x="165" y="329"/>
                      <a:pt x="165" y="329"/>
                    </a:cubicBezTo>
                    <a:cubicBezTo>
                      <a:pt x="165" y="329"/>
                      <a:pt x="165" y="330"/>
                      <a:pt x="165" y="331"/>
                    </a:cubicBezTo>
                    <a:cubicBezTo>
                      <a:pt x="165" y="331"/>
                      <a:pt x="165" y="330"/>
                      <a:pt x="165" y="330"/>
                    </a:cubicBezTo>
                    <a:cubicBezTo>
                      <a:pt x="165" y="330"/>
                      <a:pt x="165" y="330"/>
                      <a:pt x="165" y="330"/>
                    </a:cubicBezTo>
                    <a:cubicBezTo>
                      <a:pt x="165" y="331"/>
                      <a:pt x="165" y="331"/>
                      <a:pt x="165" y="331"/>
                    </a:cubicBezTo>
                    <a:cubicBezTo>
                      <a:pt x="165" y="331"/>
                      <a:pt x="165" y="331"/>
                      <a:pt x="165" y="331"/>
                    </a:cubicBezTo>
                    <a:cubicBezTo>
                      <a:pt x="165" y="332"/>
                      <a:pt x="165" y="332"/>
                      <a:pt x="165" y="332"/>
                    </a:cubicBezTo>
                    <a:cubicBezTo>
                      <a:pt x="165" y="332"/>
                      <a:pt x="165" y="333"/>
                      <a:pt x="164" y="333"/>
                    </a:cubicBezTo>
                    <a:cubicBezTo>
                      <a:pt x="165" y="334"/>
                      <a:pt x="165" y="334"/>
                      <a:pt x="165" y="334"/>
                    </a:cubicBezTo>
                    <a:cubicBezTo>
                      <a:pt x="165" y="334"/>
                      <a:pt x="165" y="335"/>
                      <a:pt x="164" y="335"/>
                    </a:cubicBezTo>
                    <a:cubicBezTo>
                      <a:pt x="166" y="335"/>
                      <a:pt x="166" y="337"/>
                      <a:pt x="165" y="338"/>
                    </a:cubicBezTo>
                    <a:cubicBezTo>
                      <a:pt x="165" y="339"/>
                      <a:pt x="165" y="341"/>
                      <a:pt x="164" y="342"/>
                    </a:cubicBezTo>
                    <a:cubicBezTo>
                      <a:pt x="164" y="342"/>
                      <a:pt x="165" y="341"/>
                      <a:pt x="164" y="341"/>
                    </a:cubicBezTo>
                    <a:cubicBezTo>
                      <a:pt x="163" y="341"/>
                      <a:pt x="163" y="341"/>
                      <a:pt x="163" y="341"/>
                    </a:cubicBezTo>
                    <a:cubicBezTo>
                      <a:pt x="163" y="341"/>
                      <a:pt x="164" y="341"/>
                      <a:pt x="164" y="340"/>
                    </a:cubicBezTo>
                    <a:cubicBezTo>
                      <a:pt x="163" y="340"/>
                      <a:pt x="163" y="340"/>
                      <a:pt x="163" y="340"/>
                    </a:cubicBezTo>
                    <a:cubicBezTo>
                      <a:pt x="163" y="340"/>
                      <a:pt x="163" y="340"/>
                      <a:pt x="162" y="340"/>
                    </a:cubicBezTo>
                    <a:cubicBezTo>
                      <a:pt x="162" y="340"/>
                      <a:pt x="162" y="340"/>
                      <a:pt x="162" y="340"/>
                    </a:cubicBezTo>
                    <a:cubicBezTo>
                      <a:pt x="162" y="340"/>
                      <a:pt x="162" y="340"/>
                      <a:pt x="162" y="340"/>
                    </a:cubicBezTo>
                    <a:cubicBezTo>
                      <a:pt x="161" y="340"/>
                      <a:pt x="162" y="341"/>
                      <a:pt x="162" y="341"/>
                    </a:cubicBezTo>
                    <a:cubicBezTo>
                      <a:pt x="162" y="341"/>
                      <a:pt x="161" y="342"/>
                      <a:pt x="161" y="342"/>
                    </a:cubicBezTo>
                    <a:cubicBezTo>
                      <a:pt x="161" y="343"/>
                      <a:pt x="161" y="343"/>
                      <a:pt x="162" y="343"/>
                    </a:cubicBezTo>
                    <a:cubicBezTo>
                      <a:pt x="162" y="343"/>
                      <a:pt x="162" y="343"/>
                      <a:pt x="162" y="343"/>
                    </a:cubicBezTo>
                    <a:cubicBezTo>
                      <a:pt x="162" y="343"/>
                      <a:pt x="161" y="343"/>
                      <a:pt x="161" y="342"/>
                    </a:cubicBezTo>
                    <a:cubicBezTo>
                      <a:pt x="162" y="342"/>
                      <a:pt x="162" y="342"/>
                      <a:pt x="162" y="342"/>
                    </a:cubicBezTo>
                    <a:cubicBezTo>
                      <a:pt x="162" y="342"/>
                      <a:pt x="162" y="342"/>
                      <a:pt x="162" y="342"/>
                    </a:cubicBezTo>
                    <a:cubicBezTo>
                      <a:pt x="162" y="343"/>
                      <a:pt x="163" y="343"/>
                      <a:pt x="163" y="343"/>
                    </a:cubicBezTo>
                    <a:cubicBezTo>
                      <a:pt x="163" y="343"/>
                      <a:pt x="163" y="343"/>
                      <a:pt x="163" y="343"/>
                    </a:cubicBezTo>
                    <a:cubicBezTo>
                      <a:pt x="163" y="343"/>
                      <a:pt x="163" y="343"/>
                      <a:pt x="163" y="343"/>
                    </a:cubicBezTo>
                    <a:cubicBezTo>
                      <a:pt x="164" y="343"/>
                      <a:pt x="164" y="343"/>
                      <a:pt x="164" y="343"/>
                    </a:cubicBezTo>
                    <a:cubicBezTo>
                      <a:pt x="165" y="343"/>
                      <a:pt x="164" y="344"/>
                      <a:pt x="164" y="345"/>
                    </a:cubicBezTo>
                    <a:cubicBezTo>
                      <a:pt x="164" y="345"/>
                      <a:pt x="164" y="345"/>
                      <a:pt x="164" y="345"/>
                    </a:cubicBezTo>
                    <a:cubicBezTo>
                      <a:pt x="164" y="345"/>
                      <a:pt x="164" y="345"/>
                      <a:pt x="164" y="346"/>
                    </a:cubicBezTo>
                    <a:cubicBezTo>
                      <a:pt x="164" y="346"/>
                      <a:pt x="164" y="346"/>
                      <a:pt x="164" y="346"/>
                    </a:cubicBezTo>
                    <a:cubicBezTo>
                      <a:pt x="165" y="346"/>
                      <a:pt x="165" y="346"/>
                      <a:pt x="165" y="345"/>
                    </a:cubicBezTo>
                    <a:cubicBezTo>
                      <a:pt x="165" y="345"/>
                      <a:pt x="165" y="345"/>
                      <a:pt x="165" y="345"/>
                    </a:cubicBezTo>
                    <a:cubicBezTo>
                      <a:pt x="166" y="345"/>
                      <a:pt x="166" y="345"/>
                      <a:pt x="166" y="346"/>
                    </a:cubicBezTo>
                    <a:cubicBezTo>
                      <a:pt x="166" y="346"/>
                      <a:pt x="166" y="346"/>
                      <a:pt x="165" y="346"/>
                    </a:cubicBezTo>
                    <a:cubicBezTo>
                      <a:pt x="165" y="346"/>
                      <a:pt x="165" y="346"/>
                      <a:pt x="165" y="346"/>
                    </a:cubicBezTo>
                    <a:cubicBezTo>
                      <a:pt x="165" y="346"/>
                      <a:pt x="165" y="346"/>
                      <a:pt x="165" y="346"/>
                    </a:cubicBezTo>
                    <a:cubicBezTo>
                      <a:pt x="165" y="346"/>
                      <a:pt x="164" y="346"/>
                      <a:pt x="164" y="346"/>
                    </a:cubicBezTo>
                    <a:cubicBezTo>
                      <a:pt x="164" y="347"/>
                      <a:pt x="165" y="347"/>
                      <a:pt x="165" y="347"/>
                    </a:cubicBezTo>
                    <a:cubicBezTo>
                      <a:pt x="165" y="347"/>
                      <a:pt x="165" y="347"/>
                      <a:pt x="166" y="347"/>
                    </a:cubicBezTo>
                    <a:cubicBezTo>
                      <a:pt x="165" y="348"/>
                      <a:pt x="165" y="350"/>
                      <a:pt x="166" y="351"/>
                    </a:cubicBezTo>
                    <a:cubicBezTo>
                      <a:pt x="166" y="350"/>
                      <a:pt x="166" y="349"/>
                      <a:pt x="166" y="349"/>
                    </a:cubicBezTo>
                    <a:cubicBezTo>
                      <a:pt x="166" y="350"/>
                      <a:pt x="166" y="350"/>
                      <a:pt x="166" y="351"/>
                    </a:cubicBezTo>
                    <a:cubicBezTo>
                      <a:pt x="165" y="351"/>
                      <a:pt x="166" y="352"/>
                      <a:pt x="165" y="353"/>
                    </a:cubicBezTo>
                    <a:cubicBezTo>
                      <a:pt x="166" y="353"/>
                      <a:pt x="167" y="353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5"/>
                      <a:pt x="167" y="355"/>
                      <a:pt x="167" y="355"/>
                    </a:cubicBezTo>
                    <a:cubicBezTo>
                      <a:pt x="167" y="355"/>
                      <a:pt x="167" y="355"/>
                      <a:pt x="167" y="355"/>
                    </a:cubicBezTo>
                    <a:cubicBezTo>
                      <a:pt x="167" y="355"/>
                      <a:pt x="167" y="355"/>
                      <a:pt x="167" y="356"/>
                    </a:cubicBezTo>
                    <a:cubicBezTo>
                      <a:pt x="167" y="356"/>
                      <a:pt x="168" y="356"/>
                      <a:pt x="168" y="356"/>
                    </a:cubicBezTo>
                    <a:cubicBezTo>
                      <a:pt x="168" y="356"/>
                      <a:pt x="168" y="356"/>
                      <a:pt x="168" y="356"/>
                    </a:cubicBezTo>
                    <a:cubicBezTo>
                      <a:pt x="168" y="356"/>
                      <a:pt x="168" y="356"/>
                      <a:pt x="168" y="356"/>
                    </a:cubicBezTo>
                    <a:cubicBezTo>
                      <a:pt x="167" y="356"/>
                      <a:pt x="167" y="356"/>
                      <a:pt x="167" y="356"/>
                    </a:cubicBezTo>
                    <a:cubicBezTo>
                      <a:pt x="168" y="357"/>
                      <a:pt x="168" y="358"/>
                      <a:pt x="169" y="358"/>
                    </a:cubicBezTo>
                    <a:cubicBezTo>
                      <a:pt x="169" y="357"/>
                      <a:pt x="169" y="357"/>
                      <a:pt x="169" y="357"/>
                    </a:cubicBezTo>
                    <a:cubicBezTo>
                      <a:pt x="169" y="358"/>
                      <a:pt x="169" y="358"/>
                      <a:pt x="169" y="358"/>
                    </a:cubicBezTo>
                    <a:cubicBezTo>
                      <a:pt x="169" y="357"/>
                      <a:pt x="170" y="357"/>
                      <a:pt x="170" y="357"/>
                    </a:cubicBezTo>
                    <a:cubicBezTo>
                      <a:pt x="169" y="357"/>
                      <a:pt x="169" y="357"/>
                      <a:pt x="169" y="357"/>
                    </a:cubicBezTo>
                    <a:cubicBezTo>
                      <a:pt x="169" y="357"/>
                      <a:pt x="169" y="357"/>
                      <a:pt x="169" y="357"/>
                    </a:cubicBezTo>
                    <a:cubicBezTo>
                      <a:pt x="170" y="357"/>
                      <a:pt x="170" y="357"/>
                      <a:pt x="170" y="357"/>
                    </a:cubicBezTo>
                    <a:cubicBezTo>
                      <a:pt x="170" y="356"/>
                      <a:pt x="170" y="356"/>
                      <a:pt x="169" y="356"/>
                    </a:cubicBezTo>
                    <a:cubicBezTo>
                      <a:pt x="169" y="356"/>
                      <a:pt x="169" y="356"/>
                      <a:pt x="170" y="356"/>
                    </a:cubicBezTo>
                    <a:cubicBezTo>
                      <a:pt x="171" y="356"/>
                      <a:pt x="171" y="358"/>
                      <a:pt x="170" y="359"/>
                    </a:cubicBezTo>
                    <a:cubicBezTo>
                      <a:pt x="171" y="358"/>
                      <a:pt x="170" y="358"/>
                      <a:pt x="170" y="357"/>
                    </a:cubicBezTo>
                    <a:cubicBezTo>
                      <a:pt x="170" y="358"/>
                      <a:pt x="170" y="358"/>
                      <a:pt x="170" y="359"/>
                    </a:cubicBezTo>
                    <a:cubicBezTo>
                      <a:pt x="170" y="358"/>
                      <a:pt x="170" y="358"/>
                      <a:pt x="169" y="358"/>
                    </a:cubicBezTo>
                    <a:cubicBezTo>
                      <a:pt x="169" y="358"/>
                      <a:pt x="169" y="358"/>
                      <a:pt x="168" y="359"/>
                    </a:cubicBezTo>
                    <a:cubicBezTo>
                      <a:pt x="169" y="359"/>
                      <a:pt x="169" y="359"/>
                      <a:pt x="169" y="360"/>
                    </a:cubicBezTo>
                    <a:cubicBezTo>
                      <a:pt x="169" y="360"/>
                      <a:pt x="168" y="359"/>
                      <a:pt x="168" y="359"/>
                    </a:cubicBezTo>
                    <a:cubicBezTo>
                      <a:pt x="168" y="359"/>
                      <a:pt x="168" y="360"/>
                      <a:pt x="167" y="360"/>
                    </a:cubicBezTo>
                    <a:cubicBezTo>
                      <a:pt x="168" y="360"/>
                      <a:pt x="169" y="360"/>
                      <a:pt x="170" y="360"/>
                    </a:cubicBezTo>
                    <a:cubicBezTo>
                      <a:pt x="169" y="361"/>
                      <a:pt x="169" y="361"/>
                      <a:pt x="169" y="361"/>
                    </a:cubicBezTo>
                    <a:cubicBezTo>
                      <a:pt x="169" y="361"/>
                      <a:pt x="170" y="361"/>
                      <a:pt x="170" y="361"/>
                    </a:cubicBezTo>
                    <a:cubicBezTo>
                      <a:pt x="171" y="361"/>
                      <a:pt x="170" y="361"/>
                      <a:pt x="171" y="360"/>
                    </a:cubicBezTo>
                    <a:cubicBezTo>
                      <a:pt x="170" y="360"/>
                      <a:pt x="170" y="360"/>
                      <a:pt x="170" y="360"/>
                    </a:cubicBezTo>
                    <a:cubicBezTo>
                      <a:pt x="171" y="359"/>
                      <a:pt x="171" y="359"/>
                      <a:pt x="171" y="359"/>
                    </a:cubicBezTo>
                    <a:cubicBezTo>
                      <a:pt x="171" y="359"/>
                      <a:pt x="171" y="359"/>
                      <a:pt x="171" y="359"/>
                    </a:cubicBezTo>
                    <a:cubicBezTo>
                      <a:pt x="171" y="359"/>
                      <a:pt x="172" y="359"/>
                      <a:pt x="172" y="359"/>
                    </a:cubicBezTo>
                    <a:cubicBezTo>
                      <a:pt x="172" y="359"/>
                      <a:pt x="172" y="359"/>
                      <a:pt x="172" y="359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3" y="360"/>
                      <a:pt x="173" y="360"/>
                      <a:pt x="173" y="360"/>
                    </a:cubicBezTo>
                    <a:cubicBezTo>
                      <a:pt x="172" y="360"/>
                      <a:pt x="172" y="360"/>
                      <a:pt x="172" y="360"/>
                    </a:cubicBezTo>
                    <a:cubicBezTo>
                      <a:pt x="172" y="360"/>
                      <a:pt x="171" y="360"/>
                      <a:pt x="171" y="360"/>
                    </a:cubicBezTo>
                    <a:cubicBezTo>
                      <a:pt x="171" y="361"/>
                      <a:pt x="171" y="361"/>
                      <a:pt x="171" y="362"/>
                    </a:cubicBezTo>
                    <a:cubicBezTo>
                      <a:pt x="171" y="362"/>
                      <a:pt x="171" y="362"/>
                      <a:pt x="171" y="362"/>
                    </a:cubicBezTo>
                    <a:cubicBezTo>
                      <a:pt x="171" y="362"/>
                      <a:pt x="171" y="362"/>
                      <a:pt x="171" y="362"/>
                    </a:cubicBezTo>
                    <a:cubicBezTo>
                      <a:pt x="171" y="362"/>
                      <a:pt x="172" y="362"/>
                      <a:pt x="172" y="362"/>
                    </a:cubicBezTo>
                    <a:cubicBezTo>
                      <a:pt x="172" y="362"/>
                      <a:pt x="172" y="362"/>
                      <a:pt x="172" y="362"/>
                    </a:cubicBezTo>
                    <a:cubicBezTo>
                      <a:pt x="172" y="362"/>
                      <a:pt x="172" y="362"/>
                      <a:pt x="172" y="362"/>
                    </a:cubicBezTo>
                    <a:cubicBezTo>
                      <a:pt x="172" y="361"/>
                      <a:pt x="172" y="361"/>
                      <a:pt x="172" y="361"/>
                    </a:cubicBezTo>
                    <a:cubicBezTo>
                      <a:pt x="172" y="361"/>
                      <a:pt x="172" y="361"/>
                      <a:pt x="172" y="361"/>
                    </a:cubicBezTo>
                    <a:cubicBezTo>
                      <a:pt x="173" y="361"/>
                      <a:pt x="173" y="360"/>
                      <a:pt x="174" y="360"/>
                    </a:cubicBezTo>
                    <a:cubicBezTo>
                      <a:pt x="174" y="360"/>
                      <a:pt x="174" y="360"/>
                      <a:pt x="174" y="360"/>
                    </a:cubicBezTo>
                    <a:cubicBezTo>
                      <a:pt x="173" y="361"/>
                      <a:pt x="174" y="362"/>
                      <a:pt x="173" y="362"/>
                    </a:cubicBezTo>
                    <a:cubicBezTo>
                      <a:pt x="173" y="362"/>
                      <a:pt x="173" y="362"/>
                      <a:pt x="173" y="362"/>
                    </a:cubicBezTo>
                    <a:cubicBezTo>
                      <a:pt x="172" y="362"/>
                      <a:pt x="172" y="362"/>
                      <a:pt x="172" y="362"/>
                    </a:cubicBezTo>
                    <a:cubicBezTo>
                      <a:pt x="173" y="363"/>
                      <a:pt x="173" y="363"/>
                      <a:pt x="175" y="364"/>
                    </a:cubicBezTo>
                    <a:cubicBezTo>
                      <a:pt x="175" y="362"/>
                      <a:pt x="174" y="359"/>
                      <a:pt x="177" y="359"/>
                    </a:cubicBezTo>
                    <a:cubicBezTo>
                      <a:pt x="177" y="358"/>
                      <a:pt x="177" y="358"/>
                      <a:pt x="177" y="358"/>
                    </a:cubicBezTo>
                    <a:cubicBezTo>
                      <a:pt x="177" y="358"/>
                      <a:pt x="177" y="358"/>
                      <a:pt x="177" y="358"/>
                    </a:cubicBezTo>
                    <a:cubicBezTo>
                      <a:pt x="178" y="358"/>
                      <a:pt x="178" y="358"/>
                      <a:pt x="179" y="358"/>
                    </a:cubicBezTo>
                    <a:cubicBezTo>
                      <a:pt x="178" y="357"/>
                      <a:pt x="177" y="356"/>
                      <a:pt x="177" y="356"/>
                    </a:cubicBezTo>
                    <a:cubicBezTo>
                      <a:pt x="178" y="355"/>
                      <a:pt x="175" y="353"/>
                      <a:pt x="177" y="352"/>
                    </a:cubicBezTo>
                    <a:cubicBezTo>
                      <a:pt x="177" y="351"/>
                      <a:pt x="177" y="351"/>
                      <a:pt x="177" y="351"/>
                    </a:cubicBezTo>
                    <a:cubicBezTo>
                      <a:pt x="177" y="351"/>
                      <a:pt x="177" y="351"/>
                      <a:pt x="178" y="351"/>
                    </a:cubicBezTo>
                    <a:cubicBezTo>
                      <a:pt x="178" y="351"/>
                      <a:pt x="178" y="351"/>
                      <a:pt x="178" y="351"/>
                    </a:cubicBezTo>
                    <a:cubicBezTo>
                      <a:pt x="178" y="351"/>
                      <a:pt x="179" y="351"/>
                      <a:pt x="179" y="350"/>
                    </a:cubicBezTo>
                    <a:cubicBezTo>
                      <a:pt x="178" y="349"/>
                      <a:pt x="178" y="349"/>
                      <a:pt x="178" y="349"/>
                    </a:cubicBezTo>
                    <a:cubicBezTo>
                      <a:pt x="179" y="347"/>
                      <a:pt x="180" y="347"/>
                      <a:pt x="181" y="345"/>
                    </a:cubicBezTo>
                    <a:cubicBezTo>
                      <a:pt x="181" y="344"/>
                      <a:pt x="181" y="344"/>
                      <a:pt x="181" y="344"/>
                    </a:cubicBezTo>
                    <a:cubicBezTo>
                      <a:pt x="181" y="344"/>
                      <a:pt x="181" y="343"/>
                      <a:pt x="181" y="343"/>
                    </a:cubicBezTo>
                    <a:cubicBezTo>
                      <a:pt x="181" y="343"/>
                      <a:pt x="181" y="343"/>
                      <a:pt x="181" y="343"/>
                    </a:cubicBezTo>
                    <a:cubicBezTo>
                      <a:pt x="178" y="343"/>
                      <a:pt x="177" y="341"/>
                      <a:pt x="176" y="339"/>
                    </a:cubicBezTo>
                    <a:cubicBezTo>
                      <a:pt x="177" y="338"/>
                      <a:pt x="178" y="337"/>
                      <a:pt x="180" y="337"/>
                    </a:cubicBezTo>
                    <a:cubicBezTo>
                      <a:pt x="180" y="337"/>
                      <a:pt x="180" y="337"/>
                      <a:pt x="180" y="337"/>
                    </a:cubicBezTo>
                    <a:cubicBezTo>
                      <a:pt x="180" y="337"/>
                      <a:pt x="180" y="337"/>
                      <a:pt x="180" y="336"/>
                    </a:cubicBezTo>
                    <a:cubicBezTo>
                      <a:pt x="180" y="336"/>
                      <a:pt x="180" y="336"/>
                      <a:pt x="180" y="335"/>
                    </a:cubicBezTo>
                    <a:cubicBezTo>
                      <a:pt x="180" y="335"/>
                      <a:pt x="180" y="334"/>
                      <a:pt x="180" y="333"/>
                    </a:cubicBezTo>
                    <a:cubicBezTo>
                      <a:pt x="180" y="333"/>
                      <a:pt x="180" y="333"/>
                      <a:pt x="180" y="332"/>
                    </a:cubicBezTo>
                    <a:cubicBezTo>
                      <a:pt x="181" y="332"/>
                      <a:pt x="181" y="332"/>
                      <a:pt x="182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0"/>
                      <a:pt x="181" y="330"/>
                      <a:pt x="181" y="330"/>
                    </a:cubicBezTo>
                    <a:cubicBezTo>
                      <a:pt x="181" y="330"/>
                      <a:pt x="182" y="330"/>
                      <a:pt x="182" y="330"/>
                    </a:cubicBezTo>
                    <a:cubicBezTo>
                      <a:pt x="182" y="331"/>
                      <a:pt x="182" y="331"/>
                      <a:pt x="182" y="331"/>
                    </a:cubicBezTo>
                    <a:cubicBezTo>
                      <a:pt x="184" y="331"/>
                      <a:pt x="183" y="330"/>
                      <a:pt x="183" y="329"/>
                    </a:cubicBezTo>
                    <a:cubicBezTo>
                      <a:pt x="182" y="329"/>
                      <a:pt x="182" y="329"/>
                      <a:pt x="182" y="329"/>
                    </a:cubicBezTo>
                    <a:cubicBezTo>
                      <a:pt x="182" y="329"/>
                      <a:pt x="182" y="329"/>
                      <a:pt x="182" y="329"/>
                    </a:cubicBezTo>
                    <a:cubicBezTo>
                      <a:pt x="182" y="329"/>
                      <a:pt x="182" y="329"/>
                      <a:pt x="182" y="329"/>
                    </a:cubicBezTo>
                    <a:cubicBezTo>
                      <a:pt x="182" y="329"/>
                      <a:pt x="181" y="329"/>
                      <a:pt x="181" y="329"/>
                    </a:cubicBezTo>
                    <a:cubicBezTo>
                      <a:pt x="181" y="329"/>
                      <a:pt x="182" y="329"/>
                      <a:pt x="182" y="329"/>
                    </a:cubicBezTo>
                    <a:cubicBezTo>
                      <a:pt x="182" y="329"/>
                      <a:pt x="182" y="329"/>
                      <a:pt x="182" y="329"/>
                    </a:cubicBezTo>
                    <a:cubicBezTo>
                      <a:pt x="182" y="329"/>
                      <a:pt x="181" y="329"/>
                      <a:pt x="181" y="330"/>
                    </a:cubicBezTo>
                    <a:cubicBezTo>
                      <a:pt x="181" y="330"/>
                      <a:pt x="181" y="330"/>
                      <a:pt x="181" y="330"/>
                    </a:cubicBezTo>
                    <a:cubicBezTo>
                      <a:pt x="181" y="330"/>
                      <a:pt x="181" y="330"/>
                      <a:pt x="181" y="329"/>
                    </a:cubicBezTo>
                    <a:cubicBezTo>
                      <a:pt x="181" y="329"/>
                      <a:pt x="181" y="329"/>
                      <a:pt x="181" y="329"/>
                    </a:cubicBezTo>
                    <a:cubicBezTo>
                      <a:pt x="181" y="329"/>
                      <a:pt x="181" y="329"/>
                      <a:pt x="181" y="329"/>
                    </a:cubicBezTo>
                    <a:cubicBezTo>
                      <a:pt x="180" y="329"/>
                      <a:pt x="179" y="328"/>
                      <a:pt x="180" y="327"/>
                    </a:cubicBezTo>
                    <a:cubicBezTo>
                      <a:pt x="179" y="327"/>
                      <a:pt x="179" y="325"/>
                      <a:pt x="180" y="325"/>
                    </a:cubicBezTo>
                    <a:cubicBezTo>
                      <a:pt x="180" y="326"/>
                      <a:pt x="182" y="326"/>
                      <a:pt x="183" y="326"/>
                    </a:cubicBezTo>
                    <a:cubicBezTo>
                      <a:pt x="184" y="326"/>
                      <a:pt x="185" y="326"/>
                      <a:pt x="185" y="324"/>
                    </a:cubicBezTo>
                    <a:cubicBezTo>
                      <a:pt x="184" y="324"/>
                      <a:pt x="185" y="323"/>
                      <a:pt x="185" y="322"/>
                    </a:cubicBezTo>
                    <a:cubicBezTo>
                      <a:pt x="185" y="322"/>
                      <a:pt x="185" y="322"/>
                      <a:pt x="185" y="322"/>
                    </a:cubicBezTo>
                    <a:cubicBezTo>
                      <a:pt x="185" y="322"/>
                      <a:pt x="184" y="322"/>
                      <a:pt x="184" y="322"/>
                    </a:cubicBezTo>
                    <a:cubicBezTo>
                      <a:pt x="184" y="321"/>
                      <a:pt x="184" y="319"/>
                      <a:pt x="184" y="319"/>
                    </a:cubicBezTo>
                    <a:cubicBezTo>
                      <a:pt x="184" y="318"/>
                      <a:pt x="184" y="318"/>
                      <a:pt x="184" y="317"/>
                    </a:cubicBezTo>
                    <a:cubicBezTo>
                      <a:pt x="184" y="317"/>
                      <a:pt x="184" y="317"/>
                      <a:pt x="185" y="317"/>
                    </a:cubicBezTo>
                    <a:cubicBezTo>
                      <a:pt x="186" y="317"/>
                      <a:pt x="186" y="319"/>
                      <a:pt x="186" y="319"/>
                    </a:cubicBezTo>
                    <a:cubicBezTo>
                      <a:pt x="186" y="319"/>
                      <a:pt x="186" y="319"/>
                      <a:pt x="186" y="319"/>
                    </a:cubicBezTo>
                    <a:cubicBezTo>
                      <a:pt x="186" y="319"/>
                      <a:pt x="186" y="319"/>
                      <a:pt x="186" y="319"/>
                    </a:cubicBezTo>
                    <a:cubicBezTo>
                      <a:pt x="186" y="319"/>
                      <a:pt x="186" y="319"/>
                      <a:pt x="185" y="319"/>
                    </a:cubicBezTo>
                    <a:cubicBezTo>
                      <a:pt x="185" y="319"/>
                      <a:pt x="185" y="319"/>
                      <a:pt x="185" y="319"/>
                    </a:cubicBezTo>
                    <a:cubicBezTo>
                      <a:pt x="185" y="320"/>
                      <a:pt x="186" y="320"/>
                      <a:pt x="186" y="320"/>
                    </a:cubicBezTo>
                    <a:cubicBezTo>
                      <a:pt x="186" y="320"/>
                      <a:pt x="187" y="320"/>
                      <a:pt x="187" y="320"/>
                    </a:cubicBezTo>
                    <a:cubicBezTo>
                      <a:pt x="190" y="320"/>
                      <a:pt x="192" y="319"/>
                      <a:pt x="194" y="318"/>
                    </a:cubicBezTo>
                    <a:cubicBezTo>
                      <a:pt x="194" y="318"/>
                      <a:pt x="193" y="317"/>
                      <a:pt x="194" y="317"/>
                    </a:cubicBezTo>
                    <a:cubicBezTo>
                      <a:pt x="194" y="316"/>
                      <a:pt x="195" y="315"/>
                      <a:pt x="195" y="314"/>
                    </a:cubicBezTo>
                    <a:cubicBezTo>
                      <a:pt x="195" y="314"/>
                      <a:pt x="194" y="314"/>
                      <a:pt x="194" y="314"/>
                    </a:cubicBezTo>
                    <a:cubicBezTo>
                      <a:pt x="193" y="314"/>
                      <a:pt x="193" y="312"/>
                      <a:pt x="194" y="311"/>
                    </a:cubicBezTo>
                    <a:cubicBezTo>
                      <a:pt x="192" y="310"/>
                      <a:pt x="190" y="309"/>
                      <a:pt x="190" y="307"/>
                    </a:cubicBezTo>
                    <a:cubicBezTo>
                      <a:pt x="191" y="309"/>
                      <a:pt x="193" y="309"/>
                      <a:pt x="195" y="310"/>
                    </a:cubicBezTo>
                    <a:cubicBezTo>
                      <a:pt x="195" y="310"/>
                      <a:pt x="195" y="310"/>
                      <a:pt x="195" y="310"/>
                    </a:cubicBezTo>
                    <a:cubicBezTo>
                      <a:pt x="195" y="310"/>
                      <a:pt x="196" y="310"/>
                      <a:pt x="196" y="310"/>
                    </a:cubicBezTo>
                    <a:cubicBezTo>
                      <a:pt x="197" y="310"/>
                      <a:pt x="197" y="310"/>
                      <a:pt x="198" y="310"/>
                    </a:cubicBezTo>
                    <a:cubicBezTo>
                      <a:pt x="199" y="310"/>
                      <a:pt x="200" y="309"/>
                      <a:pt x="200" y="307"/>
                    </a:cubicBezTo>
                    <a:cubicBezTo>
                      <a:pt x="202" y="307"/>
                      <a:pt x="202" y="305"/>
                      <a:pt x="203" y="303"/>
                    </a:cubicBezTo>
                    <a:cubicBezTo>
                      <a:pt x="203" y="303"/>
                      <a:pt x="202" y="303"/>
                      <a:pt x="202" y="302"/>
                    </a:cubicBezTo>
                    <a:cubicBezTo>
                      <a:pt x="203" y="302"/>
                      <a:pt x="203" y="301"/>
                      <a:pt x="203" y="301"/>
                    </a:cubicBezTo>
                    <a:cubicBezTo>
                      <a:pt x="203" y="301"/>
                      <a:pt x="203" y="301"/>
                      <a:pt x="204" y="301"/>
                    </a:cubicBezTo>
                    <a:cubicBezTo>
                      <a:pt x="204" y="301"/>
                      <a:pt x="204" y="299"/>
                      <a:pt x="205" y="299"/>
                    </a:cubicBezTo>
                    <a:cubicBezTo>
                      <a:pt x="204" y="298"/>
                      <a:pt x="204" y="298"/>
                      <a:pt x="204" y="298"/>
                    </a:cubicBezTo>
                    <a:cubicBezTo>
                      <a:pt x="205" y="299"/>
                      <a:pt x="205" y="299"/>
                      <a:pt x="206" y="299"/>
                    </a:cubicBezTo>
                    <a:cubicBezTo>
                      <a:pt x="205" y="301"/>
                      <a:pt x="204" y="301"/>
                      <a:pt x="203" y="303"/>
                    </a:cubicBezTo>
                    <a:cubicBezTo>
                      <a:pt x="206" y="302"/>
                      <a:pt x="206" y="297"/>
                      <a:pt x="209" y="294"/>
                    </a:cubicBezTo>
                    <a:cubicBezTo>
                      <a:pt x="209" y="294"/>
                      <a:pt x="209" y="293"/>
                      <a:pt x="210" y="293"/>
                    </a:cubicBezTo>
                    <a:cubicBezTo>
                      <a:pt x="209" y="292"/>
                      <a:pt x="209" y="291"/>
                      <a:pt x="209" y="289"/>
                    </a:cubicBezTo>
                    <a:cubicBezTo>
                      <a:pt x="209" y="289"/>
                      <a:pt x="209" y="289"/>
                      <a:pt x="209" y="289"/>
                    </a:cubicBezTo>
                    <a:cubicBezTo>
                      <a:pt x="209" y="289"/>
                      <a:pt x="209" y="288"/>
                      <a:pt x="209" y="288"/>
                    </a:cubicBezTo>
                    <a:cubicBezTo>
                      <a:pt x="209" y="288"/>
                      <a:pt x="209" y="288"/>
                      <a:pt x="209" y="288"/>
                    </a:cubicBezTo>
                    <a:cubicBezTo>
                      <a:pt x="209" y="288"/>
                      <a:pt x="209" y="288"/>
                      <a:pt x="209" y="288"/>
                    </a:cubicBezTo>
                    <a:cubicBezTo>
                      <a:pt x="211" y="287"/>
                      <a:pt x="212" y="284"/>
                      <a:pt x="215" y="283"/>
                    </a:cubicBezTo>
                    <a:cubicBezTo>
                      <a:pt x="215" y="283"/>
                      <a:pt x="215" y="284"/>
                      <a:pt x="215" y="284"/>
                    </a:cubicBezTo>
                    <a:cubicBezTo>
                      <a:pt x="215" y="284"/>
                      <a:pt x="215" y="284"/>
                      <a:pt x="215" y="284"/>
                    </a:cubicBezTo>
                    <a:cubicBezTo>
                      <a:pt x="215" y="283"/>
                      <a:pt x="217" y="283"/>
                      <a:pt x="217" y="282"/>
                    </a:cubicBezTo>
                    <a:cubicBezTo>
                      <a:pt x="217" y="282"/>
                      <a:pt x="216" y="282"/>
                      <a:pt x="216" y="282"/>
                    </a:cubicBezTo>
                    <a:cubicBezTo>
                      <a:pt x="217" y="281"/>
                      <a:pt x="218" y="281"/>
                      <a:pt x="218" y="281"/>
                    </a:cubicBezTo>
                    <a:cubicBezTo>
                      <a:pt x="218" y="281"/>
                      <a:pt x="218" y="281"/>
                      <a:pt x="219" y="281"/>
                    </a:cubicBezTo>
                    <a:cubicBezTo>
                      <a:pt x="217" y="282"/>
                      <a:pt x="217" y="282"/>
                      <a:pt x="217" y="282"/>
                    </a:cubicBezTo>
                    <a:cubicBezTo>
                      <a:pt x="217" y="282"/>
                      <a:pt x="217" y="282"/>
                      <a:pt x="217" y="282"/>
                    </a:cubicBezTo>
                    <a:cubicBezTo>
                      <a:pt x="219" y="282"/>
                      <a:pt x="219" y="281"/>
                      <a:pt x="220" y="281"/>
                    </a:cubicBezTo>
                    <a:cubicBezTo>
                      <a:pt x="220" y="282"/>
                      <a:pt x="220" y="282"/>
                      <a:pt x="220" y="282"/>
                    </a:cubicBezTo>
                    <a:cubicBezTo>
                      <a:pt x="221" y="281"/>
                      <a:pt x="222" y="282"/>
                      <a:pt x="222" y="281"/>
                    </a:cubicBezTo>
                    <a:cubicBezTo>
                      <a:pt x="222" y="281"/>
                      <a:pt x="222" y="281"/>
                      <a:pt x="222" y="281"/>
                    </a:cubicBezTo>
                    <a:cubicBezTo>
                      <a:pt x="223" y="280"/>
                      <a:pt x="224" y="280"/>
                      <a:pt x="224" y="279"/>
                    </a:cubicBezTo>
                    <a:cubicBezTo>
                      <a:pt x="225" y="279"/>
                      <a:pt x="224" y="279"/>
                      <a:pt x="224" y="278"/>
                    </a:cubicBezTo>
                    <a:cubicBezTo>
                      <a:pt x="225" y="277"/>
                      <a:pt x="225" y="277"/>
                      <a:pt x="225" y="276"/>
                    </a:cubicBezTo>
                    <a:cubicBezTo>
                      <a:pt x="226" y="275"/>
                      <a:pt x="226" y="275"/>
                      <a:pt x="227" y="274"/>
                    </a:cubicBezTo>
                    <a:cubicBezTo>
                      <a:pt x="227" y="273"/>
                      <a:pt x="226" y="271"/>
                      <a:pt x="228" y="270"/>
                    </a:cubicBezTo>
                    <a:cubicBezTo>
                      <a:pt x="228" y="268"/>
                      <a:pt x="228" y="265"/>
                      <a:pt x="228" y="262"/>
                    </a:cubicBezTo>
                    <a:cubicBezTo>
                      <a:pt x="228" y="262"/>
                      <a:pt x="227" y="262"/>
                      <a:pt x="227" y="262"/>
                    </a:cubicBezTo>
                    <a:cubicBezTo>
                      <a:pt x="228" y="261"/>
                      <a:pt x="227" y="260"/>
                      <a:pt x="228" y="260"/>
                    </a:cubicBezTo>
                    <a:cubicBezTo>
                      <a:pt x="228" y="259"/>
                      <a:pt x="227" y="259"/>
                      <a:pt x="227" y="259"/>
                    </a:cubicBezTo>
                    <a:cubicBezTo>
                      <a:pt x="227" y="259"/>
                      <a:pt x="228" y="259"/>
                      <a:pt x="228" y="259"/>
                    </a:cubicBezTo>
                    <a:cubicBezTo>
                      <a:pt x="228" y="259"/>
                      <a:pt x="228" y="259"/>
                      <a:pt x="228" y="259"/>
                    </a:cubicBezTo>
                    <a:cubicBezTo>
                      <a:pt x="229" y="259"/>
                      <a:pt x="229" y="259"/>
                      <a:pt x="229" y="259"/>
                    </a:cubicBezTo>
                    <a:cubicBezTo>
                      <a:pt x="229" y="260"/>
                      <a:pt x="228" y="260"/>
                      <a:pt x="228" y="260"/>
                    </a:cubicBezTo>
                    <a:cubicBezTo>
                      <a:pt x="230" y="259"/>
                      <a:pt x="230" y="257"/>
                      <a:pt x="231" y="256"/>
                    </a:cubicBezTo>
                    <a:cubicBezTo>
                      <a:pt x="233" y="254"/>
                      <a:pt x="235" y="252"/>
                      <a:pt x="236" y="249"/>
                    </a:cubicBezTo>
                    <a:cubicBezTo>
                      <a:pt x="236" y="249"/>
                      <a:pt x="236" y="249"/>
                      <a:pt x="236" y="249"/>
                    </a:cubicBezTo>
                    <a:cubicBezTo>
                      <a:pt x="237" y="247"/>
                      <a:pt x="235" y="246"/>
                      <a:pt x="235" y="244"/>
                    </a:cubicBezTo>
                    <a:cubicBezTo>
                      <a:pt x="234" y="244"/>
                      <a:pt x="234" y="243"/>
                      <a:pt x="233" y="243"/>
                    </a:cubicBezTo>
                    <a:cubicBezTo>
                      <a:pt x="233" y="243"/>
                      <a:pt x="232" y="243"/>
                      <a:pt x="232" y="243"/>
                    </a:cubicBezTo>
                    <a:cubicBezTo>
                      <a:pt x="232" y="243"/>
                      <a:pt x="231" y="243"/>
                      <a:pt x="231" y="243"/>
                    </a:cubicBezTo>
                    <a:moveTo>
                      <a:pt x="79" y="172"/>
                    </a:moveTo>
                    <a:cubicBezTo>
                      <a:pt x="79" y="172"/>
                      <a:pt x="79" y="172"/>
                      <a:pt x="79" y="172"/>
                    </a:cubicBezTo>
                    <a:cubicBezTo>
                      <a:pt x="79" y="179"/>
                      <a:pt x="79" y="179"/>
                      <a:pt x="79" y="179"/>
                    </a:cubicBezTo>
                    <a:cubicBezTo>
                      <a:pt x="79" y="179"/>
                      <a:pt x="80" y="180"/>
                      <a:pt x="81" y="180"/>
                    </a:cubicBezTo>
                    <a:cubicBezTo>
                      <a:pt x="81" y="181"/>
                      <a:pt x="81" y="182"/>
                      <a:pt x="81" y="182"/>
                    </a:cubicBezTo>
                    <a:cubicBezTo>
                      <a:pt x="82" y="182"/>
                      <a:pt x="82" y="181"/>
                      <a:pt x="82" y="181"/>
                    </a:cubicBezTo>
                    <a:cubicBezTo>
                      <a:pt x="82" y="180"/>
                      <a:pt x="82" y="179"/>
                      <a:pt x="81" y="179"/>
                    </a:cubicBezTo>
                    <a:cubicBezTo>
                      <a:pt x="81" y="179"/>
                      <a:pt x="81" y="179"/>
                      <a:pt x="81" y="179"/>
                    </a:cubicBezTo>
                    <a:cubicBezTo>
                      <a:pt x="79" y="177"/>
                      <a:pt x="80" y="174"/>
                      <a:pt x="79" y="172"/>
                    </a:cubicBezTo>
                    <a:moveTo>
                      <a:pt x="158" y="142"/>
                    </a:moveTo>
                    <a:cubicBezTo>
                      <a:pt x="158" y="142"/>
                      <a:pt x="157" y="142"/>
                      <a:pt x="157" y="142"/>
                    </a:cubicBez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58" y="142"/>
                      <a:pt x="158" y="142"/>
                      <a:pt x="158" y="142"/>
                    </a:cubicBezTo>
                    <a:moveTo>
                      <a:pt x="154" y="141"/>
                    </a:moveTo>
                    <a:cubicBezTo>
                      <a:pt x="154" y="141"/>
                      <a:pt x="154" y="141"/>
                      <a:pt x="154" y="141"/>
                    </a:cubicBezTo>
                    <a:cubicBezTo>
                      <a:pt x="154" y="141"/>
                      <a:pt x="153" y="141"/>
                      <a:pt x="154" y="140"/>
                    </a:cubicBezTo>
                    <a:cubicBezTo>
                      <a:pt x="154" y="140"/>
                      <a:pt x="155" y="140"/>
                      <a:pt x="155" y="141"/>
                    </a:cubicBezTo>
                    <a:cubicBezTo>
                      <a:pt x="154" y="141"/>
                      <a:pt x="154" y="141"/>
                      <a:pt x="154" y="141"/>
                    </a:cubicBezTo>
                    <a:cubicBezTo>
                      <a:pt x="154" y="141"/>
                      <a:pt x="153" y="141"/>
                      <a:pt x="153" y="141"/>
                    </a:cubicBezTo>
                    <a:cubicBezTo>
                      <a:pt x="153" y="141"/>
                      <a:pt x="153" y="141"/>
                      <a:pt x="153" y="141"/>
                    </a:cubicBezTo>
                    <a:cubicBezTo>
                      <a:pt x="153" y="141"/>
                      <a:pt x="153" y="141"/>
                      <a:pt x="153" y="141"/>
                    </a:cubicBezTo>
                    <a:cubicBezTo>
                      <a:pt x="153" y="141"/>
                      <a:pt x="154" y="141"/>
                      <a:pt x="154" y="141"/>
                    </a:cubicBezTo>
                    <a:moveTo>
                      <a:pt x="149" y="134"/>
                    </a:moveTo>
                    <a:cubicBezTo>
                      <a:pt x="150" y="133"/>
                      <a:pt x="150" y="133"/>
                      <a:pt x="151" y="133"/>
                    </a:cubicBezTo>
                    <a:cubicBezTo>
                      <a:pt x="151" y="133"/>
                      <a:pt x="152" y="133"/>
                      <a:pt x="152" y="133"/>
                    </a:cubicBezTo>
                    <a:cubicBezTo>
                      <a:pt x="151" y="135"/>
                      <a:pt x="148" y="135"/>
                      <a:pt x="146" y="136"/>
                    </a:cubicBezTo>
                    <a:cubicBezTo>
                      <a:pt x="145" y="136"/>
                      <a:pt x="145" y="137"/>
                      <a:pt x="144" y="137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4" y="136"/>
                      <a:pt x="143" y="136"/>
                      <a:pt x="143" y="136"/>
                    </a:cubicBezTo>
                    <a:cubicBezTo>
                      <a:pt x="143" y="135"/>
                      <a:pt x="144" y="134"/>
                      <a:pt x="144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4"/>
                      <a:pt x="144" y="133"/>
                      <a:pt x="144" y="134"/>
                    </a:cubicBezTo>
                    <a:cubicBezTo>
                      <a:pt x="144" y="134"/>
                      <a:pt x="144" y="135"/>
                      <a:pt x="145" y="135"/>
                    </a:cubicBezTo>
                    <a:cubicBezTo>
                      <a:pt x="145" y="135"/>
                      <a:pt x="146" y="134"/>
                      <a:pt x="146" y="134"/>
                    </a:cubicBezTo>
                    <a:cubicBezTo>
                      <a:pt x="147" y="133"/>
                      <a:pt x="147" y="133"/>
                      <a:pt x="148" y="133"/>
                    </a:cubicBezTo>
                    <a:cubicBezTo>
                      <a:pt x="148" y="133"/>
                      <a:pt x="149" y="133"/>
                      <a:pt x="149" y="134"/>
                    </a:cubicBezTo>
                    <a:moveTo>
                      <a:pt x="153" y="124"/>
                    </a:move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52" y="123"/>
                      <a:pt x="152" y="123"/>
                      <a:pt x="153" y="123"/>
                    </a:cubicBezTo>
                    <a:cubicBezTo>
                      <a:pt x="153" y="123"/>
                      <a:pt x="153" y="123"/>
                      <a:pt x="153" y="123"/>
                    </a:cubicBezTo>
                    <a:cubicBezTo>
                      <a:pt x="153" y="124"/>
                      <a:pt x="153" y="124"/>
                      <a:pt x="153" y="124"/>
                    </a:cubicBezTo>
                    <a:moveTo>
                      <a:pt x="158" y="121"/>
                    </a:moveTo>
                    <a:cubicBezTo>
                      <a:pt x="144" y="121"/>
                      <a:pt x="144" y="121"/>
                      <a:pt x="144" y="121"/>
                    </a:cubicBezTo>
                    <a:cubicBezTo>
                      <a:pt x="143" y="121"/>
                      <a:pt x="143" y="121"/>
                      <a:pt x="143" y="122"/>
                    </a:cubicBezTo>
                    <a:cubicBezTo>
                      <a:pt x="145" y="123"/>
                      <a:pt x="148" y="123"/>
                      <a:pt x="150" y="124"/>
                    </a:cubicBezTo>
                    <a:cubicBezTo>
                      <a:pt x="150" y="125"/>
                      <a:pt x="151" y="126"/>
                      <a:pt x="152" y="127"/>
                    </a:cubicBezTo>
                    <a:cubicBezTo>
                      <a:pt x="152" y="127"/>
                      <a:pt x="152" y="127"/>
                      <a:pt x="152" y="127"/>
                    </a:cubicBezTo>
                    <a:cubicBezTo>
                      <a:pt x="152" y="127"/>
                      <a:pt x="152" y="127"/>
                      <a:pt x="152" y="127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1" y="127"/>
                      <a:pt x="151" y="127"/>
                      <a:pt x="151" y="128"/>
                    </a:cubicBezTo>
                    <a:cubicBezTo>
                      <a:pt x="151" y="128"/>
                      <a:pt x="151" y="128"/>
                      <a:pt x="151" y="128"/>
                    </a:cubicBezTo>
                    <a:cubicBezTo>
                      <a:pt x="151" y="128"/>
                      <a:pt x="150" y="128"/>
                      <a:pt x="150" y="128"/>
                    </a:cubicBezTo>
                    <a:cubicBezTo>
                      <a:pt x="150" y="128"/>
                      <a:pt x="150" y="127"/>
                      <a:pt x="150" y="127"/>
                    </a:cubicBezTo>
                    <a:cubicBezTo>
                      <a:pt x="150" y="127"/>
                      <a:pt x="149" y="127"/>
                      <a:pt x="149" y="128"/>
                    </a:cubicBezTo>
                    <a:cubicBezTo>
                      <a:pt x="149" y="127"/>
                      <a:pt x="149" y="126"/>
                      <a:pt x="148" y="126"/>
                    </a:cubicBezTo>
                    <a:cubicBezTo>
                      <a:pt x="149" y="128"/>
                      <a:pt x="147" y="129"/>
                      <a:pt x="147" y="131"/>
                    </a:cubicBezTo>
                    <a:cubicBezTo>
                      <a:pt x="147" y="131"/>
                      <a:pt x="146" y="131"/>
                      <a:pt x="146" y="132"/>
                    </a:cubicBezTo>
                    <a:cubicBezTo>
                      <a:pt x="145" y="131"/>
                      <a:pt x="146" y="129"/>
                      <a:pt x="145" y="129"/>
                    </a:cubicBezTo>
                    <a:cubicBezTo>
                      <a:pt x="144" y="129"/>
                      <a:pt x="144" y="130"/>
                      <a:pt x="143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44" y="129"/>
                      <a:pt x="145" y="128"/>
                      <a:pt x="144" y="126"/>
                    </a:cubicBezTo>
                    <a:cubicBezTo>
                      <a:pt x="144" y="125"/>
                      <a:pt x="143" y="125"/>
                      <a:pt x="142" y="124"/>
                    </a:cubicBezTo>
                    <a:cubicBezTo>
                      <a:pt x="142" y="124"/>
                      <a:pt x="141" y="125"/>
                      <a:pt x="142" y="125"/>
                    </a:cubicBezTo>
                    <a:cubicBezTo>
                      <a:pt x="142" y="125"/>
                      <a:pt x="141" y="125"/>
                      <a:pt x="141" y="125"/>
                    </a:cubicBezTo>
                    <a:cubicBezTo>
                      <a:pt x="141" y="125"/>
                      <a:pt x="141" y="126"/>
                      <a:pt x="141" y="126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40" y="126"/>
                      <a:pt x="140" y="126"/>
                      <a:pt x="140" y="126"/>
                    </a:cubicBezTo>
                    <a:cubicBezTo>
                      <a:pt x="140" y="126"/>
                      <a:pt x="140" y="126"/>
                      <a:pt x="140" y="126"/>
                    </a:cubicBezTo>
                    <a:cubicBezTo>
                      <a:pt x="140" y="126"/>
                      <a:pt x="140" y="126"/>
                      <a:pt x="140" y="126"/>
                    </a:cubicBezTo>
                    <a:cubicBezTo>
                      <a:pt x="138" y="126"/>
                      <a:pt x="139" y="129"/>
                      <a:pt x="138" y="130"/>
                    </a:cubicBezTo>
                    <a:cubicBezTo>
                      <a:pt x="138" y="133"/>
                      <a:pt x="137" y="135"/>
                      <a:pt x="135" y="135"/>
                    </a:cubicBezTo>
                    <a:cubicBezTo>
                      <a:pt x="133" y="132"/>
                      <a:pt x="136" y="129"/>
                      <a:pt x="136" y="126"/>
                    </a:cubicBezTo>
                    <a:cubicBezTo>
                      <a:pt x="136" y="126"/>
                      <a:pt x="136" y="127"/>
                      <a:pt x="135" y="127"/>
                    </a:cubicBezTo>
                    <a:cubicBezTo>
                      <a:pt x="135" y="127"/>
                      <a:pt x="135" y="127"/>
                      <a:pt x="135" y="127"/>
                    </a:cubicBezTo>
                    <a:cubicBezTo>
                      <a:pt x="136" y="126"/>
                      <a:pt x="138" y="123"/>
                      <a:pt x="139" y="123"/>
                    </a:cubicBezTo>
                    <a:cubicBezTo>
                      <a:pt x="139" y="123"/>
                      <a:pt x="139" y="123"/>
                      <a:pt x="139" y="123"/>
                    </a:cubicBezTo>
                    <a:cubicBezTo>
                      <a:pt x="139" y="123"/>
                      <a:pt x="139" y="123"/>
                      <a:pt x="139" y="123"/>
                    </a:cubicBezTo>
                    <a:cubicBezTo>
                      <a:pt x="139" y="123"/>
                      <a:pt x="140" y="123"/>
                      <a:pt x="140" y="123"/>
                    </a:cubicBezTo>
                    <a:cubicBezTo>
                      <a:pt x="140" y="123"/>
                      <a:pt x="140" y="123"/>
                      <a:pt x="141" y="123"/>
                    </a:cubicBezTo>
                    <a:cubicBezTo>
                      <a:pt x="141" y="123"/>
                      <a:pt x="141" y="123"/>
                      <a:pt x="141" y="123"/>
                    </a:cubicBezTo>
                    <a:cubicBezTo>
                      <a:pt x="142" y="123"/>
                      <a:pt x="142" y="123"/>
                      <a:pt x="142" y="124"/>
                    </a:cubicBezTo>
                    <a:cubicBezTo>
                      <a:pt x="143" y="123"/>
                      <a:pt x="143" y="123"/>
                      <a:pt x="143" y="123"/>
                    </a:cubicBezTo>
                    <a:cubicBezTo>
                      <a:pt x="143" y="123"/>
                      <a:pt x="143" y="123"/>
                      <a:pt x="144" y="123"/>
                    </a:cubicBezTo>
                    <a:cubicBezTo>
                      <a:pt x="144" y="123"/>
                      <a:pt x="144" y="123"/>
                      <a:pt x="144" y="123"/>
                    </a:cubicBezTo>
                    <a:cubicBezTo>
                      <a:pt x="144" y="123"/>
                      <a:pt x="143" y="122"/>
                      <a:pt x="142" y="122"/>
                    </a:cubicBezTo>
                    <a:cubicBezTo>
                      <a:pt x="142" y="122"/>
                      <a:pt x="142" y="121"/>
                      <a:pt x="142" y="121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0" y="121"/>
                      <a:pt x="139" y="122"/>
                      <a:pt x="139" y="122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8" y="122"/>
                      <a:pt x="138" y="121"/>
                      <a:pt x="138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2" y="122"/>
                      <a:pt x="111" y="124"/>
                      <a:pt x="111" y="125"/>
                    </a:cubicBezTo>
                    <a:cubicBezTo>
                      <a:pt x="111" y="124"/>
                      <a:pt x="111" y="122"/>
                      <a:pt x="111" y="121"/>
                    </a:cubicBezTo>
                    <a:cubicBezTo>
                      <a:pt x="79" y="121"/>
                      <a:pt x="79" y="121"/>
                      <a:pt x="79" y="121"/>
                    </a:cubicBezTo>
                    <a:cubicBezTo>
                      <a:pt x="79" y="167"/>
                      <a:pt x="79" y="167"/>
                      <a:pt x="79" y="167"/>
                    </a:cubicBezTo>
                    <a:cubicBezTo>
                      <a:pt x="79" y="168"/>
                      <a:pt x="80" y="170"/>
                      <a:pt x="81" y="170"/>
                    </a:cubicBezTo>
                    <a:cubicBezTo>
                      <a:pt x="81" y="171"/>
                      <a:pt x="82" y="172"/>
                      <a:pt x="82" y="172"/>
                    </a:cubicBezTo>
                    <a:cubicBezTo>
                      <a:pt x="82" y="173"/>
                      <a:pt x="82" y="173"/>
                      <a:pt x="82" y="173"/>
                    </a:cubicBezTo>
                    <a:cubicBezTo>
                      <a:pt x="83" y="173"/>
                      <a:pt x="84" y="173"/>
                      <a:pt x="84" y="174"/>
                    </a:cubicBezTo>
                    <a:cubicBezTo>
                      <a:pt x="84" y="174"/>
                      <a:pt x="84" y="174"/>
                      <a:pt x="84" y="174"/>
                    </a:cubicBezTo>
                    <a:cubicBezTo>
                      <a:pt x="84" y="174"/>
                      <a:pt x="84" y="174"/>
                      <a:pt x="84" y="174"/>
                    </a:cubicBezTo>
                    <a:cubicBezTo>
                      <a:pt x="84" y="174"/>
                      <a:pt x="84" y="174"/>
                      <a:pt x="84" y="174"/>
                    </a:cubicBezTo>
                    <a:cubicBezTo>
                      <a:pt x="84" y="174"/>
                      <a:pt x="83" y="174"/>
                      <a:pt x="83" y="174"/>
                    </a:cubicBezTo>
                    <a:cubicBezTo>
                      <a:pt x="82" y="175"/>
                      <a:pt x="84" y="176"/>
                      <a:pt x="86" y="176"/>
                    </a:cubicBezTo>
                    <a:cubicBezTo>
                      <a:pt x="86" y="177"/>
                      <a:pt x="86" y="177"/>
                      <a:pt x="86" y="178"/>
                    </a:cubicBezTo>
                    <a:cubicBezTo>
                      <a:pt x="86" y="178"/>
                      <a:pt x="86" y="178"/>
                      <a:pt x="86" y="178"/>
                    </a:cubicBezTo>
                    <a:cubicBezTo>
                      <a:pt x="88" y="179"/>
                      <a:pt x="89" y="181"/>
                      <a:pt x="90" y="183"/>
                    </a:cubicBezTo>
                    <a:cubicBezTo>
                      <a:pt x="90" y="185"/>
                      <a:pt x="91" y="185"/>
                      <a:pt x="91" y="187"/>
                    </a:cubicBezTo>
                    <a:cubicBezTo>
                      <a:pt x="90" y="187"/>
                      <a:pt x="90" y="187"/>
                      <a:pt x="90" y="188"/>
                    </a:cubicBezTo>
                    <a:cubicBezTo>
                      <a:pt x="89" y="188"/>
                      <a:pt x="89" y="188"/>
                      <a:pt x="89" y="188"/>
                    </a:cubicBezTo>
                    <a:cubicBezTo>
                      <a:pt x="90" y="189"/>
                      <a:pt x="90" y="191"/>
                      <a:pt x="92" y="191"/>
                    </a:cubicBezTo>
                    <a:cubicBezTo>
                      <a:pt x="92" y="191"/>
                      <a:pt x="92" y="191"/>
                      <a:pt x="92" y="191"/>
                    </a:cubicBezTo>
                    <a:cubicBezTo>
                      <a:pt x="92" y="192"/>
                      <a:pt x="92" y="192"/>
                      <a:pt x="92" y="192"/>
                    </a:cubicBezTo>
                    <a:cubicBezTo>
                      <a:pt x="93" y="192"/>
                      <a:pt x="94" y="194"/>
                      <a:pt x="96" y="194"/>
                    </a:cubicBezTo>
                    <a:cubicBezTo>
                      <a:pt x="96" y="194"/>
                      <a:pt x="96" y="194"/>
                      <a:pt x="97" y="194"/>
                    </a:cubicBezTo>
                    <a:cubicBezTo>
                      <a:pt x="97" y="194"/>
                      <a:pt x="98" y="195"/>
                      <a:pt x="99" y="196"/>
                    </a:cubicBezTo>
                    <a:cubicBezTo>
                      <a:pt x="100" y="196"/>
                      <a:pt x="101" y="196"/>
                      <a:pt x="102" y="197"/>
                    </a:cubicBezTo>
                    <a:cubicBezTo>
                      <a:pt x="102" y="197"/>
                      <a:pt x="102" y="197"/>
                      <a:pt x="102" y="197"/>
                    </a:cubicBezTo>
                    <a:cubicBezTo>
                      <a:pt x="102" y="197"/>
                      <a:pt x="102" y="197"/>
                      <a:pt x="102" y="197"/>
                    </a:cubicBezTo>
                    <a:cubicBezTo>
                      <a:pt x="102" y="197"/>
                      <a:pt x="103" y="197"/>
                      <a:pt x="103" y="197"/>
                    </a:cubicBezTo>
                    <a:cubicBezTo>
                      <a:pt x="103" y="197"/>
                      <a:pt x="103" y="197"/>
                      <a:pt x="103" y="197"/>
                    </a:cubicBezTo>
                    <a:cubicBezTo>
                      <a:pt x="104" y="198"/>
                      <a:pt x="105" y="198"/>
                      <a:pt x="106" y="198"/>
                    </a:cubicBezTo>
                    <a:cubicBezTo>
                      <a:pt x="107" y="198"/>
                      <a:pt x="107" y="199"/>
                      <a:pt x="108" y="199"/>
                    </a:cubicBezTo>
                    <a:cubicBezTo>
                      <a:pt x="108" y="199"/>
                      <a:pt x="108" y="199"/>
                      <a:pt x="108" y="199"/>
                    </a:cubicBezTo>
                    <a:cubicBezTo>
                      <a:pt x="109" y="199"/>
                      <a:pt x="110" y="198"/>
                      <a:pt x="111" y="198"/>
                    </a:cubicBezTo>
                    <a:cubicBezTo>
                      <a:pt x="111" y="198"/>
                      <a:pt x="111" y="198"/>
                      <a:pt x="111" y="198"/>
                    </a:cubicBezTo>
                    <a:cubicBezTo>
                      <a:pt x="111" y="197"/>
                      <a:pt x="111" y="197"/>
                      <a:pt x="111" y="197"/>
                    </a:cubicBezTo>
                    <a:cubicBezTo>
                      <a:pt x="111" y="197"/>
                      <a:pt x="111" y="197"/>
                      <a:pt x="111" y="197"/>
                    </a:cubicBezTo>
                    <a:cubicBezTo>
                      <a:pt x="111" y="197"/>
                      <a:pt x="112" y="198"/>
                      <a:pt x="112" y="198"/>
                    </a:cubicBezTo>
                    <a:cubicBezTo>
                      <a:pt x="112" y="198"/>
                      <a:pt x="112" y="197"/>
                      <a:pt x="112" y="197"/>
                    </a:cubicBezTo>
                    <a:cubicBezTo>
                      <a:pt x="112" y="198"/>
                      <a:pt x="112" y="198"/>
                      <a:pt x="112" y="198"/>
                    </a:cubicBezTo>
                    <a:cubicBezTo>
                      <a:pt x="112" y="198"/>
                      <a:pt x="112" y="198"/>
                      <a:pt x="112" y="198"/>
                    </a:cubicBezTo>
                    <a:cubicBezTo>
                      <a:pt x="112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2" y="198"/>
                      <a:pt x="112" y="198"/>
                      <a:pt x="112" y="198"/>
                    </a:cubicBezTo>
                    <a:cubicBezTo>
                      <a:pt x="112" y="198"/>
                      <a:pt x="112" y="198"/>
                      <a:pt x="112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9"/>
                      <a:pt x="113" y="199"/>
                      <a:pt x="114" y="199"/>
                    </a:cubicBezTo>
                    <a:cubicBezTo>
                      <a:pt x="114" y="199"/>
                      <a:pt x="115" y="200"/>
                      <a:pt x="115" y="200"/>
                    </a:cubicBezTo>
                    <a:cubicBezTo>
                      <a:pt x="116" y="201"/>
                      <a:pt x="117" y="202"/>
                      <a:pt x="117" y="202"/>
                    </a:cubicBezTo>
                    <a:cubicBezTo>
                      <a:pt x="118" y="203"/>
                      <a:pt x="119" y="203"/>
                      <a:pt x="120" y="203"/>
                    </a:cubicBezTo>
                    <a:cubicBezTo>
                      <a:pt x="121" y="203"/>
                      <a:pt x="122" y="204"/>
                      <a:pt x="124" y="204"/>
                    </a:cubicBezTo>
                    <a:cubicBezTo>
                      <a:pt x="124" y="204"/>
                      <a:pt x="124" y="204"/>
                      <a:pt x="124" y="204"/>
                    </a:cubicBezTo>
                    <a:cubicBezTo>
                      <a:pt x="124" y="204"/>
                      <a:pt x="124" y="204"/>
                      <a:pt x="124" y="204"/>
                    </a:cubicBezTo>
                    <a:cubicBezTo>
                      <a:pt x="124" y="204"/>
                      <a:pt x="124" y="204"/>
                      <a:pt x="124" y="204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5"/>
                      <a:pt x="126" y="205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26" y="204"/>
                      <a:pt x="127" y="204"/>
                      <a:pt x="127" y="204"/>
                    </a:cubicBezTo>
                    <a:cubicBezTo>
                      <a:pt x="127" y="204"/>
                      <a:pt x="127" y="204"/>
                      <a:pt x="127" y="204"/>
                    </a:cubicBezTo>
                    <a:cubicBezTo>
                      <a:pt x="127" y="204"/>
                      <a:pt x="127" y="204"/>
                      <a:pt x="127" y="205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7" y="206"/>
                      <a:pt x="128" y="208"/>
                      <a:pt x="130" y="209"/>
                    </a:cubicBezTo>
                    <a:cubicBezTo>
                      <a:pt x="130" y="209"/>
                      <a:pt x="130" y="209"/>
                      <a:pt x="130" y="209"/>
                    </a:cubicBezTo>
                    <a:cubicBezTo>
                      <a:pt x="130" y="209"/>
                      <a:pt x="130" y="209"/>
                      <a:pt x="130" y="209"/>
                    </a:cubicBezTo>
                    <a:cubicBezTo>
                      <a:pt x="130" y="209"/>
                      <a:pt x="130" y="210"/>
                      <a:pt x="130" y="210"/>
                    </a:cubicBezTo>
                    <a:cubicBezTo>
                      <a:pt x="129" y="211"/>
                      <a:pt x="131" y="212"/>
                      <a:pt x="131" y="212"/>
                    </a:cubicBezTo>
                    <a:cubicBezTo>
                      <a:pt x="132" y="211"/>
                      <a:pt x="131" y="211"/>
                      <a:pt x="131" y="211"/>
                    </a:cubicBezTo>
                    <a:cubicBezTo>
                      <a:pt x="132" y="211"/>
                      <a:pt x="133" y="212"/>
                      <a:pt x="134" y="213"/>
                    </a:cubicBezTo>
                    <a:cubicBezTo>
                      <a:pt x="134" y="214"/>
                      <a:pt x="134" y="214"/>
                      <a:pt x="134" y="214"/>
                    </a:cubicBezTo>
                    <a:cubicBezTo>
                      <a:pt x="134" y="214"/>
                      <a:pt x="134" y="215"/>
                      <a:pt x="135" y="215"/>
                    </a:cubicBezTo>
                    <a:cubicBezTo>
                      <a:pt x="135" y="215"/>
                      <a:pt x="135" y="215"/>
                      <a:pt x="135" y="215"/>
                    </a:cubicBezTo>
                    <a:cubicBezTo>
                      <a:pt x="135" y="214"/>
                      <a:pt x="134" y="214"/>
                      <a:pt x="134" y="214"/>
                    </a:cubicBezTo>
                    <a:cubicBezTo>
                      <a:pt x="135" y="214"/>
                      <a:pt x="135" y="215"/>
                      <a:pt x="136" y="215"/>
                    </a:cubicBezTo>
                    <a:cubicBezTo>
                      <a:pt x="136" y="215"/>
                      <a:pt x="136" y="215"/>
                      <a:pt x="136" y="215"/>
                    </a:cubicBezTo>
                    <a:cubicBezTo>
                      <a:pt x="136" y="215"/>
                      <a:pt x="136" y="215"/>
                      <a:pt x="136" y="215"/>
                    </a:cubicBezTo>
                    <a:cubicBezTo>
                      <a:pt x="137" y="215"/>
                      <a:pt x="137" y="215"/>
                      <a:pt x="138" y="215"/>
                    </a:cubicBezTo>
                    <a:cubicBezTo>
                      <a:pt x="138" y="216"/>
                      <a:pt x="139" y="216"/>
                      <a:pt x="139" y="216"/>
                    </a:cubicBezTo>
                    <a:cubicBezTo>
                      <a:pt x="139" y="216"/>
                      <a:pt x="139" y="216"/>
                      <a:pt x="139" y="216"/>
                    </a:cubicBezTo>
                    <a:cubicBezTo>
                      <a:pt x="140" y="216"/>
                      <a:pt x="140" y="216"/>
                      <a:pt x="140" y="216"/>
                    </a:cubicBezTo>
                    <a:cubicBezTo>
                      <a:pt x="140" y="216"/>
                      <a:pt x="140" y="217"/>
                      <a:pt x="140" y="217"/>
                    </a:cubicBezTo>
                    <a:cubicBezTo>
                      <a:pt x="141" y="217"/>
                      <a:pt x="141" y="216"/>
                      <a:pt x="142" y="216"/>
                    </a:cubicBezTo>
                    <a:cubicBezTo>
                      <a:pt x="142" y="216"/>
                      <a:pt x="141" y="216"/>
                      <a:pt x="141" y="215"/>
                    </a:cubicBezTo>
                    <a:cubicBezTo>
                      <a:pt x="141" y="215"/>
                      <a:pt x="142" y="215"/>
                      <a:pt x="143" y="214"/>
                    </a:cubicBezTo>
                    <a:cubicBezTo>
                      <a:pt x="143" y="214"/>
                      <a:pt x="142" y="214"/>
                      <a:pt x="142" y="213"/>
                    </a:cubicBezTo>
                    <a:cubicBezTo>
                      <a:pt x="143" y="213"/>
                      <a:pt x="143" y="213"/>
                      <a:pt x="143" y="213"/>
                    </a:cubicBezTo>
                    <a:cubicBezTo>
                      <a:pt x="144" y="213"/>
                      <a:pt x="145" y="214"/>
                      <a:pt x="145" y="214"/>
                    </a:cubicBezTo>
                    <a:cubicBezTo>
                      <a:pt x="145" y="214"/>
                      <a:pt x="145" y="215"/>
                      <a:pt x="145" y="215"/>
                    </a:cubicBezTo>
                    <a:cubicBezTo>
                      <a:pt x="145" y="215"/>
                      <a:pt x="145" y="214"/>
                      <a:pt x="145" y="214"/>
                    </a:cubicBezTo>
                    <a:cubicBezTo>
                      <a:pt x="145" y="214"/>
                      <a:pt x="146" y="214"/>
                      <a:pt x="146" y="214"/>
                    </a:cubicBezTo>
                    <a:cubicBezTo>
                      <a:pt x="146" y="214"/>
                      <a:pt x="146" y="214"/>
                      <a:pt x="146" y="214"/>
                    </a:cubicBezTo>
                    <a:cubicBezTo>
                      <a:pt x="146" y="215"/>
                      <a:pt x="145" y="215"/>
                      <a:pt x="145" y="215"/>
                    </a:cubicBezTo>
                    <a:cubicBezTo>
                      <a:pt x="145" y="216"/>
                      <a:pt x="146" y="217"/>
                      <a:pt x="146" y="217"/>
                    </a:cubicBezTo>
                    <a:cubicBezTo>
                      <a:pt x="146" y="218"/>
                      <a:pt x="147" y="218"/>
                      <a:pt x="147" y="219"/>
                    </a:cubicBezTo>
                    <a:cubicBezTo>
                      <a:pt x="147" y="219"/>
                      <a:pt x="148" y="220"/>
                      <a:pt x="147" y="221"/>
                    </a:cubicBezTo>
                    <a:cubicBezTo>
                      <a:pt x="147" y="221"/>
                      <a:pt x="147" y="223"/>
                      <a:pt x="147" y="224"/>
                    </a:cubicBezTo>
                    <a:cubicBezTo>
                      <a:pt x="147" y="224"/>
                      <a:pt x="148" y="224"/>
                      <a:pt x="148" y="224"/>
                    </a:cubicBezTo>
                    <a:cubicBezTo>
                      <a:pt x="147" y="225"/>
                      <a:pt x="147" y="226"/>
                      <a:pt x="146" y="227"/>
                    </a:cubicBezTo>
                    <a:cubicBezTo>
                      <a:pt x="144" y="227"/>
                      <a:pt x="144" y="229"/>
                      <a:pt x="143" y="230"/>
                    </a:cubicBezTo>
                    <a:cubicBezTo>
                      <a:pt x="142" y="230"/>
                      <a:pt x="142" y="231"/>
                      <a:pt x="141" y="231"/>
                    </a:cubicBezTo>
                    <a:cubicBezTo>
                      <a:pt x="141" y="231"/>
                      <a:pt x="141" y="232"/>
                      <a:pt x="141" y="233"/>
                    </a:cubicBezTo>
                    <a:cubicBezTo>
                      <a:pt x="141" y="233"/>
                      <a:pt x="140" y="233"/>
                      <a:pt x="141" y="234"/>
                    </a:cubicBezTo>
                    <a:cubicBezTo>
                      <a:pt x="140" y="235"/>
                      <a:pt x="140" y="235"/>
                      <a:pt x="139" y="235"/>
                    </a:cubicBezTo>
                    <a:cubicBezTo>
                      <a:pt x="140" y="236"/>
                      <a:pt x="140" y="237"/>
                      <a:pt x="139" y="238"/>
                    </a:cubicBezTo>
                    <a:cubicBezTo>
                      <a:pt x="140" y="238"/>
                      <a:pt x="140" y="239"/>
                      <a:pt x="141" y="239"/>
                    </a:cubicBezTo>
                    <a:cubicBezTo>
                      <a:pt x="141" y="238"/>
                      <a:pt x="141" y="238"/>
                      <a:pt x="142" y="238"/>
                    </a:cubicBezTo>
                    <a:cubicBezTo>
                      <a:pt x="142" y="238"/>
                      <a:pt x="142" y="238"/>
                      <a:pt x="142" y="238"/>
                    </a:cubicBezTo>
                    <a:cubicBezTo>
                      <a:pt x="143" y="241"/>
                      <a:pt x="138" y="241"/>
                      <a:pt x="139" y="243"/>
                    </a:cubicBezTo>
                    <a:cubicBezTo>
                      <a:pt x="158" y="243"/>
                      <a:pt x="158" y="243"/>
                      <a:pt x="158" y="243"/>
                    </a:cubicBezTo>
                    <a:cubicBezTo>
                      <a:pt x="158" y="207"/>
                      <a:pt x="158" y="207"/>
                      <a:pt x="158" y="207"/>
                    </a:cubicBezTo>
                    <a:cubicBezTo>
                      <a:pt x="157" y="208"/>
                      <a:pt x="155" y="208"/>
                      <a:pt x="154" y="208"/>
                    </a:cubicBezTo>
                    <a:cubicBezTo>
                      <a:pt x="154" y="209"/>
                      <a:pt x="154" y="210"/>
                      <a:pt x="154" y="210"/>
                    </a:cubicBezTo>
                    <a:cubicBezTo>
                      <a:pt x="154" y="210"/>
                      <a:pt x="154" y="210"/>
                      <a:pt x="153" y="210"/>
                    </a:cubicBezTo>
                    <a:cubicBezTo>
                      <a:pt x="154" y="209"/>
                      <a:pt x="153" y="209"/>
                      <a:pt x="154" y="209"/>
                    </a:cubicBezTo>
                    <a:cubicBezTo>
                      <a:pt x="153" y="209"/>
                      <a:pt x="153" y="209"/>
                      <a:pt x="153" y="209"/>
                    </a:cubicBezTo>
                    <a:cubicBezTo>
                      <a:pt x="152" y="209"/>
                      <a:pt x="150" y="211"/>
                      <a:pt x="151" y="212"/>
                    </a:cubicBezTo>
                    <a:cubicBezTo>
                      <a:pt x="150" y="212"/>
                      <a:pt x="149" y="213"/>
                      <a:pt x="148" y="214"/>
                    </a:cubicBezTo>
                    <a:cubicBezTo>
                      <a:pt x="148" y="214"/>
                      <a:pt x="149" y="215"/>
                      <a:pt x="148" y="215"/>
                    </a:cubicBezTo>
                    <a:cubicBezTo>
                      <a:pt x="148" y="215"/>
                      <a:pt x="148" y="215"/>
                      <a:pt x="148" y="215"/>
                    </a:cubicBezTo>
                    <a:cubicBezTo>
                      <a:pt x="147" y="214"/>
                      <a:pt x="146" y="212"/>
                      <a:pt x="144" y="212"/>
                    </a:cubicBezTo>
                    <a:cubicBezTo>
                      <a:pt x="144" y="212"/>
                      <a:pt x="144" y="212"/>
                      <a:pt x="144" y="212"/>
                    </a:cubicBezTo>
                    <a:cubicBezTo>
                      <a:pt x="143" y="212"/>
                      <a:pt x="143" y="212"/>
                      <a:pt x="143" y="212"/>
                    </a:cubicBezTo>
                    <a:cubicBezTo>
                      <a:pt x="142" y="212"/>
                      <a:pt x="141" y="213"/>
                      <a:pt x="139" y="213"/>
                    </a:cubicBezTo>
                    <a:cubicBezTo>
                      <a:pt x="139" y="213"/>
                      <a:pt x="138" y="213"/>
                      <a:pt x="138" y="213"/>
                    </a:cubicBezTo>
                    <a:cubicBezTo>
                      <a:pt x="138" y="213"/>
                      <a:pt x="138" y="213"/>
                      <a:pt x="138" y="213"/>
                    </a:cubicBezTo>
                    <a:cubicBezTo>
                      <a:pt x="137" y="212"/>
                      <a:pt x="135" y="211"/>
                      <a:pt x="135" y="209"/>
                    </a:cubicBezTo>
                    <a:cubicBezTo>
                      <a:pt x="135" y="209"/>
                      <a:pt x="135" y="209"/>
                      <a:pt x="135" y="209"/>
                    </a:cubicBezTo>
                    <a:cubicBezTo>
                      <a:pt x="135" y="209"/>
                      <a:pt x="134" y="209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09"/>
                      <a:pt x="134" y="208"/>
                      <a:pt x="134" y="207"/>
                    </a:cubicBezTo>
                    <a:cubicBezTo>
                      <a:pt x="134" y="207"/>
                      <a:pt x="134" y="207"/>
                      <a:pt x="134" y="207"/>
                    </a:cubicBezTo>
                    <a:cubicBezTo>
                      <a:pt x="134" y="207"/>
                      <a:pt x="134" y="206"/>
                      <a:pt x="134" y="205"/>
                    </a:cubicBezTo>
                    <a:cubicBezTo>
                      <a:pt x="135" y="206"/>
                      <a:pt x="135" y="206"/>
                      <a:pt x="135" y="206"/>
                    </a:cubicBezTo>
                    <a:cubicBezTo>
                      <a:pt x="135" y="206"/>
                      <a:pt x="135" y="204"/>
                      <a:pt x="135" y="204"/>
                    </a:cubicBezTo>
                    <a:cubicBezTo>
                      <a:pt x="135" y="203"/>
                      <a:pt x="135" y="203"/>
                      <a:pt x="136" y="202"/>
                    </a:cubicBezTo>
                    <a:cubicBezTo>
                      <a:pt x="135" y="202"/>
                      <a:pt x="135" y="200"/>
                      <a:pt x="136" y="200"/>
                    </a:cubicBezTo>
                    <a:cubicBezTo>
                      <a:pt x="136" y="200"/>
                      <a:pt x="135" y="200"/>
                      <a:pt x="135" y="199"/>
                    </a:cubicBezTo>
                    <a:cubicBezTo>
                      <a:pt x="135" y="200"/>
                      <a:pt x="135" y="200"/>
                      <a:pt x="135" y="200"/>
                    </a:cubicBezTo>
                    <a:cubicBezTo>
                      <a:pt x="135" y="200"/>
                      <a:pt x="135" y="200"/>
                      <a:pt x="135" y="200"/>
                    </a:cubicBezTo>
                    <a:cubicBezTo>
                      <a:pt x="134" y="200"/>
                      <a:pt x="134" y="199"/>
                      <a:pt x="133" y="199"/>
                    </a:cubicBezTo>
                    <a:cubicBezTo>
                      <a:pt x="134" y="199"/>
                      <a:pt x="134" y="199"/>
                      <a:pt x="134" y="199"/>
                    </a:cubicBezTo>
                    <a:cubicBezTo>
                      <a:pt x="134" y="199"/>
                      <a:pt x="134" y="199"/>
                      <a:pt x="134" y="199"/>
                    </a:cubicBezTo>
                    <a:cubicBezTo>
                      <a:pt x="133" y="198"/>
                      <a:pt x="131" y="199"/>
                      <a:pt x="130" y="198"/>
                    </a:cubicBezTo>
                    <a:cubicBezTo>
                      <a:pt x="129" y="198"/>
                      <a:pt x="129" y="199"/>
                      <a:pt x="128" y="199"/>
                    </a:cubicBezTo>
                    <a:cubicBezTo>
                      <a:pt x="128" y="199"/>
                      <a:pt x="128" y="199"/>
                      <a:pt x="127" y="198"/>
                    </a:cubicBezTo>
                    <a:cubicBezTo>
                      <a:pt x="127" y="198"/>
                      <a:pt x="127" y="198"/>
                      <a:pt x="127" y="198"/>
                    </a:cubicBezTo>
                    <a:cubicBezTo>
                      <a:pt x="126" y="198"/>
                      <a:pt x="126" y="199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5" y="199"/>
                      <a:pt x="124" y="199"/>
                      <a:pt x="124" y="199"/>
                    </a:cubicBezTo>
                    <a:cubicBezTo>
                      <a:pt x="124" y="199"/>
                      <a:pt x="124" y="198"/>
                      <a:pt x="124" y="198"/>
                    </a:cubicBezTo>
                    <a:cubicBezTo>
                      <a:pt x="124" y="198"/>
                      <a:pt x="124" y="198"/>
                      <a:pt x="125" y="198"/>
                    </a:cubicBezTo>
                    <a:cubicBezTo>
                      <a:pt x="126" y="197"/>
                      <a:pt x="125" y="194"/>
                      <a:pt x="126" y="193"/>
                    </a:cubicBezTo>
                    <a:cubicBezTo>
                      <a:pt x="126" y="193"/>
                      <a:pt x="126" y="193"/>
                      <a:pt x="125" y="193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5" y="193"/>
                      <a:pt x="126" y="192"/>
                      <a:pt x="126" y="192"/>
                    </a:cubicBezTo>
                    <a:cubicBezTo>
                      <a:pt x="126" y="192"/>
                      <a:pt x="126" y="192"/>
                      <a:pt x="126" y="192"/>
                    </a:cubicBezTo>
                    <a:cubicBezTo>
                      <a:pt x="126" y="192"/>
                      <a:pt x="126" y="192"/>
                      <a:pt x="126" y="193"/>
                    </a:cubicBezTo>
                    <a:cubicBezTo>
                      <a:pt x="126" y="193"/>
                      <a:pt x="126" y="193"/>
                      <a:pt x="126" y="193"/>
                    </a:cubicBezTo>
                    <a:cubicBezTo>
                      <a:pt x="126" y="193"/>
                      <a:pt x="126" y="193"/>
                      <a:pt x="127" y="193"/>
                    </a:cubicBezTo>
                    <a:cubicBezTo>
                      <a:pt x="127" y="193"/>
                      <a:pt x="128" y="191"/>
                      <a:pt x="127" y="191"/>
                    </a:cubicBezTo>
                    <a:cubicBezTo>
                      <a:pt x="127" y="191"/>
                      <a:pt x="127" y="191"/>
                      <a:pt x="127" y="191"/>
                    </a:cubicBezTo>
                    <a:cubicBezTo>
                      <a:pt x="127" y="191"/>
                      <a:pt x="127" y="191"/>
                      <a:pt x="127" y="190"/>
                    </a:cubicBezTo>
                    <a:cubicBezTo>
                      <a:pt x="127" y="190"/>
                      <a:pt x="127" y="190"/>
                      <a:pt x="127" y="190"/>
                    </a:cubicBezTo>
                    <a:cubicBezTo>
                      <a:pt x="128" y="189"/>
                      <a:pt x="129" y="188"/>
                      <a:pt x="129" y="187"/>
                    </a:cubicBezTo>
                    <a:cubicBezTo>
                      <a:pt x="129" y="186"/>
                      <a:pt x="129" y="185"/>
                      <a:pt x="128" y="185"/>
                    </a:cubicBezTo>
                    <a:cubicBezTo>
                      <a:pt x="127" y="186"/>
                      <a:pt x="126" y="186"/>
                      <a:pt x="125" y="186"/>
                    </a:cubicBezTo>
                    <a:cubicBezTo>
                      <a:pt x="125" y="186"/>
                      <a:pt x="124" y="186"/>
                      <a:pt x="124" y="186"/>
                    </a:cubicBezTo>
                    <a:cubicBezTo>
                      <a:pt x="124" y="186"/>
                      <a:pt x="124" y="186"/>
                      <a:pt x="123" y="186"/>
                    </a:cubicBezTo>
                    <a:cubicBezTo>
                      <a:pt x="123" y="186"/>
                      <a:pt x="123" y="186"/>
                      <a:pt x="123" y="186"/>
                    </a:cubicBezTo>
                    <a:cubicBezTo>
                      <a:pt x="123" y="186"/>
                      <a:pt x="122" y="186"/>
                      <a:pt x="122" y="187"/>
                    </a:cubicBezTo>
                    <a:cubicBezTo>
                      <a:pt x="122" y="187"/>
                      <a:pt x="122" y="187"/>
                      <a:pt x="122" y="187"/>
                    </a:cubicBezTo>
                    <a:cubicBezTo>
                      <a:pt x="121" y="188"/>
                      <a:pt x="121" y="191"/>
                      <a:pt x="119" y="192"/>
                    </a:cubicBezTo>
                    <a:cubicBezTo>
                      <a:pt x="120" y="192"/>
                      <a:pt x="119" y="193"/>
                      <a:pt x="118" y="193"/>
                    </a:cubicBezTo>
                    <a:cubicBezTo>
                      <a:pt x="118" y="193"/>
                      <a:pt x="118" y="193"/>
                      <a:pt x="118" y="193"/>
                    </a:cubicBezTo>
                    <a:cubicBezTo>
                      <a:pt x="118" y="192"/>
                      <a:pt x="118" y="193"/>
                      <a:pt x="118" y="192"/>
                    </a:cubicBezTo>
                    <a:cubicBezTo>
                      <a:pt x="116" y="192"/>
                      <a:pt x="115" y="193"/>
                      <a:pt x="114" y="193"/>
                    </a:cubicBezTo>
                    <a:cubicBezTo>
                      <a:pt x="114" y="193"/>
                      <a:pt x="113" y="193"/>
                      <a:pt x="113" y="193"/>
                    </a:cubicBezTo>
                    <a:cubicBezTo>
                      <a:pt x="113" y="193"/>
                      <a:pt x="112" y="193"/>
                      <a:pt x="112" y="194"/>
                    </a:cubicBezTo>
                    <a:cubicBezTo>
                      <a:pt x="112" y="193"/>
                      <a:pt x="111" y="192"/>
                      <a:pt x="110" y="19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09" y="190"/>
                      <a:pt x="107" y="188"/>
                      <a:pt x="106" y="185"/>
                    </a:cubicBezTo>
                    <a:cubicBezTo>
                      <a:pt x="106" y="185"/>
                      <a:pt x="106" y="185"/>
                      <a:pt x="106" y="185"/>
                    </a:cubicBezTo>
                    <a:cubicBezTo>
                      <a:pt x="107" y="185"/>
                      <a:pt x="107" y="186"/>
                      <a:pt x="107" y="186"/>
                    </a:cubicBezTo>
                    <a:cubicBezTo>
                      <a:pt x="106" y="183"/>
                      <a:pt x="107" y="179"/>
                      <a:pt x="107" y="176"/>
                    </a:cubicBezTo>
                    <a:cubicBezTo>
                      <a:pt x="108" y="177"/>
                      <a:pt x="107" y="177"/>
                      <a:pt x="108" y="177"/>
                    </a:cubicBezTo>
                    <a:cubicBezTo>
                      <a:pt x="108" y="177"/>
                      <a:pt x="108" y="177"/>
                      <a:pt x="108" y="177"/>
                    </a:cubicBezTo>
                    <a:cubicBezTo>
                      <a:pt x="108" y="176"/>
                      <a:pt x="109" y="176"/>
                      <a:pt x="108" y="175"/>
                    </a:cubicBezTo>
                    <a:cubicBezTo>
                      <a:pt x="108" y="175"/>
                      <a:pt x="108" y="176"/>
                      <a:pt x="108" y="176"/>
                    </a:cubicBezTo>
                    <a:cubicBezTo>
                      <a:pt x="108" y="176"/>
                      <a:pt x="108" y="176"/>
                      <a:pt x="108" y="176"/>
                    </a:cubicBezTo>
                    <a:cubicBezTo>
                      <a:pt x="109" y="175"/>
                      <a:pt x="108" y="174"/>
                      <a:pt x="108" y="173"/>
                    </a:cubicBezTo>
                    <a:cubicBezTo>
                      <a:pt x="108" y="172"/>
                      <a:pt x="109" y="171"/>
                      <a:pt x="109" y="171"/>
                    </a:cubicBezTo>
                    <a:cubicBezTo>
                      <a:pt x="109" y="171"/>
                      <a:pt x="109" y="170"/>
                      <a:pt x="109" y="170"/>
                    </a:cubicBezTo>
                    <a:cubicBezTo>
                      <a:pt x="110" y="170"/>
                      <a:pt x="110" y="169"/>
                      <a:pt x="111" y="169"/>
                    </a:cubicBezTo>
                    <a:cubicBezTo>
                      <a:pt x="110" y="169"/>
                      <a:pt x="111" y="169"/>
                      <a:pt x="111" y="169"/>
                    </a:cubicBezTo>
                    <a:cubicBezTo>
                      <a:pt x="111" y="169"/>
                      <a:pt x="112" y="169"/>
                      <a:pt x="111" y="169"/>
                    </a:cubicBezTo>
                    <a:cubicBezTo>
                      <a:pt x="112" y="169"/>
                      <a:pt x="113" y="168"/>
                      <a:pt x="114" y="167"/>
                    </a:cubicBezTo>
                    <a:cubicBezTo>
                      <a:pt x="114" y="167"/>
                      <a:pt x="114" y="167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5" y="167"/>
                      <a:pt x="115" y="167"/>
                      <a:pt x="115" y="167"/>
                    </a:cubicBezTo>
                    <a:cubicBezTo>
                      <a:pt x="115" y="167"/>
                      <a:pt x="116" y="166"/>
                      <a:pt x="117" y="166"/>
                    </a:cubicBezTo>
                    <a:cubicBezTo>
                      <a:pt x="118" y="166"/>
                      <a:pt x="119" y="167"/>
                      <a:pt x="120" y="167"/>
                    </a:cubicBezTo>
                    <a:cubicBezTo>
                      <a:pt x="120" y="166"/>
                      <a:pt x="120" y="166"/>
                      <a:pt x="120" y="166"/>
                    </a:cubicBezTo>
                    <a:cubicBezTo>
                      <a:pt x="120" y="166"/>
                      <a:pt x="120" y="166"/>
                      <a:pt x="120" y="166"/>
                    </a:cubicBezTo>
                    <a:cubicBezTo>
                      <a:pt x="121" y="166"/>
                      <a:pt x="121" y="167"/>
                      <a:pt x="122" y="167"/>
                    </a:cubicBezTo>
                    <a:cubicBezTo>
                      <a:pt x="122" y="167"/>
                      <a:pt x="121" y="167"/>
                      <a:pt x="121" y="168"/>
                    </a:cubicBezTo>
                    <a:cubicBezTo>
                      <a:pt x="122" y="168"/>
                      <a:pt x="122" y="168"/>
                      <a:pt x="122" y="168"/>
                    </a:cubicBezTo>
                    <a:cubicBezTo>
                      <a:pt x="122" y="168"/>
                      <a:pt x="123" y="168"/>
                      <a:pt x="123" y="168"/>
                    </a:cubicBezTo>
                    <a:cubicBezTo>
                      <a:pt x="123" y="168"/>
                      <a:pt x="123" y="168"/>
                      <a:pt x="123" y="168"/>
                    </a:cubicBezTo>
                    <a:cubicBezTo>
                      <a:pt x="123" y="168"/>
                      <a:pt x="124" y="168"/>
                      <a:pt x="124" y="168"/>
                    </a:cubicBezTo>
                    <a:cubicBezTo>
                      <a:pt x="124" y="168"/>
                      <a:pt x="124" y="167"/>
                      <a:pt x="124" y="167"/>
                    </a:cubicBezTo>
                    <a:cubicBezTo>
                      <a:pt x="125" y="168"/>
                      <a:pt x="125" y="168"/>
                      <a:pt x="126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67"/>
                      <a:pt x="125" y="168"/>
                      <a:pt x="125" y="167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5" y="165"/>
                      <a:pt x="126" y="165"/>
                      <a:pt x="128" y="165"/>
                    </a:cubicBezTo>
                    <a:cubicBezTo>
                      <a:pt x="128" y="165"/>
                      <a:pt x="128" y="165"/>
                      <a:pt x="128" y="165"/>
                    </a:cubicBezTo>
                    <a:cubicBezTo>
                      <a:pt x="128" y="164"/>
                      <a:pt x="128" y="164"/>
                      <a:pt x="129" y="164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9" y="165"/>
                      <a:pt x="129" y="165"/>
                      <a:pt x="129" y="165"/>
                    </a:cubicBezTo>
                    <a:cubicBezTo>
                      <a:pt x="130" y="165"/>
                      <a:pt x="131" y="165"/>
                      <a:pt x="132" y="165"/>
                    </a:cubicBezTo>
                    <a:cubicBezTo>
                      <a:pt x="132" y="165"/>
                      <a:pt x="132" y="165"/>
                      <a:pt x="132" y="165"/>
                    </a:cubicBezTo>
                    <a:cubicBezTo>
                      <a:pt x="132" y="165"/>
                      <a:pt x="132" y="165"/>
                      <a:pt x="132" y="165"/>
                    </a:cubicBezTo>
                    <a:cubicBezTo>
                      <a:pt x="132" y="165"/>
                      <a:pt x="132" y="165"/>
                      <a:pt x="132" y="165"/>
                    </a:cubicBezTo>
                    <a:cubicBezTo>
                      <a:pt x="132" y="165"/>
                      <a:pt x="131" y="165"/>
                      <a:pt x="132" y="165"/>
                    </a:cubicBezTo>
                    <a:cubicBezTo>
                      <a:pt x="132" y="165"/>
                      <a:pt x="132" y="165"/>
                      <a:pt x="132" y="165"/>
                    </a:cubicBezTo>
                    <a:cubicBezTo>
                      <a:pt x="132" y="165"/>
                      <a:pt x="132" y="165"/>
                      <a:pt x="133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4" y="166"/>
                      <a:pt x="134" y="166"/>
                      <a:pt x="134" y="167"/>
                    </a:cubicBezTo>
                    <a:cubicBezTo>
                      <a:pt x="134" y="167"/>
                      <a:pt x="134" y="167"/>
                      <a:pt x="134" y="167"/>
                    </a:cubicBezTo>
                    <a:cubicBezTo>
                      <a:pt x="135" y="167"/>
                      <a:pt x="136" y="166"/>
                      <a:pt x="136" y="166"/>
                    </a:cubicBezTo>
                    <a:cubicBezTo>
                      <a:pt x="137" y="166"/>
                      <a:pt x="137" y="166"/>
                      <a:pt x="137" y="166"/>
                    </a:cubicBezTo>
                    <a:cubicBezTo>
                      <a:pt x="137" y="167"/>
                      <a:pt x="138" y="168"/>
                      <a:pt x="139" y="169"/>
                    </a:cubicBezTo>
                    <a:cubicBezTo>
                      <a:pt x="139" y="170"/>
                      <a:pt x="138" y="171"/>
                      <a:pt x="139" y="171"/>
                    </a:cubicBezTo>
                    <a:cubicBezTo>
                      <a:pt x="139" y="171"/>
                      <a:pt x="139" y="171"/>
                      <a:pt x="139" y="171"/>
                    </a:cubicBezTo>
                    <a:cubicBezTo>
                      <a:pt x="139" y="171"/>
                      <a:pt x="139" y="171"/>
                      <a:pt x="139" y="171"/>
                    </a:cubicBezTo>
                    <a:cubicBezTo>
                      <a:pt x="139" y="172"/>
                      <a:pt x="139" y="173"/>
                      <a:pt x="140" y="173"/>
                    </a:cubicBezTo>
                    <a:cubicBezTo>
                      <a:pt x="140" y="173"/>
                      <a:pt x="140" y="173"/>
                      <a:pt x="140" y="173"/>
                    </a:cubicBezTo>
                    <a:cubicBezTo>
                      <a:pt x="140" y="173"/>
                      <a:pt x="140" y="174"/>
                      <a:pt x="140" y="174"/>
                    </a:cubicBezTo>
                    <a:cubicBezTo>
                      <a:pt x="140" y="174"/>
                      <a:pt x="140" y="175"/>
                      <a:pt x="140" y="176"/>
                    </a:cubicBezTo>
                    <a:cubicBezTo>
                      <a:pt x="141" y="176"/>
                      <a:pt x="141" y="177"/>
                      <a:pt x="142" y="177"/>
                    </a:cubicBezTo>
                    <a:cubicBezTo>
                      <a:pt x="142" y="177"/>
                      <a:pt x="143" y="177"/>
                      <a:pt x="143" y="177"/>
                    </a:cubicBezTo>
                    <a:cubicBezTo>
                      <a:pt x="143" y="175"/>
                      <a:pt x="144" y="174"/>
                      <a:pt x="144" y="173"/>
                    </a:cubicBezTo>
                    <a:cubicBezTo>
                      <a:pt x="143" y="172"/>
                      <a:pt x="143" y="171"/>
                      <a:pt x="143" y="169"/>
                    </a:cubicBezTo>
                    <a:cubicBezTo>
                      <a:pt x="142" y="167"/>
                      <a:pt x="141" y="162"/>
                      <a:pt x="144" y="161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5" y="160"/>
                      <a:pt x="146" y="159"/>
                      <a:pt x="147" y="159"/>
                    </a:cubicBezTo>
                    <a:cubicBezTo>
                      <a:pt x="147" y="159"/>
                      <a:pt x="147" y="159"/>
                      <a:pt x="147" y="159"/>
                    </a:cubicBezTo>
                    <a:cubicBezTo>
                      <a:pt x="148" y="158"/>
                      <a:pt x="148" y="157"/>
                      <a:pt x="150" y="157"/>
                    </a:cubicBezTo>
                    <a:cubicBezTo>
                      <a:pt x="150" y="157"/>
                      <a:pt x="150" y="157"/>
                      <a:pt x="150" y="157"/>
                    </a:cubicBezTo>
                    <a:cubicBezTo>
                      <a:pt x="151" y="156"/>
                      <a:pt x="152" y="155"/>
                      <a:pt x="153" y="155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5"/>
                      <a:pt x="154" y="154"/>
                      <a:pt x="154" y="154"/>
                    </a:cubicBez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4" y="154"/>
                    </a:cubicBez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54"/>
                      <a:pt x="154" y="154"/>
                      <a:pt x="154" y="153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54" y="153"/>
                      <a:pt x="154" y="153"/>
                      <a:pt x="155" y="153"/>
                    </a:cubicBezTo>
                    <a:cubicBezTo>
                      <a:pt x="155" y="153"/>
                      <a:pt x="156" y="152"/>
                      <a:pt x="155" y="152"/>
                    </a:cubicBezTo>
                    <a:cubicBezTo>
                      <a:pt x="155" y="152"/>
                      <a:pt x="155" y="152"/>
                      <a:pt x="155" y="152"/>
                    </a:cubicBezTo>
                    <a:cubicBezTo>
                      <a:pt x="155" y="152"/>
                      <a:pt x="155" y="152"/>
                      <a:pt x="155" y="152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4" y="151"/>
                      <a:pt x="154" y="152"/>
                      <a:pt x="154" y="152"/>
                    </a:cubicBezTo>
                    <a:cubicBezTo>
                      <a:pt x="154" y="152"/>
                      <a:pt x="154" y="152"/>
                      <a:pt x="154" y="152"/>
                    </a:cubicBezTo>
                    <a:cubicBezTo>
                      <a:pt x="154" y="152"/>
                      <a:pt x="154" y="152"/>
                      <a:pt x="153" y="152"/>
                    </a:cubicBezTo>
                    <a:cubicBezTo>
                      <a:pt x="154" y="151"/>
                      <a:pt x="154" y="151"/>
                      <a:pt x="154" y="151"/>
                    </a:cubicBezTo>
                    <a:cubicBezTo>
                      <a:pt x="154" y="151"/>
                      <a:pt x="154" y="151"/>
                      <a:pt x="154" y="151"/>
                    </a:cubicBezTo>
                    <a:cubicBezTo>
                      <a:pt x="154" y="151"/>
                      <a:pt x="154" y="151"/>
                      <a:pt x="155" y="151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5" y="150"/>
                      <a:pt x="155" y="150"/>
                      <a:pt x="155" y="150"/>
                    </a:cubicBezTo>
                    <a:cubicBezTo>
                      <a:pt x="155" y="150"/>
                      <a:pt x="155" y="150"/>
                      <a:pt x="155" y="150"/>
                    </a:cubicBezTo>
                    <a:cubicBezTo>
                      <a:pt x="156" y="150"/>
                      <a:pt x="155" y="149"/>
                      <a:pt x="155" y="149"/>
                    </a:cubicBezTo>
                    <a:cubicBezTo>
                      <a:pt x="155" y="149"/>
                      <a:pt x="154" y="148"/>
                      <a:pt x="154" y="148"/>
                    </a:cubicBezTo>
                    <a:cubicBezTo>
                      <a:pt x="154" y="148"/>
                      <a:pt x="154" y="148"/>
                      <a:pt x="155" y="149"/>
                    </a:cubicBezTo>
                    <a:cubicBezTo>
                      <a:pt x="155" y="148"/>
                      <a:pt x="155" y="148"/>
                      <a:pt x="155" y="148"/>
                    </a:cubicBezTo>
                    <a:cubicBezTo>
                      <a:pt x="155" y="148"/>
                      <a:pt x="155" y="148"/>
                      <a:pt x="155" y="148"/>
                    </a:cubicBezTo>
                    <a:cubicBezTo>
                      <a:pt x="155" y="147"/>
                      <a:pt x="154" y="147"/>
                      <a:pt x="154" y="147"/>
                    </a:cubicBezTo>
                    <a:cubicBezTo>
                      <a:pt x="155" y="147"/>
                      <a:pt x="155" y="147"/>
                      <a:pt x="155" y="147"/>
                    </a:cubicBezTo>
                    <a:cubicBezTo>
                      <a:pt x="155" y="147"/>
                      <a:pt x="155" y="147"/>
                      <a:pt x="155" y="147"/>
                    </a:cubicBezTo>
                    <a:cubicBezTo>
                      <a:pt x="156" y="146"/>
                      <a:pt x="153" y="145"/>
                      <a:pt x="153" y="144"/>
                    </a:cubicBezTo>
                    <a:cubicBezTo>
                      <a:pt x="153" y="145"/>
                      <a:pt x="155" y="145"/>
                      <a:pt x="155" y="146"/>
                    </a:cubicBezTo>
                    <a:cubicBezTo>
                      <a:pt x="155" y="144"/>
                      <a:pt x="155" y="143"/>
                      <a:pt x="156" y="142"/>
                    </a:cubicBezTo>
                    <a:cubicBezTo>
                      <a:pt x="156" y="143"/>
                      <a:pt x="155" y="143"/>
                      <a:pt x="155" y="143"/>
                    </a:cubicBezTo>
                    <a:cubicBezTo>
                      <a:pt x="156" y="144"/>
                      <a:pt x="155" y="145"/>
                      <a:pt x="155" y="145"/>
                    </a:cubicBezTo>
                    <a:cubicBezTo>
                      <a:pt x="156" y="146"/>
                      <a:pt x="156" y="146"/>
                      <a:pt x="156" y="146"/>
                    </a:cubicBezTo>
                    <a:cubicBezTo>
                      <a:pt x="156" y="147"/>
                      <a:pt x="156" y="148"/>
                      <a:pt x="156" y="148"/>
                    </a:cubicBezTo>
                    <a:cubicBezTo>
                      <a:pt x="156" y="148"/>
                      <a:pt x="156" y="147"/>
                      <a:pt x="156" y="147"/>
                    </a:cubicBezTo>
                    <a:cubicBezTo>
                      <a:pt x="156" y="147"/>
                      <a:pt x="156" y="147"/>
                      <a:pt x="157" y="147"/>
                    </a:cubicBezTo>
                    <a:cubicBezTo>
                      <a:pt x="157" y="147"/>
                      <a:pt x="157" y="146"/>
                      <a:pt x="157" y="146"/>
                    </a:cubicBezTo>
                    <a:cubicBezTo>
                      <a:pt x="158" y="146"/>
                      <a:pt x="158" y="145"/>
                      <a:pt x="158" y="145"/>
                    </a:cubicBezTo>
                    <a:cubicBezTo>
                      <a:pt x="158" y="144"/>
                      <a:pt x="158" y="144"/>
                      <a:pt x="158" y="144"/>
                    </a:cubicBezTo>
                    <a:cubicBezTo>
                      <a:pt x="158" y="144"/>
                      <a:pt x="157" y="143"/>
                      <a:pt x="157" y="142"/>
                    </a:cubicBezTo>
                    <a:cubicBezTo>
                      <a:pt x="158" y="142"/>
                      <a:pt x="158" y="142"/>
                      <a:pt x="158" y="142"/>
                    </a:cubicBezTo>
                    <a:cubicBezTo>
                      <a:pt x="158" y="140"/>
                      <a:pt x="158" y="140"/>
                      <a:pt x="158" y="140"/>
                    </a:cubicBezTo>
                    <a:cubicBezTo>
                      <a:pt x="157" y="139"/>
                      <a:pt x="156" y="139"/>
                      <a:pt x="156" y="139"/>
                    </a:cubicBezTo>
                    <a:cubicBezTo>
                      <a:pt x="156" y="139"/>
                      <a:pt x="156" y="139"/>
                      <a:pt x="156" y="139"/>
                    </a:cubicBezTo>
                    <a:cubicBezTo>
                      <a:pt x="156" y="139"/>
                      <a:pt x="156" y="139"/>
                      <a:pt x="156" y="139"/>
                    </a:cubicBezTo>
                    <a:cubicBezTo>
                      <a:pt x="156" y="139"/>
                      <a:pt x="157" y="139"/>
                      <a:pt x="157" y="139"/>
                    </a:cubicBezTo>
                    <a:cubicBezTo>
                      <a:pt x="157" y="139"/>
                      <a:pt x="157" y="139"/>
                      <a:pt x="157" y="139"/>
                    </a:cubicBezTo>
                    <a:cubicBezTo>
                      <a:pt x="156" y="138"/>
                      <a:pt x="156" y="138"/>
                      <a:pt x="155" y="138"/>
                    </a:cubicBezTo>
                    <a:cubicBezTo>
                      <a:pt x="154" y="138"/>
                      <a:pt x="153" y="139"/>
                      <a:pt x="153" y="139"/>
                    </a:cubicBezTo>
                    <a:cubicBezTo>
                      <a:pt x="153" y="139"/>
                      <a:pt x="152" y="139"/>
                      <a:pt x="152" y="139"/>
                    </a:cubicBez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52" y="139"/>
                      <a:pt x="151" y="139"/>
                      <a:pt x="151" y="139"/>
                    </a:cubicBezTo>
                    <a:cubicBezTo>
                      <a:pt x="151" y="140"/>
                      <a:pt x="150" y="140"/>
                      <a:pt x="150" y="140"/>
                    </a:cubicBezTo>
                    <a:cubicBezTo>
                      <a:pt x="150" y="140"/>
                      <a:pt x="149" y="140"/>
                      <a:pt x="149" y="140"/>
                    </a:cubicBezTo>
                    <a:cubicBezTo>
                      <a:pt x="149" y="140"/>
                      <a:pt x="149" y="141"/>
                      <a:pt x="149" y="141"/>
                    </a:cubicBezTo>
                    <a:cubicBezTo>
                      <a:pt x="149" y="141"/>
                      <a:pt x="148" y="140"/>
                      <a:pt x="148" y="140"/>
                    </a:cubicBezTo>
                    <a:cubicBezTo>
                      <a:pt x="149" y="140"/>
                      <a:pt x="149" y="140"/>
                      <a:pt x="150" y="140"/>
                    </a:cubicBezTo>
                    <a:cubicBezTo>
                      <a:pt x="150" y="140"/>
                      <a:pt x="150" y="140"/>
                      <a:pt x="150" y="140"/>
                    </a:cubicBezTo>
                    <a:cubicBezTo>
                      <a:pt x="150" y="139"/>
                      <a:pt x="150" y="139"/>
                      <a:pt x="150" y="139"/>
                    </a:cubicBezTo>
                    <a:cubicBezTo>
                      <a:pt x="151" y="138"/>
                      <a:pt x="154" y="137"/>
                      <a:pt x="156" y="137"/>
                    </a:cubicBezTo>
                    <a:cubicBezTo>
                      <a:pt x="157" y="137"/>
                      <a:pt x="157" y="137"/>
                      <a:pt x="158" y="137"/>
                    </a:cubicBezTo>
                    <a:cubicBezTo>
                      <a:pt x="158" y="131"/>
                      <a:pt x="158" y="131"/>
                      <a:pt x="158" y="131"/>
                    </a:cubicBezTo>
                    <a:cubicBezTo>
                      <a:pt x="157" y="131"/>
                      <a:pt x="157" y="132"/>
                      <a:pt x="157" y="132"/>
                    </a:cubicBezTo>
                    <a:cubicBezTo>
                      <a:pt x="156" y="132"/>
                      <a:pt x="156" y="132"/>
                      <a:pt x="156" y="132"/>
                    </a:cubicBezTo>
                    <a:cubicBezTo>
                      <a:pt x="156" y="132"/>
                      <a:pt x="155" y="132"/>
                      <a:pt x="155" y="132"/>
                    </a:cubicBezTo>
                    <a:cubicBezTo>
                      <a:pt x="154" y="132"/>
                      <a:pt x="154" y="132"/>
                      <a:pt x="154" y="132"/>
                    </a:cubicBezTo>
                    <a:cubicBezTo>
                      <a:pt x="154" y="132"/>
                      <a:pt x="154" y="132"/>
                      <a:pt x="153" y="132"/>
                    </a:cubicBezTo>
                    <a:cubicBezTo>
                      <a:pt x="153" y="132"/>
                      <a:pt x="152" y="132"/>
                      <a:pt x="152" y="132"/>
                    </a:cubicBezTo>
                    <a:cubicBezTo>
                      <a:pt x="152" y="132"/>
                      <a:pt x="151" y="132"/>
                      <a:pt x="151" y="132"/>
                    </a:cubicBezTo>
                    <a:cubicBezTo>
                      <a:pt x="151" y="130"/>
                      <a:pt x="153" y="130"/>
                      <a:pt x="155" y="130"/>
                    </a:cubicBezTo>
                    <a:cubicBezTo>
                      <a:pt x="155" y="130"/>
                      <a:pt x="156" y="130"/>
                      <a:pt x="156" y="130"/>
                    </a:cubicBezTo>
                    <a:cubicBezTo>
                      <a:pt x="157" y="130"/>
                      <a:pt x="157" y="129"/>
                      <a:pt x="157" y="129"/>
                    </a:cubicBezTo>
                    <a:cubicBezTo>
                      <a:pt x="157" y="129"/>
                      <a:pt x="157" y="129"/>
                      <a:pt x="157" y="129"/>
                    </a:cubicBezTo>
                    <a:cubicBezTo>
                      <a:pt x="158" y="129"/>
                      <a:pt x="158" y="129"/>
                      <a:pt x="158" y="129"/>
                    </a:cubicBezTo>
                    <a:cubicBezTo>
                      <a:pt x="158" y="121"/>
                      <a:pt x="158" y="121"/>
                      <a:pt x="158" y="121"/>
                    </a:cubicBezTo>
                    <a:moveTo>
                      <a:pt x="181" y="116"/>
                    </a:moveTo>
                    <a:cubicBezTo>
                      <a:pt x="180" y="116"/>
                      <a:pt x="178" y="117"/>
                      <a:pt x="177" y="117"/>
                    </a:cubicBezTo>
                    <a:cubicBezTo>
                      <a:pt x="175" y="118"/>
                      <a:pt x="173" y="120"/>
                      <a:pt x="172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cubicBezTo>
                      <a:pt x="182" y="121"/>
                      <a:pt x="182" y="121"/>
                      <a:pt x="183" y="120"/>
                    </a:cubicBezTo>
                    <a:cubicBezTo>
                      <a:pt x="182" y="120"/>
                      <a:pt x="182" y="120"/>
                      <a:pt x="182" y="120"/>
                    </a:cubicBezTo>
                    <a:cubicBezTo>
                      <a:pt x="182" y="120"/>
                      <a:pt x="181" y="121"/>
                      <a:pt x="181" y="121"/>
                    </a:cubicBezTo>
                    <a:cubicBezTo>
                      <a:pt x="181" y="120"/>
                      <a:pt x="180" y="120"/>
                      <a:pt x="181" y="120"/>
                    </a:cubicBezTo>
                    <a:cubicBezTo>
                      <a:pt x="180" y="120"/>
                      <a:pt x="179" y="120"/>
                      <a:pt x="179" y="120"/>
                    </a:cubicBezTo>
                    <a:cubicBezTo>
                      <a:pt x="180" y="120"/>
                      <a:pt x="180" y="120"/>
                      <a:pt x="180" y="120"/>
                    </a:cubicBezTo>
                    <a:cubicBezTo>
                      <a:pt x="181" y="120"/>
                      <a:pt x="181" y="120"/>
                      <a:pt x="181" y="120"/>
                    </a:cubicBezTo>
                    <a:cubicBezTo>
                      <a:pt x="182" y="119"/>
                      <a:pt x="184" y="119"/>
                      <a:pt x="184" y="118"/>
                    </a:cubicBezTo>
                    <a:cubicBezTo>
                      <a:pt x="183" y="117"/>
                      <a:pt x="183" y="117"/>
                      <a:pt x="183" y="117"/>
                    </a:cubicBezTo>
                    <a:cubicBezTo>
                      <a:pt x="183" y="118"/>
                      <a:pt x="183" y="118"/>
                      <a:pt x="183" y="118"/>
                    </a:cubicBezTo>
                    <a:cubicBezTo>
                      <a:pt x="183" y="117"/>
                      <a:pt x="182" y="116"/>
                      <a:pt x="181" y="116"/>
                    </a:cubicBezTo>
                    <a:moveTo>
                      <a:pt x="159" y="121"/>
                    </a:moveTo>
                    <a:cubicBezTo>
                      <a:pt x="159" y="121"/>
                      <a:pt x="159" y="120"/>
                      <a:pt x="159" y="12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9" y="120"/>
                      <a:pt x="159" y="120"/>
                      <a:pt x="159" y="121"/>
                    </a:cubicBezTo>
                    <a:moveTo>
                      <a:pt x="169" y="118"/>
                    </a:moveTo>
                    <a:cubicBezTo>
                      <a:pt x="169" y="118"/>
                      <a:pt x="169" y="118"/>
                      <a:pt x="169" y="118"/>
                    </a:cubicBezTo>
                    <a:cubicBezTo>
                      <a:pt x="169" y="118"/>
                      <a:pt x="169" y="118"/>
                      <a:pt x="169" y="118"/>
                    </a:cubicBezTo>
                    <a:cubicBezTo>
                      <a:pt x="169" y="117"/>
                      <a:pt x="169" y="117"/>
                      <a:pt x="169" y="117"/>
                    </a:cubicBezTo>
                    <a:cubicBezTo>
                      <a:pt x="169" y="118"/>
                      <a:pt x="169" y="118"/>
                      <a:pt x="169" y="118"/>
                    </a:cubicBezTo>
                    <a:moveTo>
                      <a:pt x="164" y="118"/>
                    </a:moveTo>
                    <a:cubicBezTo>
                      <a:pt x="163" y="117"/>
                      <a:pt x="163" y="117"/>
                      <a:pt x="162" y="117"/>
                    </a:cubicBezTo>
                    <a:cubicBezTo>
                      <a:pt x="163" y="117"/>
                      <a:pt x="163" y="116"/>
                      <a:pt x="164" y="116"/>
                    </a:cubicBezTo>
                    <a:cubicBezTo>
                      <a:pt x="164" y="116"/>
                      <a:pt x="164" y="116"/>
                      <a:pt x="164" y="116"/>
                    </a:cubicBezTo>
                    <a:cubicBezTo>
                      <a:pt x="164" y="117"/>
                      <a:pt x="165" y="118"/>
                      <a:pt x="165" y="118"/>
                    </a:cubicBezTo>
                    <a:cubicBezTo>
                      <a:pt x="165" y="118"/>
                      <a:pt x="165" y="118"/>
                      <a:pt x="165" y="118"/>
                    </a:cubicBezTo>
                    <a:cubicBezTo>
                      <a:pt x="165" y="118"/>
                      <a:pt x="165" y="118"/>
                      <a:pt x="164" y="118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64" y="118"/>
                      <a:pt x="164" y="118"/>
                      <a:pt x="164" y="118"/>
                    </a:cubicBezTo>
                    <a:moveTo>
                      <a:pt x="160" y="114"/>
                    </a:moveTo>
                    <a:cubicBezTo>
                      <a:pt x="160" y="114"/>
                      <a:pt x="160" y="113"/>
                      <a:pt x="160" y="113"/>
                    </a:cubicBezTo>
                    <a:cubicBezTo>
                      <a:pt x="160" y="113"/>
                      <a:pt x="160" y="113"/>
                      <a:pt x="160" y="113"/>
                    </a:cubicBezTo>
                    <a:cubicBezTo>
                      <a:pt x="160" y="114"/>
                      <a:pt x="161" y="114"/>
                      <a:pt x="160" y="114"/>
                    </a:cubicBezTo>
                    <a:moveTo>
                      <a:pt x="159" y="114"/>
                    </a:moveTo>
                    <a:cubicBezTo>
                      <a:pt x="159" y="114"/>
                      <a:pt x="159" y="114"/>
                      <a:pt x="159" y="114"/>
                    </a:cubicBezTo>
                    <a:cubicBezTo>
                      <a:pt x="160" y="113"/>
                      <a:pt x="159" y="114"/>
                      <a:pt x="159" y="113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60" y="113"/>
                      <a:pt x="160" y="113"/>
                      <a:pt x="160" y="113"/>
                    </a:cubicBezTo>
                    <a:cubicBezTo>
                      <a:pt x="160" y="114"/>
                      <a:pt x="160" y="114"/>
                      <a:pt x="159" y="114"/>
                    </a:cubicBezTo>
                    <a:moveTo>
                      <a:pt x="159" y="112"/>
                    </a:moveTo>
                    <a:cubicBezTo>
                      <a:pt x="159" y="112"/>
                      <a:pt x="159" y="112"/>
                      <a:pt x="159" y="112"/>
                    </a:cubicBezTo>
                    <a:cubicBezTo>
                      <a:pt x="160" y="112"/>
                      <a:pt x="160" y="112"/>
                      <a:pt x="160" y="112"/>
                    </a:cubicBezTo>
                    <a:cubicBezTo>
                      <a:pt x="160" y="112"/>
                      <a:pt x="159" y="112"/>
                      <a:pt x="159" y="112"/>
                    </a:cubicBezTo>
                    <a:moveTo>
                      <a:pt x="159" y="112"/>
                    </a:moveTo>
                    <a:cubicBezTo>
                      <a:pt x="159" y="112"/>
                      <a:pt x="159" y="112"/>
                      <a:pt x="159" y="112"/>
                    </a:cubicBezTo>
                    <a:cubicBezTo>
                      <a:pt x="159" y="112"/>
                      <a:pt x="159" y="112"/>
                      <a:pt x="159" y="112"/>
                    </a:cubicBezTo>
                    <a:moveTo>
                      <a:pt x="173" y="112"/>
                    </a:moveTo>
                    <a:cubicBezTo>
                      <a:pt x="172" y="112"/>
                      <a:pt x="172" y="111"/>
                      <a:pt x="172" y="111"/>
                    </a:cubicBezTo>
                    <a:cubicBezTo>
                      <a:pt x="173" y="111"/>
                      <a:pt x="173" y="111"/>
                      <a:pt x="173" y="112"/>
                    </a:cubicBezTo>
                    <a:cubicBezTo>
                      <a:pt x="173" y="112"/>
                      <a:pt x="173" y="112"/>
                      <a:pt x="173" y="112"/>
                    </a:cubicBezTo>
                    <a:cubicBezTo>
                      <a:pt x="173" y="112"/>
                      <a:pt x="173" y="112"/>
                      <a:pt x="173" y="112"/>
                    </a:cubicBezTo>
                    <a:moveTo>
                      <a:pt x="160" y="111"/>
                    </a:moveTo>
                    <a:cubicBezTo>
                      <a:pt x="160" y="111"/>
                      <a:pt x="160" y="111"/>
                      <a:pt x="160" y="110"/>
                    </a:cubicBezTo>
                    <a:cubicBezTo>
                      <a:pt x="160" y="110"/>
                      <a:pt x="161" y="110"/>
                      <a:pt x="161" y="110"/>
                    </a:cubicBezTo>
                    <a:cubicBezTo>
                      <a:pt x="161" y="110"/>
                      <a:pt x="161" y="110"/>
                      <a:pt x="161" y="110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1" y="111"/>
                      <a:pt x="160" y="111"/>
                    </a:cubicBezTo>
                    <a:moveTo>
                      <a:pt x="166" y="112"/>
                    </a:moveTo>
                    <a:cubicBezTo>
                      <a:pt x="166" y="111"/>
                      <a:pt x="167" y="109"/>
                      <a:pt x="169" y="109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8" y="110"/>
                      <a:pt x="168" y="111"/>
                    </a:cubicBezTo>
                    <a:cubicBezTo>
                      <a:pt x="168" y="110"/>
                      <a:pt x="168" y="110"/>
                      <a:pt x="168" y="110"/>
                    </a:cubicBezTo>
                    <a:cubicBezTo>
                      <a:pt x="168" y="111"/>
                      <a:pt x="167" y="111"/>
                      <a:pt x="167" y="112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6" y="111"/>
                      <a:pt x="166" y="112"/>
                      <a:pt x="166" y="112"/>
                    </a:cubicBezTo>
                    <a:moveTo>
                      <a:pt x="177" y="111"/>
                    </a:moveTo>
                    <a:cubicBezTo>
                      <a:pt x="177" y="110"/>
                      <a:pt x="178" y="110"/>
                      <a:pt x="178" y="109"/>
                    </a:cubicBezTo>
                    <a:cubicBezTo>
                      <a:pt x="178" y="110"/>
                      <a:pt x="178" y="111"/>
                      <a:pt x="177" y="111"/>
                    </a:cubicBezTo>
                    <a:moveTo>
                      <a:pt x="177" y="111"/>
                    </a:moveTo>
                    <a:cubicBezTo>
                      <a:pt x="176" y="111"/>
                      <a:pt x="175" y="109"/>
                      <a:pt x="176" y="109"/>
                    </a:cubicBezTo>
                    <a:cubicBezTo>
                      <a:pt x="176" y="109"/>
                      <a:pt x="176" y="110"/>
                      <a:pt x="177" y="111"/>
                    </a:cubicBezTo>
                    <a:cubicBezTo>
                      <a:pt x="177" y="111"/>
                      <a:pt x="177" y="111"/>
                      <a:pt x="177" y="111"/>
                    </a:cubicBezTo>
                    <a:moveTo>
                      <a:pt x="179" y="109"/>
                    </a:moveTo>
                    <a:cubicBezTo>
                      <a:pt x="179" y="108"/>
                      <a:pt x="179" y="108"/>
                      <a:pt x="179" y="108"/>
                    </a:cubicBezTo>
                    <a:cubicBezTo>
                      <a:pt x="179" y="108"/>
                      <a:pt x="179" y="108"/>
                      <a:pt x="179" y="108"/>
                    </a:cubicBezTo>
                    <a:cubicBezTo>
                      <a:pt x="180" y="108"/>
                      <a:pt x="180" y="109"/>
                      <a:pt x="179" y="109"/>
                    </a:cubicBezTo>
                    <a:moveTo>
                      <a:pt x="187" y="108"/>
                    </a:moveTo>
                    <a:cubicBezTo>
                      <a:pt x="186" y="108"/>
                      <a:pt x="187" y="108"/>
                      <a:pt x="186" y="107"/>
                    </a:cubicBezTo>
                    <a:cubicBezTo>
                      <a:pt x="186" y="107"/>
                      <a:pt x="186" y="107"/>
                      <a:pt x="186" y="107"/>
                    </a:cubicBezTo>
                    <a:cubicBezTo>
                      <a:pt x="187" y="107"/>
                      <a:pt x="187" y="108"/>
                      <a:pt x="187" y="108"/>
                    </a:cubicBezTo>
                    <a:moveTo>
                      <a:pt x="182" y="107"/>
                    </a:moveTo>
                    <a:cubicBezTo>
                      <a:pt x="183" y="107"/>
                      <a:pt x="182" y="106"/>
                      <a:pt x="183" y="106"/>
                    </a:cubicBezTo>
                    <a:cubicBezTo>
                      <a:pt x="183" y="106"/>
                      <a:pt x="183" y="107"/>
                      <a:pt x="183" y="107"/>
                    </a:cubicBezTo>
                    <a:cubicBezTo>
                      <a:pt x="182" y="107"/>
                      <a:pt x="182" y="107"/>
                      <a:pt x="182" y="107"/>
                    </a:cubicBezTo>
                    <a:cubicBezTo>
                      <a:pt x="182" y="107"/>
                      <a:pt x="182" y="107"/>
                      <a:pt x="182" y="107"/>
                    </a:cubicBezTo>
                    <a:moveTo>
                      <a:pt x="186" y="107"/>
                    </a:moveTo>
                    <a:cubicBezTo>
                      <a:pt x="185" y="107"/>
                      <a:pt x="185" y="107"/>
                      <a:pt x="185" y="107"/>
                    </a:cubicBezTo>
                    <a:cubicBezTo>
                      <a:pt x="186" y="107"/>
                      <a:pt x="185" y="106"/>
                      <a:pt x="185" y="106"/>
                    </a:cubicBezTo>
                    <a:cubicBezTo>
                      <a:pt x="186" y="106"/>
                      <a:pt x="186" y="106"/>
                      <a:pt x="186" y="107"/>
                    </a:cubicBezTo>
                    <a:moveTo>
                      <a:pt x="185" y="107"/>
                    </a:moveTo>
                    <a:cubicBezTo>
                      <a:pt x="184" y="107"/>
                      <a:pt x="184" y="106"/>
                      <a:pt x="184" y="106"/>
                    </a:cubicBezTo>
                    <a:cubicBezTo>
                      <a:pt x="184" y="106"/>
                      <a:pt x="184" y="106"/>
                      <a:pt x="184" y="105"/>
                    </a:cubicBezTo>
                    <a:cubicBezTo>
                      <a:pt x="184" y="105"/>
                      <a:pt x="184" y="105"/>
                      <a:pt x="184" y="105"/>
                    </a:cubicBezTo>
                    <a:cubicBezTo>
                      <a:pt x="185" y="105"/>
                      <a:pt x="185" y="107"/>
                      <a:pt x="185" y="107"/>
                    </a:cubicBezTo>
                    <a:moveTo>
                      <a:pt x="179" y="105"/>
                    </a:moveTo>
                    <a:cubicBezTo>
                      <a:pt x="179" y="104"/>
                      <a:pt x="178" y="104"/>
                      <a:pt x="178" y="104"/>
                    </a:cubicBezTo>
                    <a:cubicBezTo>
                      <a:pt x="178" y="104"/>
                      <a:pt x="178" y="104"/>
                      <a:pt x="179" y="104"/>
                    </a:cubicBezTo>
                    <a:cubicBezTo>
                      <a:pt x="179" y="104"/>
                      <a:pt x="179" y="104"/>
                      <a:pt x="179" y="104"/>
                    </a:cubicBezTo>
                    <a:cubicBezTo>
                      <a:pt x="179" y="104"/>
                      <a:pt x="180" y="104"/>
                      <a:pt x="180" y="104"/>
                    </a:cubicBezTo>
                    <a:cubicBezTo>
                      <a:pt x="180" y="104"/>
                      <a:pt x="180" y="104"/>
                      <a:pt x="180" y="104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0" y="105"/>
                      <a:pt x="180" y="105"/>
                      <a:pt x="179" y="105"/>
                    </a:cubicBezTo>
                    <a:cubicBezTo>
                      <a:pt x="179" y="105"/>
                      <a:pt x="179" y="105"/>
                      <a:pt x="179" y="105"/>
                    </a:cubicBezTo>
                    <a:cubicBezTo>
                      <a:pt x="179" y="105"/>
                      <a:pt x="179" y="105"/>
                      <a:pt x="179" y="105"/>
                    </a:cubicBezTo>
                    <a:moveTo>
                      <a:pt x="178" y="102"/>
                    </a:move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8" y="102"/>
                      <a:pt x="178" y="102"/>
                      <a:pt x="178" y="102"/>
                    </a:cubicBezTo>
                    <a:moveTo>
                      <a:pt x="187" y="102"/>
                    </a:moveTo>
                    <a:cubicBezTo>
                      <a:pt x="187" y="101"/>
                      <a:pt x="187" y="101"/>
                      <a:pt x="187" y="100"/>
                    </a:cubicBezTo>
                    <a:cubicBezTo>
                      <a:pt x="187" y="101"/>
                      <a:pt x="188" y="102"/>
                      <a:pt x="188" y="102"/>
                    </a:cubicBezTo>
                    <a:cubicBezTo>
                      <a:pt x="188" y="102"/>
                      <a:pt x="189" y="102"/>
                      <a:pt x="189" y="102"/>
                    </a:cubicBezTo>
                    <a:cubicBezTo>
                      <a:pt x="189" y="102"/>
                      <a:pt x="189" y="102"/>
                      <a:pt x="189" y="103"/>
                    </a:cubicBezTo>
                    <a:cubicBezTo>
                      <a:pt x="189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7" y="103"/>
                      <a:pt x="187" y="103"/>
                      <a:pt x="187" y="102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7" y="103"/>
                      <a:pt x="186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3"/>
                      <a:pt x="186" y="104"/>
                      <a:pt x="186" y="104"/>
                    </a:cubicBezTo>
                    <a:cubicBezTo>
                      <a:pt x="186" y="104"/>
                      <a:pt x="186" y="103"/>
                      <a:pt x="186" y="103"/>
                    </a:cubicBezTo>
                    <a:cubicBezTo>
                      <a:pt x="186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4"/>
                      <a:pt x="185" y="104"/>
                    </a:cubicBezTo>
                    <a:cubicBezTo>
                      <a:pt x="185" y="104"/>
                      <a:pt x="186" y="104"/>
                      <a:pt x="186" y="104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5" y="104"/>
                      <a:pt x="185" y="104"/>
                      <a:pt x="184" y="104"/>
                    </a:cubicBezTo>
                    <a:cubicBezTo>
                      <a:pt x="185" y="104"/>
                      <a:pt x="185" y="103"/>
                      <a:pt x="185" y="103"/>
                    </a:cubicBezTo>
                    <a:cubicBezTo>
                      <a:pt x="185" y="102"/>
                      <a:pt x="184" y="102"/>
                      <a:pt x="184" y="102"/>
                    </a:cubicBezTo>
                    <a:cubicBezTo>
                      <a:pt x="184" y="102"/>
                      <a:pt x="184" y="101"/>
                      <a:pt x="185" y="101"/>
                    </a:cubicBezTo>
                    <a:cubicBezTo>
                      <a:pt x="185" y="101"/>
                      <a:pt x="185" y="102"/>
                      <a:pt x="185" y="102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5" y="101"/>
                      <a:pt x="185" y="102"/>
                      <a:pt x="186" y="102"/>
                    </a:cubicBezTo>
                    <a:cubicBezTo>
                      <a:pt x="186" y="102"/>
                      <a:pt x="186" y="101"/>
                      <a:pt x="187" y="101"/>
                    </a:cubicBezTo>
                    <a:cubicBezTo>
                      <a:pt x="187" y="101"/>
                      <a:pt x="187" y="101"/>
                      <a:pt x="187" y="102"/>
                    </a:cubicBezTo>
                    <a:moveTo>
                      <a:pt x="177" y="102"/>
                    </a:move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77" y="102"/>
                      <a:pt x="176" y="101"/>
                      <a:pt x="176" y="101"/>
                    </a:cubicBezTo>
                    <a:cubicBezTo>
                      <a:pt x="176" y="100"/>
                      <a:pt x="177" y="99"/>
                      <a:pt x="178" y="99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9" y="99"/>
                      <a:pt x="178" y="100"/>
                      <a:pt x="179" y="100"/>
                    </a:cubicBezTo>
                    <a:cubicBezTo>
                      <a:pt x="178" y="101"/>
                      <a:pt x="178" y="101"/>
                      <a:pt x="178" y="101"/>
                    </a:cubicBezTo>
                    <a:cubicBezTo>
                      <a:pt x="178" y="100"/>
                      <a:pt x="178" y="100"/>
                      <a:pt x="178" y="100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7" y="100"/>
                      <a:pt x="178" y="100"/>
                      <a:pt x="177" y="101"/>
                    </a:cubicBezTo>
                    <a:cubicBezTo>
                      <a:pt x="178" y="101"/>
                      <a:pt x="178" y="102"/>
                      <a:pt x="178" y="102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8" y="102"/>
                      <a:pt x="177" y="102"/>
                      <a:pt x="177" y="102"/>
                    </a:cubicBezTo>
                    <a:cubicBezTo>
                      <a:pt x="177" y="102"/>
                      <a:pt x="177" y="102"/>
                      <a:pt x="177" y="102"/>
                    </a:cubicBezTo>
                    <a:moveTo>
                      <a:pt x="170" y="98"/>
                    </a:moveTo>
                    <a:cubicBezTo>
                      <a:pt x="171" y="98"/>
                      <a:pt x="172" y="98"/>
                      <a:pt x="173" y="97"/>
                    </a:cubicBezTo>
                    <a:cubicBezTo>
                      <a:pt x="173" y="98"/>
                      <a:pt x="173" y="98"/>
                      <a:pt x="173" y="98"/>
                    </a:cubicBezTo>
                    <a:cubicBezTo>
                      <a:pt x="172" y="98"/>
                      <a:pt x="172" y="98"/>
                      <a:pt x="172" y="98"/>
                    </a:cubicBezTo>
                    <a:cubicBezTo>
                      <a:pt x="172" y="98"/>
                      <a:pt x="171" y="98"/>
                      <a:pt x="170" y="98"/>
                    </a:cubicBezTo>
                    <a:moveTo>
                      <a:pt x="170" y="95"/>
                    </a:moveTo>
                    <a:cubicBezTo>
                      <a:pt x="170" y="95"/>
                      <a:pt x="169" y="94"/>
                      <a:pt x="169" y="94"/>
                    </a:cubicBezTo>
                    <a:cubicBezTo>
                      <a:pt x="169" y="94"/>
                      <a:pt x="169" y="94"/>
                      <a:pt x="169" y="94"/>
                    </a:cubicBezTo>
                    <a:cubicBezTo>
                      <a:pt x="170" y="94"/>
                      <a:pt x="170" y="94"/>
                      <a:pt x="170" y="95"/>
                    </a:cubicBezTo>
                    <a:cubicBezTo>
                      <a:pt x="170" y="95"/>
                      <a:pt x="170" y="95"/>
                      <a:pt x="170" y="95"/>
                    </a:cubicBezTo>
                    <a:moveTo>
                      <a:pt x="170" y="93"/>
                    </a:moveTo>
                    <a:cubicBezTo>
                      <a:pt x="171" y="93"/>
                      <a:pt x="171" y="93"/>
                      <a:pt x="171" y="93"/>
                    </a:cubicBezTo>
                    <a:cubicBezTo>
                      <a:pt x="172" y="93"/>
                      <a:pt x="172" y="93"/>
                      <a:pt x="172" y="93"/>
                    </a:cubicBezTo>
                    <a:cubicBezTo>
                      <a:pt x="172" y="93"/>
                      <a:pt x="172" y="93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1" y="93"/>
                      <a:pt x="171" y="93"/>
                      <a:pt x="170" y="93"/>
                    </a:cubicBezTo>
                    <a:moveTo>
                      <a:pt x="170" y="71"/>
                    </a:moveTo>
                    <a:cubicBezTo>
                      <a:pt x="170" y="71"/>
                      <a:pt x="170" y="71"/>
                      <a:pt x="170" y="71"/>
                    </a:cubicBezTo>
                    <a:cubicBezTo>
                      <a:pt x="169" y="71"/>
                      <a:pt x="169" y="72"/>
                      <a:pt x="169" y="72"/>
                    </a:cubicBezTo>
                    <a:cubicBezTo>
                      <a:pt x="169" y="72"/>
                      <a:pt x="169" y="72"/>
                      <a:pt x="169" y="72"/>
                    </a:cubicBezTo>
                    <a:cubicBezTo>
                      <a:pt x="168" y="73"/>
                      <a:pt x="168" y="74"/>
                      <a:pt x="169" y="75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6"/>
                      <a:pt x="167" y="76"/>
                      <a:pt x="167" y="77"/>
                    </a:cubicBezTo>
                    <a:cubicBezTo>
                      <a:pt x="167" y="78"/>
                      <a:pt x="167" y="78"/>
                      <a:pt x="167" y="78"/>
                    </a:cubicBezTo>
                    <a:cubicBezTo>
                      <a:pt x="167" y="78"/>
                      <a:pt x="167" y="78"/>
                      <a:pt x="167" y="78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8"/>
                      <a:pt x="167" y="78"/>
                      <a:pt x="168" y="79"/>
                    </a:cubicBezTo>
                    <a:cubicBezTo>
                      <a:pt x="167" y="79"/>
                      <a:pt x="167" y="79"/>
                      <a:pt x="167" y="79"/>
                    </a:cubicBezTo>
                    <a:cubicBezTo>
                      <a:pt x="168" y="80"/>
                      <a:pt x="168" y="80"/>
                      <a:pt x="167" y="80"/>
                    </a:cubicBezTo>
                    <a:cubicBezTo>
                      <a:pt x="168" y="80"/>
                      <a:pt x="168" y="80"/>
                      <a:pt x="168" y="80"/>
                    </a:cubicBezTo>
                    <a:cubicBezTo>
                      <a:pt x="168" y="81"/>
                      <a:pt x="167" y="81"/>
                      <a:pt x="167" y="82"/>
                    </a:cubicBezTo>
                    <a:cubicBezTo>
                      <a:pt x="167" y="82"/>
                      <a:pt x="167" y="82"/>
                      <a:pt x="167" y="82"/>
                    </a:cubicBezTo>
                    <a:cubicBezTo>
                      <a:pt x="166" y="82"/>
                      <a:pt x="166" y="82"/>
                      <a:pt x="166" y="83"/>
                    </a:cubicBezTo>
                    <a:cubicBezTo>
                      <a:pt x="165" y="84"/>
                      <a:pt x="164" y="84"/>
                      <a:pt x="164" y="85"/>
                    </a:cubicBezTo>
                    <a:cubicBezTo>
                      <a:pt x="165" y="86"/>
                      <a:pt x="166" y="88"/>
                      <a:pt x="166" y="90"/>
                    </a:cubicBezTo>
                    <a:cubicBezTo>
                      <a:pt x="167" y="91"/>
                      <a:pt x="165" y="92"/>
                      <a:pt x="166" y="93"/>
                    </a:cubicBezTo>
                    <a:cubicBezTo>
                      <a:pt x="166" y="93"/>
                      <a:pt x="166" y="93"/>
                      <a:pt x="166" y="93"/>
                    </a:cubicBezTo>
                    <a:cubicBezTo>
                      <a:pt x="166" y="93"/>
                      <a:pt x="166" y="93"/>
                      <a:pt x="166" y="94"/>
                    </a:cubicBezTo>
                    <a:cubicBezTo>
                      <a:pt x="166" y="94"/>
                      <a:pt x="166" y="94"/>
                      <a:pt x="166" y="94"/>
                    </a:cubicBezTo>
                    <a:cubicBezTo>
                      <a:pt x="166" y="94"/>
                      <a:pt x="166" y="94"/>
                      <a:pt x="166" y="94"/>
                    </a:cubicBezTo>
                    <a:cubicBezTo>
                      <a:pt x="166" y="94"/>
                      <a:pt x="165" y="94"/>
                      <a:pt x="165" y="94"/>
                    </a:cubicBezTo>
                    <a:cubicBezTo>
                      <a:pt x="165" y="94"/>
                      <a:pt x="165" y="94"/>
                      <a:pt x="165" y="94"/>
                    </a:cubicBezTo>
                    <a:cubicBezTo>
                      <a:pt x="165" y="94"/>
                      <a:pt x="165" y="94"/>
                      <a:pt x="165" y="94"/>
                    </a:cubicBezTo>
                    <a:cubicBezTo>
                      <a:pt x="164" y="96"/>
                      <a:pt x="161" y="97"/>
                      <a:pt x="158" y="98"/>
                    </a:cubicBezTo>
                    <a:cubicBezTo>
                      <a:pt x="159" y="100"/>
                      <a:pt x="158" y="102"/>
                      <a:pt x="158" y="104"/>
                    </a:cubicBezTo>
                    <a:cubicBezTo>
                      <a:pt x="158" y="105"/>
                      <a:pt x="158" y="105"/>
                      <a:pt x="158" y="106"/>
                    </a:cubicBezTo>
                    <a:cubicBezTo>
                      <a:pt x="158" y="106"/>
                      <a:pt x="158" y="107"/>
                      <a:pt x="158" y="107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8" y="121"/>
                      <a:pt x="158" y="121"/>
                      <a:pt x="158" y="121"/>
                    </a:cubicBezTo>
                    <a:cubicBezTo>
                      <a:pt x="171" y="121"/>
                      <a:pt x="171" y="121"/>
                      <a:pt x="171" y="121"/>
                    </a:cubicBezTo>
                    <a:cubicBezTo>
                      <a:pt x="171" y="121"/>
                      <a:pt x="171" y="121"/>
                      <a:pt x="171" y="121"/>
                    </a:cubicBezTo>
                    <a:cubicBezTo>
                      <a:pt x="173" y="120"/>
                      <a:pt x="174" y="117"/>
                      <a:pt x="176" y="117"/>
                    </a:cubicBezTo>
                    <a:cubicBezTo>
                      <a:pt x="177" y="116"/>
                      <a:pt x="178" y="116"/>
                      <a:pt x="178" y="116"/>
                    </a:cubicBezTo>
                    <a:cubicBezTo>
                      <a:pt x="179" y="114"/>
                      <a:pt x="180" y="114"/>
                      <a:pt x="181" y="113"/>
                    </a:cubicBezTo>
                    <a:cubicBezTo>
                      <a:pt x="184" y="114"/>
                      <a:pt x="187" y="113"/>
                      <a:pt x="190" y="114"/>
                    </a:cubicBezTo>
                    <a:cubicBezTo>
                      <a:pt x="190" y="114"/>
                      <a:pt x="191" y="114"/>
                      <a:pt x="192" y="114"/>
                    </a:cubicBezTo>
                    <a:cubicBezTo>
                      <a:pt x="192" y="114"/>
                      <a:pt x="192" y="114"/>
                      <a:pt x="193" y="114"/>
                    </a:cubicBezTo>
                    <a:cubicBezTo>
                      <a:pt x="194" y="114"/>
                      <a:pt x="194" y="113"/>
                      <a:pt x="195" y="113"/>
                    </a:cubicBezTo>
                    <a:cubicBezTo>
                      <a:pt x="195" y="112"/>
                      <a:pt x="196" y="112"/>
                      <a:pt x="196" y="111"/>
                    </a:cubicBezTo>
                    <a:cubicBezTo>
                      <a:pt x="196" y="111"/>
                      <a:pt x="196" y="111"/>
                      <a:pt x="196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8" y="111"/>
                      <a:pt x="198" y="111"/>
                      <a:pt x="198" y="111"/>
                    </a:cubicBezTo>
                    <a:cubicBezTo>
                      <a:pt x="198" y="111"/>
                      <a:pt x="198" y="111"/>
                      <a:pt x="199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00" y="110"/>
                      <a:pt x="202" y="110"/>
                      <a:pt x="202" y="108"/>
                    </a:cubicBezTo>
                    <a:cubicBezTo>
                      <a:pt x="201" y="108"/>
                      <a:pt x="201" y="108"/>
                      <a:pt x="201" y="108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8"/>
                      <a:pt x="201" y="108"/>
                      <a:pt x="201" y="107"/>
                    </a:cubicBezTo>
                    <a:cubicBezTo>
                      <a:pt x="201" y="107"/>
                      <a:pt x="201" y="107"/>
                      <a:pt x="201" y="107"/>
                    </a:cubicBezTo>
                    <a:cubicBezTo>
                      <a:pt x="201" y="107"/>
                      <a:pt x="201" y="107"/>
                      <a:pt x="201" y="107"/>
                    </a:cubicBezTo>
                    <a:cubicBezTo>
                      <a:pt x="202" y="107"/>
                      <a:pt x="202" y="107"/>
                      <a:pt x="202" y="107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3" y="106"/>
                      <a:pt x="203" y="106"/>
                    </a:cubicBezTo>
                    <a:cubicBezTo>
                      <a:pt x="202" y="105"/>
                      <a:pt x="202" y="106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4"/>
                      <a:pt x="201" y="105"/>
                      <a:pt x="201" y="104"/>
                    </a:cubicBezTo>
                    <a:cubicBezTo>
                      <a:pt x="201" y="104"/>
                      <a:pt x="201" y="104"/>
                      <a:pt x="201" y="104"/>
                    </a:cubicBezTo>
                    <a:cubicBezTo>
                      <a:pt x="200" y="104"/>
                      <a:pt x="200" y="105"/>
                      <a:pt x="200" y="105"/>
                    </a:cubicBezTo>
                    <a:cubicBezTo>
                      <a:pt x="199" y="104"/>
                      <a:pt x="199" y="104"/>
                      <a:pt x="199" y="104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00" y="103"/>
                      <a:pt x="200" y="103"/>
                      <a:pt x="199" y="103"/>
                    </a:cubicBezTo>
                    <a:cubicBezTo>
                      <a:pt x="199" y="103"/>
                      <a:pt x="198" y="103"/>
                      <a:pt x="198" y="103"/>
                    </a:cubicBezTo>
                    <a:cubicBezTo>
                      <a:pt x="199" y="103"/>
                      <a:pt x="199" y="103"/>
                      <a:pt x="199" y="103"/>
                    </a:cubicBezTo>
                    <a:cubicBezTo>
                      <a:pt x="199" y="103"/>
                      <a:pt x="198" y="103"/>
                      <a:pt x="198" y="103"/>
                    </a:cubicBezTo>
                    <a:cubicBezTo>
                      <a:pt x="197" y="103"/>
                      <a:pt x="196" y="104"/>
                      <a:pt x="195" y="105"/>
                    </a:cubicBezTo>
                    <a:cubicBezTo>
                      <a:pt x="195" y="105"/>
                      <a:pt x="194" y="105"/>
                      <a:pt x="194" y="105"/>
                    </a:cubicBezTo>
                    <a:cubicBezTo>
                      <a:pt x="194" y="105"/>
                      <a:pt x="194" y="105"/>
                      <a:pt x="194" y="105"/>
                    </a:cubicBezTo>
                    <a:cubicBezTo>
                      <a:pt x="194" y="105"/>
                      <a:pt x="194" y="105"/>
                      <a:pt x="194" y="105"/>
                    </a:cubicBezTo>
                    <a:cubicBezTo>
                      <a:pt x="194" y="104"/>
                      <a:pt x="193" y="104"/>
                      <a:pt x="193" y="103"/>
                    </a:cubicBezTo>
                    <a:cubicBezTo>
                      <a:pt x="193" y="104"/>
                      <a:pt x="194" y="104"/>
                      <a:pt x="194" y="104"/>
                    </a:cubicBezTo>
                    <a:cubicBezTo>
                      <a:pt x="195" y="103"/>
                      <a:pt x="196" y="103"/>
                      <a:pt x="198" y="103"/>
                    </a:cubicBezTo>
                    <a:cubicBezTo>
                      <a:pt x="198" y="103"/>
                      <a:pt x="197" y="103"/>
                      <a:pt x="197" y="103"/>
                    </a:cubicBezTo>
                    <a:cubicBezTo>
                      <a:pt x="197" y="103"/>
                      <a:pt x="197" y="103"/>
                      <a:pt x="197" y="103"/>
                    </a:cubicBezTo>
                    <a:cubicBezTo>
                      <a:pt x="196" y="103"/>
                      <a:pt x="196" y="103"/>
                      <a:pt x="196" y="103"/>
                    </a:cubicBezTo>
                    <a:cubicBezTo>
                      <a:pt x="196" y="103"/>
                      <a:pt x="196" y="103"/>
                      <a:pt x="196" y="103"/>
                    </a:cubicBezTo>
                    <a:cubicBezTo>
                      <a:pt x="197" y="102"/>
                      <a:pt x="199" y="102"/>
                      <a:pt x="200" y="102"/>
                    </a:cubicBezTo>
                    <a:cubicBezTo>
                      <a:pt x="200" y="101"/>
                      <a:pt x="199" y="101"/>
                      <a:pt x="199" y="101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199" y="100"/>
                      <a:pt x="199" y="100"/>
                      <a:pt x="199" y="101"/>
                    </a:cubicBezTo>
                    <a:cubicBezTo>
                      <a:pt x="198" y="101"/>
                      <a:pt x="198" y="101"/>
                      <a:pt x="198" y="101"/>
                    </a:cubicBezTo>
                    <a:cubicBezTo>
                      <a:pt x="198" y="101"/>
                      <a:pt x="198" y="101"/>
                      <a:pt x="197" y="100"/>
                    </a:cubicBezTo>
                    <a:cubicBezTo>
                      <a:pt x="197" y="100"/>
                      <a:pt x="198" y="100"/>
                      <a:pt x="198" y="99"/>
                    </a:cubicBezTo>
                    <a:cubicBezTo>
                      <a:pt x="197" y="99"/>
                      <a:pt x="197" y="99"/>
                      <a:pt x="197" y="99"/>
                    </a:cubicBezTo>
                    <a:cubicBezTo>
                      <a:pt x="197" y="99"/>
                      <a:pt x="197" y="100"/>
                      <a:pt x="196" y="100"/>
                    </a:cubicBezTo>
                    <a:cubicBezTo>
                      <a:pt x="196" y="100"/>
                      <a:pt x="197" y="100"/>
                      <a:pt x="197" y="99"/>
                    </a:cubicBezTo>
                    <a:cubicBezTo>
                      <a:pt x="197" y="99"/>
                      <a:pt x="197" y="99"/>
                      <a:pt x="197" y="99"/>
                    </a:cubicBezTo>
                    <a:cubicBezTo>
                      <a:pt x="196" y="99"/>
                      <a:pt x="196" y="99"/>
                      <a:pt x="196" y="99"/>
                    </a:cubicBezTo>
                    <a:cubicBezTo>
                      <a:pt x="196" y="99"/>
                      <a:pt x="196" y="100"/>
                      <a:pt x="196" y="100"/>
                    </a:cubicBezTo>
                    <a:cubicBezTo>
                      <a:pt x="196" y="100"/>
                      <a:pt x="196" y="99"/>
                      <a:pt x="196" y="99"/>
                    </a:cubicBezTo>
                    <a:cubicBezTo>
                      <a:pt x="196" y="99"/>
                      <a:pt x="197" y="99"/>
                      <a:pt x="196" y="99"/>
                    </a:cubicBezTo>
                    <a:cubicBezTo>
                      <a:pt x="196" y="99"/>
                      <a:pt x="195" y="100"/>
                      <a:pt x="195" y="100"/>
                    </a:cubicBezTo>
                    <a:cubicBezTo>
                      <a:pt x="195" y="100"/>
                      <a:pt x="195" y="100"/>
                      <a:pt x="195" y="100"/>
                    </a:cubicBezTo>
                    <a:cubicBezTo>
                      <a:pt x="195" y="99"/>
                      <a:pt x="195" y="99"/>
                      <a:pt x="195" y="99"/>
                    </a:cubicBezTo>
                    <a:cubicBezTo>
                      <a:pt x="195" y="99"/>
                      <a:pt x="195" y="99"/>
                      <a:pt x="195" y="99"/>
                    </a:cubicBezTo>
                    <a:cubicBezTo>
                      <a:pt x="195" y="99"/>
                      <a:pt x="195" y="99"/>
                      <a:pt x="195" y="99"/>
                    </a:cubicBezTo>
                    <a:cubicBezTo>
                      <a:pt x="194" y="100"/>
                      <a:pt x="194" y="100"/>
                      <a:pt x="194" y="100"/>
                    </a:cubicBezTo>
                    <a:cubicBezTo>
                      <a:pt x="194" y="100"/>
                      <a:pt x="194" y="100"/>
                      <a:pt x="194" y="100"/>
                    </a:cubicBezTo>
                    <a:cubicBezTo>
                      <a:pt x="195" y="99"/>
                      <a:pt x="195" y="99"/>
                      <a:pt x="196" y="98"/>
                    </a:cubicBezTo>
                    <a:cubicBezTo>
                      <a:pt x="195" y="98"/>
                      <a:pt x="195" y="98"/>
                      <a:pt x="195" y="98"/>
                    </a:cubicBezTo>
                    <a:cubicBezTo>
                      <a:pt x="195" y="98"/>
                      <a:pt x="195" y="98"/>
                      <a:pt x="195" y="98"/>
                    </a:cubicBezTo>
                    <a:cubicBezTo>
                      <a:pt x="195" y="98"/>
                      <a:pt x="195" y="98"/>
                      <a:pt x="195" y="98"/>
                    </a:cubicBezTo>
                    <a:cubicBezTo>
                      <a:pt x="195" y="98"/>
                      <a:pt x="195" y="98"/>
                      <a:pt x="195" y="98"/>
                    </a:cubicBezTo>
                    <a:cubicBezTo>
                      <a:pt x="195" y="98"/>
                      <a:pt x="195" y="98"/>
                      <a:pt x="195" y="97"/>
                    </a:cubicBezTo>
                    <a:cubicBezTo>
                      <a:pt x="195" y="97"/>
                      <a:pt x="195" y="97"/>
                      <a:pt x="194" y="97"/>
                    </a:cubicBezTo>
                    <a:cubicBezTo>
                      <a:pt x="194" y="97"/>
                      <a:pt x="194" y="97"/>
                      <a:pt x="194" y="97"/>
                    </a:cubicBezTo>
                    <a:cubicBezTo>
                      <a:pt x="194" y="97"/>
                      <a:pt x="194" y="97"/>
                      <a:pt x="194" y="96"/>
                    </a:cubicBezTo>
                    <a:cubicBezTo>
                      <a:pt x="194" y="96"/>
                      <a:pt x="194" y="96"/>
                      <a:pt x="194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5"/>
                      <a:pt x="192" y="95"/>
                      <a:pt x="192" y="94"/>
                    </a:cubicBezTo>
                    <a:cubicBezTo>
                      <a:pt x="192" y="94"/>
                      <a:pt x="192" y="94"/>
                      <a:pt x="192" y="94"/>
                    </a:cubicBezTo>
                    <a:cubicBezTo>
                      <a:pt x="193" y="94"/>
                      <a:pt x="193" y="94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4" y="94"/>
                      <a:pt x="193" y="94"/>
                      <a:pt x="193" y="94"/>
                    </a:cubicBezTo>
                    <a:cubicBezTo>
                      <a:pt x="193" y="94"/>
                      <a:pt x="193" y="94"/>
                      <a:pt x="193" y="94"/>
                    </a:cubicBezTo>
                    <a:cubicBezTo>
                      <a:pt x="194" y="94"/>
                      <a:pt x="194" y="94"/>
                      <a:pt x="194" y="93"/>
                    </a:cubicBezTo>
                    <a:cubicBezTo>
                      <a:pt x="194" y="93"/>
                      <a:pt x="194" y="93"/>
                      <a:pt x="193" y="93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3" y="92"/>
                      <a:pt x="193" y="92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3" y="92"/>
                      <a:pt x="193" y="92"/>
                      <a:pt x="192" y="92"/>
                    </a:cubicBezTo>
                    <a:cubicBezTo>
                      <a:pt x="193" y="92"/>
                      <a:pt x="193" y="92"/>
                      <a:pt x="194" y="91"/>
                    </a:cubicBezTo>
                    <a:cubicBezTo>
                      <a:pt x="194" y="91"/>
                      <a:pt x="193" y="91"/>
                      <a:pt x="193" y="90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92" y="90"/>
                      <a:pt x="193" y="90"/>
                      <a:pt x="193" y="90"/>
                    </a:cubicBezTo>
                    <a:cubicBezTo>
                      <a:pt x="193" y="90"/>
                      <a:pt x="193" y="89"/>
                      <a:pt x="193" y="89"/>
                    </a:cubicBezTo>
                    <a:cubicBezTo>
                      <a:pt x="192" y="89"/>
                      <a:pt x="192" y="90"/>
                      <a:pt x="191" y="90"/>
                    </a:cubicBezTo>
                    <a:cubicBezTo>
                      <a:pt x="192" y="89"/>
                      <a:pt x="193" y="89"/>
                      <a:pt x="193" y="88"/>
                    </a:cubicBezTo>
                    <a:cubicBezTo>
                      <a:pt x="192" y="88"/>
                      <a:pt x="192" y="88"/>
                      <a:pt x="191" y="89"/>
                    </a:cubicBezTo>
                    <a:cubicBezTo>
                      <a:pt x="191" y="88"/>
                      <a:pt x="191" y="88"/>
                      <a:pt x="191" y="88"/>
                    </a:cubicBezTo>
                    <a:cubicBezTo>
                      <a:pt x="192" y="88"/>
                      <a:pt x="192" y="88"/>
                      <a:pt x="192" y="88"/>
                    </a:cubicBezTo>
                    <a:cubicBezTo>
                      <a:pt x="192" y="88"/>
                      <a:pt x="193" y="88"/>
                      <a:pt x="192" y="87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92" y="87"/>
                      <a:pt x="193" y="87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1" y="87"/>
                      <a:pt x="191" y="87"/>
                    </a:cubicBezTo>
                    <a:cubicBezTo>
                      <a:pt x="191" y="87"/>
                      <a:pt x="191" y="86"/>
                      <a:pt x="191" y="86"/>
                    </a:cubicBezTo>
                    <a:cubicBezTo>
                      <a:pt x="191" y="86"/>
                      <a:pt x="191" y="86"/>
                      <a:pt x="191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5"/>
                      <a:pt x="192" y="85"/>
                      <a:pt x="192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2" y="85"/>
                      <a:pt x="192" y="85"/>
                    </a:cubicBezTo>
                    <a:cubicBezTo>
                      <a:pt x="192" y="85"/>
                      <a:pt x="192" y="85"/>
                      <a:pt x="192" y="85"/>
                    </a:cubicBezTo>
                    <a:cubicBezTo>
                      <a:pt x="192" y="84"/>
                      <a:pt x="191" y="84"/>
                      <a:pt x="192" y="83"/>
                    </a:cubicBezTo>
                    <a:cubicBezTo>
                      <a:pt x="191" y="82"/>
                      <a:pt x="191" y="82"/>
                      <a:pt x="191" y="81"/>
                    </a:cubicBezTo>
                    <a:cubicBezTo>
                      <a:pt x="191" y="81"/>
                      <a:pt x="191" y="81"/>
                      <a:pt x="191" y="81"/>
                    </a:cubicBezTo>
                    <a:cubicBezTo>
                      <a:pt x="191" y="81"/>
                      <a:pt x="191" y="81"/>
                      <a:pt x="191" y="81"/>
                    </a:cubicBezTo>
                    <a:cubicBezTo>
                      <a:pt x="190" y="81"/>
                      <a:pt x="190" y="83"/>
                      <a:pt x="189" y="83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9" y="84"/>
                      <a:pt x="189" y="84"/>
                      <a:pt x="189" y="85"/>
                    </a:cubicBezTo>
                    <a:cubicBezTo>
                      <a:pt x="189" y="85"/>
                      <a:pt x="189" y="84"/>
                      <a:pt x="189" y="84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8" y="85"/>
                      <a:pt x="187" y="86"/>
                      <a:pt x="187" y="87"/>
                    </a:cubicBezTo>
                    <a:cubicBezTo>
                      <a:pt x="187" y="86"/>
                      <a:pt x="187" y="86"/>
                      <a:pt x="187" y="86"/>
                    </a:cubicBezTo>
                    <a:cubicBezTo>
                      <a:pt x="186" y="87"/>
                      <a:pt x="185" y="88"/>
                      <a:pt x="184" y="88"/>
                    </a:cubicBezTo>
                    <a:cubicBezTo>
                      <a:pt x="184" y="88"/>
                      <a:pt x="184" y="89"/>
                      <a:pt x="183" y="89"/>
                    </a:cubicBezTo>
                    <a:cubicBezTo>
                      <a:pt x="183" y="89"/>
                      <a:pt x="184" y="88"/>
                      <a:pt x="183" y="87"/>
                    </a:cubicBezTo>
                    <a:cubicBezTo>
                      <a:pt x="183" y="87"/>
                      <a:pt x="182" y="89"/>
                      <a:pt x="182" y="89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82" y="88"/>
                      <a:pt x="183" y="86"/>
                      <a:pt x="182" y="86"/>
                    </a:cubicBezTo>
                    <a:cubicBezTo>
                      <a:pt x="182" y="86"/>
                      <a:pt x="182" y="86"/>
                      <a:pt x="182" y="86"/>
                    </a:cubicBezTo>
                    <a:cubicBezTo>
                      <a:pt x="181" y="85"/>
                      <a:pt x="181" y="85"/>
                      <a:pt x="181" y="85"/>
                    </a:cubicBezTo>
                    <a:cubicBezTo>
                      <a:pt x="181" y="85"/>
                      <a:pt x="181" y="85"/>
                      <a:pt x="181" y="85"/>
                    </a:cubicBezTo>
                    <a:cubicBezTo>
                      <a:pt x="181" y="85"/>
                      <a:pt x="181" y="85"/>
                      <a:pt x="181" y="85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1" y="86"/>
                      <a:pt x="181" y="86"/>
                      <a:pt x="182" y="85"/>
                    </a:cubicBezTo>
                    <a:cubicBezTo>
                      <a:pt x="181" y="85"/>
                      <a:pt x="181" y="85"/>
                      <a:pt x="181" y="84"/>
                    </a:cubicBezTo>
                    <a:cubicBezTo>
                      <a:pt x="182" y="83"/>
                      <a:pt x="182" y="82"/>
                      <a:pt x="180" y="82"/>
                    </a:cubicBezTo>
                    <a:cubicBezTo>
                      <a:pt x="180" y="82"/>
                      <a:pt x="180" y="82"/>
                      <a:pt x="180" y="81"/>
                    </a:cubicBezTo>
                    <a:cubicBezTo>
                      <a:pt x="180" y="81"/>
                      <a:pt x="180" y="82"/>
                      <a:pt x="180" y="82"/>
                    </a:cubicBezTo>
                    <a:cubicBezTo>
                      <a:pt x="181" y="82"/>
                      <a:pt x="181" y="82"/>
                      <a:pt x="181" y="82"/>
                    </a:cubicBezTo>
                    <a:cubicBezTo>
                      <a:pt x="181" y="82"/>
                      <a:pt x="181" y="81"/>
                      <a:pt x="182" y="81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1" y="80"/>
                      <a:pt x="184" y="79"/>
                      <a:pt x="183" y="78"/>
                    </a:cubicBezTo>
                    <a:cubicBezTo>
                      <a:pt x="182" y="78"/>
                      <a:pt x="182" y="79"/>
                      <a:pt x="182" y="79"/>
                    </a:cubicBezTo>
                    <a:cubicBezTo>
                      <a:pt x="182" y="78"/>
                      <a:pt x="182" y="78"/>
                      <a:pt x="182" y="78"/>
                    </a:cubicBezTo>
                    <a:cubicBezTo>
                      <a:pt x="182" y="78"/>
                      <a:pt x="182" y="78"/>
                      <a:pt x="181" y="78"/>
                    </a:cubicBezTo>
                    <a:cubicBezTo>
                      <a:pt x="181" y="78"/>
                      <a:pt x="181" y="78"/>
                      <a:pt x="180" y="78"/>
                    </a:cubicBezTo>
                    <a:cubicBezTo>
                      <a:pt x="180" y="77"/>
                      <a:pt x="180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6"/>
                      <a:pt x="179" y="76"/>
                      <a:pt x="180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8" y="76"/>
                    </a:cubicBezTo>
                    <a:cubicBezTo>
                      <a:pt x="179" y="75"/>
                      <a:pt x="178" y="75"/>
                      <a:pt x="178" y="75"/>
                    </a:cubicBezTo>
                    <a:cubicBezTo>
                      <a:pt x="178" y="75"/>
                      <a:pt x="178" y="75"/>
                      <a:pt x="178" y="75"/>
                    </a:cubicBezTo>
                    <a:cubicBezTo>
                      <a:pt x="178" y="74"/>
                      <a:pt x="178" y="74"/>
                      <a:pt x="178" y="74"/>
                    </a:cubicBezTo>
                    <a:cubicBezTo>
                      <a:pt x="177" y="74"/>
                      <a:pt x="177" y="72"/>
                      <a:pt x="176" y="72"/>
                    </a:cubicBezTo>
                    <a:cubicBezTo>
                      <a:pt x="176" y="73"/>
                      <a:pt x="175" y="73"/>
                      <a:pt x="175" y="73"/>
                    </a:cubicBezTo>
                    <a:cubicBezTo>
                      <a:pt x="175" y="73"/>
                      <a:pt x="174" y="72"/>
                      <a:pt x="174" y="72"/>
                    </a:cubicBezTo>
                    <a:cubicBezTo>
                      <a:pt x="174" y="72"/>
                      <a:pt x="173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71" y="72"/>
                      <a:pt x="171" y="72"/>
                      <a:pt x="171" y="73"/>
                    </a:cubicBezTo>
                    <a:cubicBezTo>
                      <a:pt x="171" y="72"/>
                      <a:pt x="171" y="72"/>
                      <a:pt x="170" y="72"/>
                    </a:cubicBezTo>
                    <a:cubicBezTo>
                      <a:pt x="170" y="72"/>
                      <a:pt x="170" y="72"/>
                      <a:pt x="170" y="72"/>
                    </a:cubicBezTo>
                    <a:cubicBezTo>
                      <a:pt x="170" y="72"/>
                      <a:pt x="170" y="71"/>
                      <a:pt x="170" y="71"/>
                    </a:cubicBezTo>
                    <a:cubicBezTo>
                      <a:pt x="170" y="71"/>
                      <a:pt x="170" y="71"/>
                      <a:pt x="170" y="71"/>
                    </a:cubicBezTo>
                    <a:moveTo>
                      <a:pt x="167" y="52"/>
                    </a:moveTo>
                    <a:cubicBezTo>
                      <a:pt x="166" y="52"/>
                      <a:pt x="166" y="51"/>
                      <a:pt x="167" y="50"/>
                    </a:cubicBezTo>
                    <a:cubicBezTo>
                      <a:pt x="167" y="51"/>
                      <a:pt x="167" y="52"/>
                      <a:pt x="167" y="52"/>
                    </a:cubicBezTo>
                    <a:moveTo>
                      <a:pt x="168" y="40"/>
                    </a:move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66" y="41"/>
                      <a:pt x="166" y="42"/>
                      <a:pt x="166" y="43"/>
                    </a:cubicBezTo>
                    <a:cubicBezTo>
                      <a:pt x="166" y="43"/>
                      <a:pt x="167" y="43"/>
                      <a:pt x="167" y="44"/>
                    </a:cubicBezTo>
                    <a:cubicBezTo>
                      <a:pt x="167" y="44"/>
                      <a:pt x="167" y="44"/>
                      <a:pt x="167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5" y="45"/>
                      <a:pt x="166" y="44"/>
                      <a:pt x="166" y="45"/>
                    </a:cubicBezTo>
                    <a:cubicBezTo>
                      <a:pt x="166" y="45"/>
                      <a:pt x="166" y="45"/>
                      <a:pt x="166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4" y="47"/>
                      <a:pt x="162" y="48"/>
                      <a:pt x="161" y="50"/>
                    </a:cubicBezTo>
                    <a:cubicBezTo>
                      <a:pt x="161" y="50"/>
                      <a:pt x="161" y="50"/>
                      <a:pt x="160" y="50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60" y="50"/>
                      <a:pt x="160" y="51"/>
                      <a:pt x="160" y="51"/>
                    </a:cubicBezTo>
                    <a:cubicBezTo>
                      <a:pt x="159" y="50"/>
                      <a:pt x="158" y="46"/>
                      <a:pt x="160" y="45"/>
                    </a:cubicBezTo>
                    <a:cubicBezTo>
                      <a:pt x="161" y="44"/>
                      <a:pt x="160" y="42"/>
                      <a:pt x="160" y="41"/>
                    </a:cubicBezTo>
                    <a:cubicBezTo>
                      <a:pt x="159" y="42"/>
                      <a:pt x="158" y="42"/>
                      <a:pt x="158" y="44"/>
                    </a:cubicBezTo>
                    <a:cubicBezTo>
                      <a:pt x="158" y="44"/>
                      <a:pt x="158" y="44"/>
                      <a:pt x="158" y="44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9" y="57"/>
                      <a:pt x="160" y="56"/>
                      <a:pt x="160" y="55"/>
                    </a:cubicBezTo>
                    <a:cubicBezTo>
                      <a:pt x="160" y="55"/>
                      <a:pt x="159" y="55"/>
                      <a:pt x="159" y="54"/>
                    </a:cubicBezTo>
                    <a:cubicBezTo>
                      <a:pt x="159" y="54"/>
                      <a:pt x="160" y="54"/>
                      <a:pt x="159" y="53"/>
                    </a:cubicBezTo>
                    <a:cubicBezTo>
                      <a:pt x="160" y="54"/>
                      <a:pt x="160" y="54"/>
                      <a:pt x="161" y="54"/>
                    </a:cubicBezTo>
                    <a:cubicBezTo>
                      <a:pt x="161" y="54"/>
                      <a:pt x="161" y="54"/>
                      <a:pt x="162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2" y="54"/>
                      <a:pt x="162" y="54"/>
                      <a:pt x="162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3" y="54"/>
                      <a:pt x="163" y="53"/>
                      <a:pt x="163" y="53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3" y="52"/>
                      <a:pt x="163" y="52"/>
                      <a:pt x="163" y="53"/>
                    </a:cubicBezTo>
                    <a:cubicBezTo>
                      <a:pt x="163" y="53"/>
                      <a:pt x="163" y="53"/>
                      <a:pt x="163" y="53"/>
                    </a:cubicBezTo>
                    <a:cubicBezTo>
                      <a:pt x="163" y="53"/>
                      <a:pt x="163" y="53"/>
                      <a:pt x="162" y="53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3" y="52"/>
                      <a:pt x="163" y="52"/>
                      <a:pt x="164" y="52"/>
                    </a:cubicBezTo>
                    <a:cubicBezTo>
                      <a:pt x="164" y="52"/>
                      <a:pt x="165" y="51"/>
                      <a:pt x="166" y="51"/>
                    </a:cubicBezTo>
                    <a:cubicBezTo>
                      <a:pt x="165" y="52"/>
                      <a:pt x="166" y="52"/>
                      <a:pt x="166" y="53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53"/>
                      <a:pt x="165" y="54"/>
                      <a:pt x="165" y="54"/>
                    </a:cubicBezTo>
                    <a:cubicBezTo>
                      <a:pt x="166" y="54"/>
                      <a:pt x="166" y="53"/>
                      <a:pt x="166" y="53"/>
                    </a:cubicBezTo>
                    <a:cubicBezTo>
                      <a:pt x="167" y="53"/>
                      <a:pt x="167" y="54"/>
                      <a:pt x="167" y="54"/>
                    </a:cubicBezTo>
                    <a:cubicBezTo>
                      <a:pt x="167" y="54"/>
                      <a:pt x="168" y="53"/>
                      <a:pt x="168" y="53"/>
                    </a:cubicBezTo>
                    <a:cubicBezTo>
                      <a:pt x="168" y="53"/>
                      <a:pt x="168" y="53"/>
                      <a:pt x="168" y="53"/>
                    </a:cubicBezTo>
                    <a:cubicBezTo>
                      <a:pt x="168" y="53"/>
                      <a:pt x="169" y="53"/>
                      <a:pt x="169" y="53"/>
                    </a:cubicBezTo>
                    <a:cubicBezTo>
                      <a:pt x="169" y="53"/>
                      <a:pt x="169" y="53"/>
                      <a:pt x="169" y="53"/>
                    </a:cubicBezTo>
                    <a:cubicBezTo>
                      <a:pt x="169" y="53"/>
                      <a:pt x="169" y="53"/>
                      <a:pt x="169" y="53"/>
                    </a:cubicBezTo>
                    <a:cubicBezTo>
                      <a:pt x="169" y="53"/>
                      <a:pt x="170" y="53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3"/>
                      <a:pt x="169" y="53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1"/>
                      <a:pt x="168" y="51"/>
                      <a:pt x="168" y="50"/>
                    </a:cubicBezTo>
                    <a:cubicBezTo>
                      <a:pt x="169" y="50"/>
                      <a:pt x="169" y="51"/>
                      <a:pt x="170" y="52"/>
                    </a:cubicBezTo>
                    <a:cubicBezTo>
                      <a:pt x="170" y="51"/>
                      <a:pt x="170" y="50"/>
                      <a:pt x="169" y="49"/>
                    </a:cubicBezTo>
                    <a:cubicBezTo>
                      <a:pt x="169" y="48"/>
                      <a:pt x="170" y="49"/>
                      <a:pt x="170" y="48"/>
                    </a:cubicBezTo>
                    <a:cubicBezTo>
                      <a:pt x="169" y="48"/>
                      <a:pt x="169" y="48"/>
                      <a:pt x="169" y="48"/>
                    </a:cubicBezTo>
                    <a:cubicBezTo>
                      <a:pt x="170" y="48"/>
                      <a:pt x="170" y="47"/>
                      <a:pt x="169" y="46"/>
                    </a:cubicBezTo>
                    <a:cubicBezTo>
                      <a:pt x="170" y="46"/>
                      <a:pt x="170" y="47"/>
                      <a:pt x="171" y="47"/>
                    </a:cubicBezTo>
                    <a:cubicBezTo>
                      <a:pt x="171" y="47"/>
                      <a:pt x="171" y="47"/>
                      <a:pt x="171" y="47"/>
                    </a:cubicBezTo>
                    <a:cubicBezTo>
                      <a:pt x="172" y="47"/>
                      <a:pt x="173" y="46"/>
                      <a:pt x="172" y="45"/>
                    </a:cubicBezTo>
                    <a:cubicBezTo>
                      <a:pt x="172" y="45"/>
                      <a:pt x="173" y="45"/>
                      <a:pt x="173" y="44"/>
                    </a:cubicBezTo>
                    <a:cubicBezTo>
                      <a:pt x="173" y="44"/>
                      <a:pt x="172" y="43"/>
                      <a:pt x="172" y="43"/>
                    </a:cubicBezTo>
                    <a:cubicBezTo>
                      <a:pt x="172" y="43"/>
                      <a:pt x="172" y="43"/>
                      <a:pt x="171" y="43"/>
                    </a:cubicBezTo>
                    <a:cubicBezTo>
                      <a:pt x="172" y="43"/>
                      <a:pt x="171" y="43"/>
                      <a:pt x="171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1" y="42"/>
                      <a:pt x="172" y="42"/>
                      <a:pt x="171" y="42"/>
                    </a:cubicBezTo>
                    <a:cubicBezTo>
                      <a:pt x="171" y="41"/>
                      <a:pt x="171" y="41"/>
                      <a:pt x="171" y="41"/>
                    </a:cubicBezTo>
                    <a:cubicBezTo>
                      <a:pt x="171" y="41"/>
                      <a:pt x="171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69" y="41"/>
                      <a:pt x="169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moveTo>
                      <a:pt x="158" y="40"/>
                    </a:move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40"/>
                      <a:pt x="158" y="40"/>
                      <a:pt x="158" y="40"/>
                    </a:cubicBezTo>
                    <a:moveTo>
                      <a:pt x="66" y="102"/>
                    </a:moveTo>
                    <a:cubicBezTo>
                      <a:pt x="67" y="101"/>
                      <a:pt x="67" y="101"/>
                      <a:pt x="67" y="101"/>
                    </a:cubicBezTo>
                    <a:cubicBezTo>
                      <a:pt x="66" y="102"/>
                      <a:pt x="66" y="102"/>
                      <a:pt x="66" y="102"/>
                    </a:cubicBezTo>
                    <a:moveTo>
                      <a:pt x="71" y="89"/>
                    </a:moveTo>
                    <a:cubicBezTo>
                      <a:pt x="70" y="89"/>
                      <a:pt x="70" y="86"/>
                      <a:pt x="70" y="85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1" y="87"/>
                      <a:pt x="70" y="88"/>
                      <a:pt x="71" y="89"/>
                    </a:cubicBezTo>
                    <a:cubicBezTo>
                      <a:pt x="71" y="89"/>
                      <a:pt x="71" y="89"/>
                      <a:pt x="71" y="89"/>
                    </a:cubicBezTo>
                    <a:moveTo>
                      <a:pt x="68" y="72"/>
                    </a:moveTo>
                    <a:cubicBezTo>
                      <a:pt x="68" y="72"/>
                      <a:pt x="69" y="71"/>
                      <a:pt x="69" y="71"/>
                    </a:cubicBezTo>
                    <a:cubicBezTo>
                      <a:pt x="69" y="71"/>
                      <a:pt x="69" y="72"/>
                      <a:pt x="68" y="72"/>
                    </a:cubicBezTo>
                    <a:moveTo>
                      <a:pt x="63" y="64"/>
                    </a:moveTo>
                    <a:cubicBezTo>
                      <a:pt x="63" y="64"/>
                      <a:pt x="64" y="64"/>
                      <a:pt x="64" y="64"/>
                    </a:cubicBezTo>
                    <a:cubicBezTo>
                      <a:pt x="64" y="64"/>
                      <a:pt x="63" y="65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4" y="66"/>
                      <a:pt x="64" y="65"/>
                      <a:pt x="64" y="65"/>
                    </a:cubicBezTo>
                    <a:cubicBezTo>
                      <a:pt x="64" y="66"/>
                      <a:pt x="63" y="67"/>
                      <a:pt x="63" y="67"/>
                    </a:cubicBezTo>
                    <a:cubicBezTo>
                      <a:pt x="63" y="67"/>
                      <a:pt x="63" y="67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67"/>
                      <a:pt x="62" y="67"/>
                      <a:pt x="62" y="67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63" y="66"/>
                      <a:pt x="63" y="65"/>
                      <a:pt x="63" y="65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3" y="64"/>
                      <a:pt x="62" y="64"/>
                      <a:pt x="62" y="64"/>
                    </a:cubicBezTo>
                    <a:cubicBezTo>
                      <a:pt x="62" y="64"/>
                      <a:pt x="63" y="64"/>
                      <a:pt x="63" y="64"/>
                    </a:cubicBezTo>
                    <a:cubicBezTo>
                      <a:pt x="63" y="64"/>
                      <a:pt x="63" y="64"/>
                      <a:pt x="63" y="64"/>
                    </a:cubicBezTo>
                    <a:moveTo>
                      <a:pt x="67" y="67"/>
                    </a:moveTo>
                    <a:cubicBezTo>
                      <a:pt x="67" y="66"/>
                      <a:pt x="67" y="64"/>
                      <a:pt x="66" y="63"/>
                    </a:cubicBezTo>
                    <a:cubicBezTo>
                      <a:pt x="67" y="64"/>
                      <a:pt x="67" y="65"/>
                      <a:pt x="67" y="67"/>
                    </a:cubicBezTo>
                    <a:moveTo>
                      <a:pt x="60" y="63"/>
                    </a:moveTo>
                    <a:cubicBezTo>
                      <a:pt x="60" y="63"/>
                      <a:pt x="60" y="62"/>
                      <a:pt x="61" y="62"/>
                    </a:cubicBezTo>
                    <a:cubicBezTo>
                      <a:pt x="61" y="62"/>
                      <a:pt x="60" y="62"/>
                      <a:pt x="60" y="63"/>
                    </a:cubicBezTo>
                    <a:moveTo>
                      <a:pt x="75" y="61"/>
                    </a:moveTo>
                    <a:cubicBezTo>
                      <a:pt x="74" y="61"/>
                      <a:pt x="74" y="60"/>
                      <a:pt x="75" y="59"/>
                    </a:cubicBezTo>
                    <a:cubicBezTo>
                      <a:pt x="75" y="60"/>
                      <a:pt x="75" y="60"/>
                      <a:pt x="75" y="61"/>
                    </a:cubicBezTo>
                    <a:moveTo>
                      <a:pt x="64" y="60"/>
                    </a:moveTo>
                    <a:cubicBezTo>
                      <a:pt x="64" y="60"/>
                      <a:pt x="64" y="59"/>
                      <a:pt x="64" y="58"/>
                    </a:cubicBezTo>
                    <a:cubicBezTo>
                      <a:pt x="64" y="59"/>
                      <a:pt x="64" y="60"/>
                      <a:pt x="64" y="60"/>
                    </a:cubicBezTo>
                    <a:moveTo>
                      <a:pt x="58" y="57"/>
                    </a:move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7"/>
                      <a:pt x="58" y="58"/>
                      <a:pt x="57" y="58"/>
                    </a:cubicBezTo>
                    <a:cubicBezTo>
                      <a:pt x="58" y="58"/>
                      <a:pt x="57" y="57"/>
                      <a:pt x="58" y="56"/>
                    </a:cubicBezTo>
                    <a:cubicBezTo>
                      <a:pt x="58" y="57"/>
                      <a:pt x="58" y="57"/>
                      <a:pt x="58" y="57"/>
                    </a:cubicBezTo>
                    <a:moveTo>
                      <a:pt x="44" y="56"/>
                    </a:move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56"/>
                      <a:pt x="43" y="56"/>
                      <a:pt x="44" y="56"/>
                    </a:cubicBezTo>
                    <a:moveTo>
                      <a:pt x="60" y="57"/>
                    </a:moveTo>
                    <a:cubicBezTo>
                      <a:pt x="60" y="57"/>
                      <a:pt x="61" y="56"/>
                      <a:pt x="61" y="56"/>
                    </a:cubicBezTo>
                    <a:cubicBezTo>
                      <a:pt x="61" y="57"/>
                      <a:pt x="61" y="57"/>
                      <a:pt x="61" y="58"/>
                    </a:cubicBezTo>
                    <a:cubicBezTo>
                      <a:pt x="61" y="58"/>
                      <a:pt x="61" y="57"/>
                      <a:pt x="61" y="56"/>
                    </a:cubicBezTo>
                    <a:cubicBezTo>
                      <a:pt x="60" y="57"/>
                      <a:pt x="60" y="57"/>
                      <a:pt x="60" y="57"/>
                    </a:cubicBezTo>
                    <a:moveTo>
                      <a:pt x="71" y="50"/>
                    </a:moveTo>
                    <a:cubicBezTo>
                      <a:pt x="71" y="50"/>
                      <a:pt x="70" y="48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9"/>
                      <a:pt x="71" y="49"/>
                      <a:pt x="71" y="50"/>
                    </a:cubicBezTo>
                    <a:moveTo>
                      <a:pt x="69" y="43"/>
                    </a:moveTo>
                    <a:cubicBezTo>
                      <a:pt x="68" y="43"/>
                      <a:pt x="68" y="43"/>
                      <a:pt x="68" y="42"/>
                    </a:cubicBezTo>
                    <a:cubicBezTo>
                      <a:pt x="69" y="42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moveTo>
                      <a:pt x="60" y="40"/>
                    </a:moveTo>
                    <a:cubicBezTo>
                      <a:pt x="61" y="40"/>
                      <a:pt x="61" y="39"/>
                      <a:pt x="60" y="39"/>
                    </a:cubicBezTo>
                    <a:cubicBezTo>
                      <a:pt x="61" y="38"/>
                      <a:pt x="61" y="39"/>
                      <a:pt x="62" y="38"/>
                    </a:cubicBezTo>
                    <a:cubicBezTo>
                      <a:pt x="61" y="38"/>
                      <a:pt x="60" y="3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3" y="37"/>
                      <a:pt x="64" y="40"/>
                      <a:pt x="67" y="40"/>
                    </a:cubicBezTo>
                    <a:cubicBezTo>
                      <a:pt x="67" y="42"/>
                      <a:pt x="68" y="42"/>
                      <a:pt x="67" y="43"/>
                    </a:cubicBezTo>
                    <a:cubicBezTo>
                      <a:pt x="68" y="44"/>
                      <a:pt x="69" y="44"/>
                      <a:pt x="69" y="45"/>
                    </a:cubicBezTo>
                    <a:cubicBezTo>
                      <a:pt x="69" y="46"/>
                      <a:pt x="69" y="47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7" y="48"/>
                      <a:pt x="67" y="47"/>
                      <a:pt x="66" y="46"/>
                    </a:cubicBezTo>
                    <a:cubicBezTo>
                      <a:pt x="66" y="46"/>
                      <a:pt x="66" y="46"/>
                      <a:pt x="66" y="45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6" y="45"/>
                      <a:pt x="66" y="45"/>
                      <a:pt x="65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5" y="44"/>
                      <a:pt x="65" y="44"/>
                      <a:pt x="64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2"/>
                      <a:pt x="63" y="42"/>
                      <a:pt x="64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2" y="42"/>
                      <a:pt x="62" y="41"/>
                      <a:pt x="63" y="41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40"/>
                      <a:pt x="61" y="40"/>
                      <a:pt x="60" y="40"/>
                    </a:cubicBezTo>
                    <a:moveTo>
                      <a:pt x="62" y="34"/>
                    </a:moveTo>
                    <a:cubicBezTo>
                      <a:pt x="62" y="33"/>
                      <a:pt x="62" y="33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3" y="33"/>
                      <a:pt x="63" y="34"/>
                      <a:pt x="62" y="34"/>
                    </a:cubicBezTo>
                    <a:moveTo>
                      <a:pt x="63" y="33"/>
                    </a:moveTo>
                    <a:cubicBezTo>
                      <a:pt x="63" y="33"/>
                      <a:pt x="62" y="33"/>
                      <a:pt x="62" y="33"/>
                    </a:cubicBezTo>
                    <a:cubicBezTo>
                      <a:pt x="62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3"/>
                      <a:pt x="63" y="33"/>
                    </a:cubicBezTo>
                    <a:moveTo>
                      <a:pt x="64" y="32"/>
                    </a:moveTo>
                    <a:cubicBezTo>
                      <a:pt x="64" y="31"/>
                      <a:pt x="65" y="31"/>
                      <a:pt x="66" y="30"/>
                    </a:cubicBezTo>
                    <a:cubicBezTo>
                      <a:pt x="65" y="31"/>
                      <a:pt x="64" y="32"/>
                      <a:pt x="64" y="32"/>
                    </a:cubicBezTo>
                    <a:moveTo>
                      <a:pt x="62" y="29"/>
                    </a:moveTo>
                    <a:cubicBezTo>
                      <a:pt x="61" y="29"/>
                      <a:pt x="61" y="28"/>
                      <a:pt x="61" y="28"/>
                    </a:cubicBezTo>
                    <a:cubicBezTo>
                      <a:pt x="62" y="28"/>
                      <a:pt x="62" y="28"/>
                      <a:pt x="62" y="29"/>
                    </a:cubicBezTo>
                    <a:moveTo>
                      <a:pt x="62" y="28"/>
                    </a:move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2" y="28"/>
                    </a:cubicBezTo>
                    <a:cubicBezTo>
                      <a:pt x="62" y="28"/>
                      <a:pt x="62" y="28"/>
                      <a:pt x="62" y="28"/>
                    </a:cubicBezTo>
                    <a:moveTo>
                      <a:pt x="61" y="26"/>
                    </a:moveTo>
                    <a:cubicBezTo>
                      <a:pt x="60" y="25"/>
                      <a:pt x="59" y="25"/>
                      <a:pt x="59" y="24"/>
                    </a:cubicBezTo>
                    <a:cubicBezTo>
                      <a:pt x="60" y="24"/>
                      <a:pt x="61" y="25"/>
                      <a:pt x="61" y="26"/>
                    </a:cubicBezTo>
                    <a:moveTo>
                      <a:pt x="61" y="25"/>
                    </a:moveTo>
                    <a:cubicBezTo>
                      <a:pt x="61" y="25"/>
                      <a:pt x="61" y="24"/>
                      <a:pt x="60" y="23"/>
                    </a:cubicBezTo>
                    <a:cubicBezTo>
                      <a:pt x="61" y="23"/>
                      <a:pt x="61" y="24"/>
                      <a:pt x="61" y="25"/>
                    </a:cubicBezTo>
                    <a:moveTo>
                      <a:pt x="55" y="25"/>
                    </a:moveTo>
                    <a:cubicBezTo>
                      <a:pt x="55" y="24"/>
                      <a:pt x="54" y="24"/>
                      <a:pt x="54" y="23"/>
                    </a:cubicBezTo>
                    <a:cubicBezTo>
                      <a:pt x="54" y="22"/>
                      <a:pt x="54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7" y="22"/>
                      <a:pt x="56" y="23"/>
                      <a:pt x="55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7" y="23"/>
                      <a:pt x="56" y="21"/>
                      <a:pt x="58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2"/>
                      <a:pt x="56" y="23"/>
                      <a:pt x="56" y="25"/>
                    </a:cubicBezTo>
                    <a:cubicBezTo>
                      <a:pt x="56" y="25"/>
                      <a:pt x="56" y="25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5"/>
                      <a:pt x="56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5" y="26"/>
                      <a:pt x="55" y="29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5" y="30"/>
                      <a:pt x="55" y="27"/>
                      <a:pt x="54" y="27"/>
                    </a:cubicBezTo>
                    <a:cubicBezTo>
                      <a:pt x="54" y="26"/>
                      <a:pt x="54" y="26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5" y="25"/>
                      <a:pt x="54" y="25"/>
                      <a:pt x="54" y="24"/>
                    </a:cubicBezTo>
                    <a:cubicBezTo>
                      <a:pt x="55" y="25"/>
                      <a:pt x="55" y="25"/>
                      <a:pt x="55" y="25"/>
                    </a:cubicBezTo>
                    <a:moveTo>
                      <a:pt x="57" y="0"/>
                    </a:moveTo>
                    <a:cubicBezTo>
                      <a:pt x="56" y="0"/>
                      <a:pt x="55" y="2"/>
                      <a:pt x="53" y="2"/>
                    </a:cubicBezTo>
                    <a:cubicBezTo>
                      <a:pt x="53" y="2"/>
                      <a:pt x="53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0" y="1"/>
                      <a:pt x="49" y="1"/>
                      <a:pt x="49" y="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7" y="3"/>
                      <a:pt x="48" y="4"/>
                      <a:pt x="47" y="5"/>
                    </a:cubicBezTo>
                    <a:cubicBezTo>
                      <a:pt x="47" y="4"/>
                      <a:pt x="48" y="4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6" y="3"/>
                      <a:pt x="45" y="4"/>
                    </a:cubicBezTo>
                    <a:cubicBezTo>
                      <a:pt x="45" y="4"/>
                      <a:pt x="44" y="3"/>
                      <a:pt x="44" y="3"/>
                    </a:cubicBezTo>
                    <a:cubicBezTo>
                      <a:pt x="43" y="4"/>
                      <a:pt x="41" y="5"/>
                      <a:pt x="40" y="6"/>
                    </a:cubicBezTo>
                    <a:cubicBezTo>
                      <a:pt x="39" y="6"/>
                      <a:pt x="39" y="7"/>
                      <a:pt x="38" y="8"/>
                    </a:cubicBezTo>
                    <a:cubicBezTo>
                      <a:pt x="37" y="8"/>
                      <a:pt x="36" y="9"/>
                      <a:pt x="35" y="9"/>
                    </a:cubicBezTo>
                    <a:cubicBezTo>
                      <a:pt x="34" y="9"/>
                      <a:pt x="33" y="8"/>
                      <a:pt x="32" y="8"/>
                    </a:cubicBezTo>
                    <a:cubicBezTo>
                      <a:pt x="31" y="8"/>
                      <a:pt x="30" y="9"/>
                      <a:pt x="30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2"/>
                      <a:pt x="32" y="16"/>
                      <a:pt x="30" y="18"/>
                    </a:cubicBezTo>
                    <a:cubicBezTo>
                      <a:pt x="30" y="19"/>
                      <a:pt x="30" y="19"/>
                      <a:pt x="31" y="19"/>
                    </a:cubicBezTo>
                    <a:cubicBezTo>
                      <a:pt x="31" y="19"/>
                      <a:pt x="31" y="19"/>
                      <a:pt x="32" y="19"/>
                    </a:cubicBezTo>
                    <a:cubicBezTo>
                      <a:pt x="31" y="20"/>
                      <a:pt x="32" y="20"/>
                      <a:pt x="32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1" y="22"/>
                      <a:pt x="32" y="22"/>
                    </a:cubicBezTo>
                    <a:cubicBezTo>
                      <a:pt x="32" y="22"/>
                      <a:pt x="32" y="22"/>
                      <a:pt x="33" y="22"/>
                    </a:cubicBezTo>
                    <a:cubicBezTo>
                      <a:pt x="33" y="22"/>
                      <a:pt x="34" y="23"/>
                      <a:pt x="35" y="23"/>
                    </a:cubicBezTo>
                    <a:cubicBezTo>
                      <a:pt x="34" y="23"/>
                      <a:pt x="35" y="24"/>
                      <a:pt x="34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1" y="23"/>
                      <a:pt x="31" y="22"/>
                    </a:cubicBezTo>
                    <a:cubicBezTo>
                      <a:pt x="31" y="21"/>
                      <a:pt x="31" y="21"/>
                      <a:pt x="31" y="20"/>
                    </a:cubicBezTo>
                    <a:cubicBezTo>
                      <a:pt x="31" y="21"/>
                      <a:pt x="31" y="23"/>
                      <a:pt x="30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3"/>
                      <a:pt x="32" y="25"/>
                      <a:pt x="31" y="25"/>
                    </a:cubicBezTo>
                    <a:cubicBezTo>
                      <a:pt x="31" y="24"/>
                      <a:pt x="31" y="25"/>
                      <a:pt x="31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4"/>
                      <a:pt x="30" y="25"/>
                      <a:pt x="29" y="25"/>
                    </a:cubicBezTo>
                    <a:cubicBezTo>
                      <a:pt x="29" y="24"/>
                      <a:pt x="28" y="25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2"/>
                      <a:pt x="27" y="22"/>
                      <a:pt x="27" y="21"/>
                    </a:cubicBezTo>
                    <a:cubicBezTo>
                      <a:pt x="27" y="21"/>
                      <a:pt x="26" y="21"/>
                      <a:pt x="26" y="21"/>
                    </a:cubicBezTo>
                    <a:cubicBezTo>
                      <a:pt x="25" y="21"/>
                      <a:pt x="24" y="21"/>
                      <a:pt x="23" y="21"/>
                    </a:cubicBezTo>
                    <a:cubicBezTo>
                      <a:pt x="23" y="22"/>
                      <a:pt x="24" y="22"/>
                      <a:pt x="24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0" y="22"/>
                      <a:pt x="19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7" y="24"/>
                      <a:pt x="17" y="24"/>
                    </a:cubicBezTo>
                    <a:cubicBezTo>
                      <a:pt x="18" y="25"/>
                      <a:pt x="19" y="26"/>
                      <a:pt x="21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19" y="27"/>
                      <a:pt x="19" y="26"/>
                    </a:cubicBezTo>
                    <a:cubicBezTo>
                      <a:pt x="19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7"/>
                      <a:pt x="18" y="28"/>
                    </a:cubicBezTo>
                    <a:cubicBezTo>
                      <a:pt x="16" y="29"/>
                      <a:pt x="17" y="31"/>
                      <a:pt x="19" y="31"/>
                    </a:cubicBezTo>
                    <a:cubicBezTo>
                      <a:pt x="19" y="31"/>
                      <a:pt x="20" y="31"/>
                      <a:pt x="20" y="31"/>
                    </a:cubicBezTo>
                    <a:cubicBezTo>
                      <a:pt x="21" y="31"/>
                      <a:pt x="22" y="31"/>
                      <a:pt x="22" y="32"/>
                    </a:cubicBezTo>
                    <a:cubicBezTo>
                      <a:pt x="23" y="32"/>
                      <a:pt x="22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2"/>
                      <a:pt x="22" y="32"/>
                      <a:pt x="22" y="32"/>
                    </a:cubicBezTo>
                    <a:cubicBezTo>
                      <a:pt x="24" y="32"/>
                      <a:pt x="25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7" y="31"/>
                      <a:pt x="27" y="31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0"/>
                      <a:pt x="28" y="30"/>
                      <a:pt x="28" y="31"/>
                    </a:cubicBezTo>
                    <a:cubicBezTo>
                      <a:pt x="27" y="31"/>
                      <a:pt x="28" y="32"/>
                      <a:pt x="27" y="32"/>
                    </a:cubicBezTo>
                    <a:cubicBezTo>
                      <a:pt x="27" y="32"/>
                      <a:pt x="26" y="32"/>
                      <a:pt x="26" y="32"/>
                    </a:cubicBezTo>
                    <a:cubicBezTo>
                      <a:pt x="26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2"/>
                      <a:pt x="26" y="32"/>
                      <a:pt x="26" y="33"/>
                    </a:cubicBezTo>
                    <a:cubicBezTo>
                      <a:pt x="26" y="34"/>
                      <a:pt x="25" y="34"/>
                      <a:pt x="25" y="35"/>
                    </a:cubicBezTo>
                    <a:cubicBezTo>
                      <a:pt x="25" y="37"/>
                      <a:pt x="24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0" y="37"/>
                      <a:pt x="20" y="38"/>
                    </a:cubicBezTo>
                    <a:cubicBezTo>
                      <a:pt x="19" y="38"/>
                      <a:pt x="17" y="38"/>
                      <a:pt x="16" y="39"/>
                    </a:cubicBezTo>
                    <a:cubicBezTo>
                      <a:pt x="16" y="39"/>
                      <a:pt x="16" y="40"/>
                      <a:pt x="15" y="40"/>
                    </a:cubicBezTo>
                    <a:cubicBezTo>
                      <a:pt x="15" y="40"/>
                      <a:pt x="15" y="39"/>
                      <a:pt x="15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1"/>
                      <a:pt x="12" y="41"/>
                    </a:cubicBezTo>
                    <a:cubicBezTo>
                      <a:pt x="11" y="41"/>
                      <a:pt x="11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3"/>
                      <a:pt x="9" y="44"/>
                      <a:pt x="9" y="44"/>
                    </a:cubicBezTo>
                    <a:cubicBezTo>
                      <a:pt x="9" y="45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9" y="47"/>
                      <a:pt x="9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1" y="48"/>
                      <a:pt x="11" y="48"/>
                    </a:cubicBezTo>
                    <a:cubicBezTo>
                      <a:pt x="12" y="48"/>
                      <a:pt x="12" y="46"/>
                      <a:pt x="1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2" y="47"/>
                      <a:pt x="11" y="48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1" y="48"/>
                      <a:pt x="10" y="48"/>
                      <a:pt x="10" y="47"/>
                    </a:cubicBezTo>
                    <a:cubicBezTo>
                      <a:pt x="9" y="48"/>
                      <a:pt x="9" y="48"/>
                      <a:pt x="8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9" y="49"/>
                      <a:pt x="8" y="51"/>
                      <a:pt x="9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3"/>
                      <a:pt x="10" y="53"/>
                      <a:pt x="10" y="53"/>
                    </a:cubicBezTo>
                    <a:cubicBezTo>
                      <a:pt x="10" y="53"/>
                      <a:pt x="11" y="53"/>
                      <a:pt x="11" y="53"/>
                    </a:cubicBezTo>
                    <a:cubicBezTo>
                      <a:pt x="11" y="53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2"/>
                      <a:pt x="13" y="52"/>
                      <a:pt x="12" y="51"/>
                    </a:cubicBezTo>
                    <a:cubicBezTo>
                      <a:pt x="13" y="51"/>
                      <a:pt x="14" y="50"/>
                      <a:pt x="14" y="50"/>
                    </a:cubicBezTo>
                    <a:cubicBezTo>
                      <a:pt x="14" y="50"/>
                      <a:pt x="15" y="50"/>
                      <a:pt x="15" y="50"/>
                    </a:cubicBezTo>
                    <a:cubicBezTo>
                      <a:pt x="14" y="50"/>
                      <a:pt x="14" y="51"/>
                      <a:pt x="13" y="51"/>
                    </a:cubicBezTo>
                    <a:cubicBezTo>
                      <a:pt x="13" y="51"/>
                      <a:pt x="13" y="52"/>
                      <a:pt x="12" y="52"/>
                    </a:cubicBezTo>
                    <a:cubicBezTo>
                      <a:pt x="12" y="53"/>
                      <a:pt x="12" y="54"/>
                      <a:pt x="12" y="55"/>
                    </a:cubicBezTo>
                    <a:cubicBezTo>
                      <a:pt x="12" y="55"/>
                      <a:pt x="12" y="56"/>
                      <a:pt x="11" y="56"/>
                    </a:cubicBezTo>
                    <a:cubicBezTo>
                      <a:pt x="11" y="56"/>
                      <a:pt x="11" y="56"/>
                      <a:pt x="11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7"/>
                      <a:pt x="11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1" y="58"/>
                      <a:pt x="11" y="58"/>
                      <a:pt x="10" y="58"/>
                    </a:cubicBezTo>
                    <a:cubicBezTo>
                      <a:pt x="11" y="58"/>
                      <a:pt x="11" y="59"/>
                      <a:pt x="11" y="59"/>
                    </a:cubicBezTo>
                    <a:cubicBezTo>
                      <a:pt x="12" y="58"/>
                      <a:pt x="13" y="58"/>
                      <a:pt x="14" y="58"/>
                    </a:cubicBezTo>
                    <a:cubicBezTo>
                      <a:pt x="13" y="58"/>
                      <a:pt x="14" y="58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8"/>
                      <a:pt x="15" y="58"/>
                      <a:pt x="15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59"/>
                      <a:pt x="15" y="60"/>
                      <a:pt x="15" y="61"/>
                    </a:cubicBezTo>
                    <a:cubicBezTo>
                      <a:pt x="16" y="60"/>
                      <a:pt x="16" y="58"/>
                      <a:pt x="17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58"/>
                      <a:pt x="17" y="59"/>
                      <a:pt x="16" y="5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8" y="60"/>
                      <a:pt x="19" y="59"/>
                      <a:pt x="20" y="59"/>
                    </a:cubicBezTo>
                    <a:cubicBezTo>
                      <a:pt x="20" y="60"/>
                      <a:pt x="16" y="61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6" y="63"/>
                      <a:pt x="16" y="64"/>
                      <a:pt x="15" y="65"/>
                    </a:cubicBezTo>
                    <a:cubicBezTo>
                      <a:pt x="15" y="65"/>
                      <a:pt x="16" y="65"/>
                      <a:pt x="16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6"/>
                      <a:pt x="14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6"/>
                      <a:pt x="13" y="67"/>
                      <a:pt x="12" y="68"/>
                    </a:cubicBezTo>
                    <a:cubicBezTo>
                      <a:pt x="12" y="68"/>
                      <a:pt x="12" y="67"/>
                      <a:pt x="12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0" y="69"/>
                      <a:pt x="7" y="68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6" y="71"/>
                      <a:pt x="7" y="71"/>
                      <a:pt x="6" y="72"/>
                    </a:cubicBezTo>
                    <a:cubicBezTo>
                      <a:pt x="6" y="71"/>
                      <a:pt x="6" y="71"/>
                      <a:pt x="6" y="70"/>
                    </a:cubicBezTo>
                    <a:cubicBezTo>
                      <a:pt x="6" y="70"/>
                      <a:pt x="6" y="70"/>
                      <a:pt x="5" y="70"/>
                    </a:cubicBezTo>
                    <a:cubicBezTo>
                      <a:pt x="3" y="70"/>
                      <a:pt x="2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0" y="73"/>
                      <a:pt x="1" y="73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3"/>
                      <a:pt x="2" y="73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3" y="74"/>
                      <a:pt x="3" y="73"/>
                      <a:pt x="4" y="73"/>
                    </a:cubicBezTo>
                    <a:cubicBezTo>
                      <a:pt x="4" y="73"/>
                      <a:pt x="4" y="72"/>
                      <a:pt x="5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2"/>
                      <a:pt x="4" y="72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6" y="72"/>
                      <a:pt x="6" y="72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7" y="72"/>
                      <a:pt x="8" y="72"/>
                      <a:pt x="8" y="71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2"/>
                      <a:pt x="8" y="72"/>
                      <a:pt x="8" y="73"/>
                    </a:cubicBezTo>
                    <a:cubicBezTo>
                      <a:pt x="8" y="72"/>
                      <a:pt x="9" y="72"/>
                      <a:pt x="9" y="71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0" y="71"/>
                      <a:pt x="11" y="71"/>
                      <a:pt x="11" y="70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2" y="70"/>
                      <a:pt x="12" y="70"/>
                    </a:cubicBezTo>
                    <a:cubicBezTo>
                      <a:pt x="12" y="70"/>
                      <a:pt x="12" y="69"/>
                      <a:pt x="13" y="69"/>
                    </a:cubicBezTo>
                    <a:cubicBezTo>
                      <a:pt x="13" y="69"/>
                      <a:pt x="13" y="70"/>
                      <a:pt x="13" y="70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69"/>
                      <a:pt x="13" y="69"/>
                      <a:pt x="14" y="69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9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67"/>
                      <a:pt x="17" y="68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6"/>
                    </a:cubicBezTo>
                    <a:cubicBezTo>
                      <a:pt x="18" y="66"/>
                      <a:pt x="19" y="66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1" y="65"/>
                      <a:pt x="21" y="64"/>
                      <a:pt x="22" y="64"/>
                    </a:cubicBezTo>
                    <a:cubicBezTo>
                      <a:pt x="22" y="64"/>
                      <a:pt x="22" y="64"/>
                      <a:pt x="23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4"/>
                      <a:pt x="24" y="63"/>
                      <a:pt x="23" y="63"/>
                    </a:cubicBezTo>
                    <a:cubicBezTo>
                      <a:pt x="23" y="63"/>
                      <a:pt x="24" y="63"/>
                      <a:pt x="24" y="62"/>
                    </a:cubicBezTo>
                    <a:cubicBezTo>
                      <a:pt x="25" y="62"/>
                      <a:pt x="25" y="62"/>
                      <a:pt x="26" y="61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59"/>
                      <a:pt x="26" y="58"/>
                      <a:pt x="26" y="58"/>
                    </a:cubicBezTo>
                    <a:cubicBezTo>
                      <a:pt x="27" y="58"/>
                      <a:pt x="27" y="58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9" y="58"/>
                      <a:pt x="29" y="58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30" y="57"/>
                    </a:cubicBezTo>
                    <a:cubicBezTo>
                      <a:pt x="30" y="57"/>
                      <a:pt x="30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2" y="54"/>
                      <a:pt x="35" y="53"/>
                      <a:pt x="37" y="52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8" y="52"/>
                      <a:pt x="38" y="52"/>
                    </a:cubicBezTo>
                    <a:cubicBezTo>
                      <a:pt x="38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8" y="52"/>
                      <a:pt x="37" y="53"/>
                      <a:pt x="37" y="54"/>
                    </a:cubicBezTo>
                    <a:cubicBezTo>
                      <a:pt x="37" y="54"/>
                      <a:pt x="37" y="54"/>
                      <a:pt x="38" y="55"/>
                    </a:cubicBezTo>
                    <a:cubicBezTo>
                      <a:pt x="37" y="55"/>
                      <a:pt x="37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5" y="54"/>
                      <a:pt x="34" y="54"/>
                      <a:pt x="33" y="55"/>
                    </a:cubicBezTo>
                    <a:cubicBezTo>
                      <a:pt x="33" y="57"/>
                      <a:pt x="31" y="57"/>
                      <a:pt x="31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1" y="60"/>
                      <a:pt x="31" y="60"/>
                    </a:cubicBezTo>
                    <a:cubicBezTo>
                      <a:pt x="31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29" y="60"/>
                    </a:cubicBezTo>
                    <a:cubicBezTo>
                      <a:pt x="29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2" y="60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4" y="59"/>
                      <a:pt x="35" y="60"/>
                    </a:cubicBezTo>
                    <a:cubicBezTo>
                      <a:pt x="35" y="59"/>
                      <a:pt x="35" y="58"/>
                      <a:pt x="36" y="58"/>
                    </a:cubicBezTo>
                    <a:cubicBezTo>
                      <a:pt x="36" y="58"/>
                      <a:pt x="35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59"/>
                      <a:pt x="37" y="59"/>
                      <a:pt x="37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7"/>
                      <a:pt x="38" y="57"/>
                      <a:pt x="38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8" y="56"/>
                      <a:pt x="38" y="55"/>
                    </a:cubicBezTo>
                    <a:cubicBezTo>
                      <a:pt x="38" y="55"/>
                      <a:pt x="38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40" y="54"/>
                      <a:pt x="40" y="54"/>
                    </a:cubicBezTo>
                    <a:cubicBezTo>
                      <a:pt x="40" y="54"/>
                      <a:pt x="41" y="54"/>
                      <a:pt x="41" y="54"/>
                    </a:cubicBezTo>
                    <a:cubicBezTo>
                      <a:pt x="41" y="55"/>
                      <a:pt x="40" y="55"/>
                      <a:pt x="40" y="55"/>
                    </a:cubicBezTo>
                    <a:cubicBezTo>
                      <a:pt x="40" y="55"/>
                      <a:pt x="40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1" y="55"/>
                      <a:pt x="41" y="55"/>
                      <a:pt x="41" y="56"/>
                    </a:cubicBezTo>
                    <a:cubicBezTo>
                      <a:pt x="42" y="55"/>
                      <a:pt x="42" y="55"/>
                      <a:pt x="43" y="55"/>
                    </a:cubicBezTo>
                    <a:cubicBezTo>
                      <a:pt x="43" y="55"/>
                      <a:pt x="44" y="55"/>
                      <a:pt x="44" y="55"/>
                    </a:cubicBezTo>
                    <a:cubicBezTo>
                      <a:pt x="43" y="55"/>
                      <a:pt x="43" y="55"/>
                      <a:pt x="42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2" y="56"/>
                      <a:pt x="42" y="56"/>
                      <a:pt x="42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8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3" y="58"/>
                      <a:pt x="44" y="58"/>
                      <a:pt x="44" y="58"/>
                    </a:cubicBezTo>
                    <a:cubicBezTo>
                      <a:pt x="44" y="58"/>
                      <a:pt x="45" y="58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59"/>
                      <a:pt x="45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61"/>
                      <a:pt x="46" y="61"/>
                      <a:pt x="46" y="61"/>
                    </a:cubicBezTo>
                    <a:cubicBezTo>
                      <a:pt x="46" y="61"/>
                      <a:pt x="47" y="61"/>
                      <a:pt x="47" y="61"/>
                    </a:cubicBezTo>
                    <a:cubicBezTo>
                      <a:pt x="47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9" y="61"/>
                    </a:cubicBezTo>
                    <a:cubicBezTo>
                      <a:pt x="49" y="61"/>
                      <a:pt x="49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1"/>
                      <a:pt x="50" y="61"/>
                    </a:cubicBezTo>
                    <a:cubicBezTo>
                      <a:pt x="51" y="61"/>
                      <a:pt x="51" y="62"/>
                      <a:pt x="51" y="62"/>
                    </a:cubicBezTo>
                    <a:cubicBezTo>
                      <a:pt x="51" y="62"/>
                      <a:pt x="50" y="62"/>
                      <a:pt x="50" y="62"/>
                    </a:cubicBezTo>
                    <a:cubicBezTo>
                      <a:pt x="51" y="62"/>
                      <a:pt x="51" y="63"/>
                      <a:pt x="51" y="63"/>
                    </a:cubicBezTo>
                    <a:cubicBezTo>
                      <a:pt x="51" y="63"/>
                      <a:pt x="51" y="63"/>
                      <a:pt x="52" y="63"/>
                    </a:cubicBezTo>
                    <a:cubicBezTo>
                      <a:pt x="53" y="63"/>
                      <a:pt x="53" y="63"/>
                      <a:pt x="54" y="63"/>
                    </a:cubicBezTo>
                    <a:cubicBezTo>
                      <a:pt x="53" y="63"/>
                      <a:pt x="53" y="64"/>
                      <a:pt x="53" y="64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2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5" y="65"/>
                      <a:pt x="55" y="65"/>
                    </a:cubicBezTo>
                    <a:cubicBezTo>
                      <a:pt x="55" y="66"/>
                      <a:pt x="55" y="67"/>
                      <a:pt x="54" y="67"/>
                    </a:cubicBezTo>
                    <a:cubicBezTo>
                      <a:pt x="55" y="67"/>
                      <a:pt x="54" y="68"/>
                      <a:pt x="54" y="68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70"/>
                      <a:pt x="56" y="70"/>
                      <a:pt x="56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69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7" y="69"/>
                      <a:pt x="57" y="68"/>
                      <a:pt x="56" y="6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7" y="68"/>
                      <a:pt x="57" y="68"/>
                      <a:pt x="57" y="69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7" y="69"/>
                      <a:pt x="57" y="69"/>
                      <a:pt x="58" y="69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7" y="69"/>
                      <a:pt x="58" y="70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0"/>
                      <a:pt x="58" y="70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9" y="70"/>
                      <a:pt x="60" y="68"/>
                      <a:pt x="59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60" y="66"/>
                      <a:pt x="60" y="66"/>
                      <a:pt x="6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7"/>
                      <a:pt x="60" y="66"/>
                      <a:pt x="61" y="66"/>
                    </a:cubicBezTo>
                    <a:cubicBezTo>
                      <a:pt x="60" y="68"/>
                      <a:pt x="59" y="71"/>
                      <a:pt x="61" y="73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1" y="73"/>
                      <a:pt x="61" y="73"/>
                      <a:pt x="61" y="73"/>
                    </a:cubicBezTo>
                    <a:cubicBezTo>
                      <a:pt x="61" y="73"/>
                      <a:pt x="61" y="74"/>
                      <a:pt x="61" y="75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5"/>
                      <a:pt x="60" y="76"/>
                      <a:pt x="60" y="7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1" y="76"/>
                      <a:pt x="61" y="77"/>
                      <a:pt x="61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78"/>
                      <a:pt x="62" y="78"/>
                      <a:pt x="62" y="78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1" y="80"/>
                      <a:pt x="62" y="80"/>
                      <a:pt x="63" y="8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2" y="80"/>
                      <a:pt x="62" y="80"/>
                      <a:pt x="61" y="80"/>
                    </a:cubicBezTo>
                    <a:cubicBezTo>
                      <a:pt x="61" y="81"/>
                      <a:pt x="60" y="82"/>
                      <a:pt x="60" y="83"/>
                    </a:cubicBezTo>
                    <a:cubicBezTo>
                      <a:pt x="61" y="82"/>
                      <a:pt x="61" y="81"/>
                      <a:pt x="62" y="81"/>
                    </a:cubicBezTo>
                    <a:cubicBezTo>
                      <a:pt x="62" y="81"/>
                      <a:pt x="63" y="81"/>
                      <a:pt x="63" y="81"/>
                    </a:cubicBezTo>
                    <a:cubicBezTo>
                      <a:pt x="62" y="81"/>
                      <a:pt x="63" y="81"/>
                      <a:pt x="63" y="82"/>
                    </a:cubicBezTo>
                    <a:cubicBezTo>
                      <a:pt x="63" y="82"/>
                      <a:pt x="62" y="83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1" y="84"/>
                      <a:pt x="61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5"/>
                      <a:pt x="61" y="85"/>
                      <a:pt x="61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3" y="85"/>
                      <a:pt x="63" y="83"/>
                      <a:pt x="64" y="82"/>
                    </a:cubicBezTo>
                    <a:cubicBezTo>
                      <a:pt x="64" y="83"/>
                      <a:pt x="63" y="84"/>
                      <a:pt x="63" y="85"/>
                    </a:cubicBezTo>
                    <a:cubicBezTo>
                      <a:pt x="64" y="85"/>
                      <a:pt x="64" y="84"/>
                      <a:pt x="65" y="84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64" y="84"/>
                      <a:pt x="63" y="85"/>
                      <a:pt x="63" y="86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63" y="86"/>
                      <a:pt x="62" y="86"/>
                      <a:pt x="62" y="87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2" y="88"/>
                      <a:pt x="61" y="90"/>
                      <a:pt x="62" y="91"/>
                    </a:cubicBezTo>
                    <a:cubicBezTo>
                      <a:pt x="63" y="90"/>
                      <a:pt x="64" y="90"/>
                      <a:pt x="64" y="89"/>
                    </a:cubicBezTo>
                    <a:cubicBezTo>
                      <a:pt x="64" y="90"/>
                      <a:pt x="64" y="90"/>
                      <a:pt x="64" y="91"/>
                    </a:cubicBezTo>
                    <a:cubicBezTo>
                      <a:pt x="64" y="91"/>
                      <a:pt x="65" y="91"/>
                      <a:pt x="65" y="92"/>
                    </a:cubicBezTo>
                    <a:cubicBezTo>
                      <a:pt x="64" y="91"/>
                      <a:pt x="64" y="91"/>
                      <a:pt x="63" y="91"/>
                    </a:cubicBezTo>
                    <a:cubicBezTo>
                      <a:pt x="63" y="92"/>
                      <a:pt x="64" y="93"/>
                      <a:pt x="63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4" y="94"/>
                      <a:pt x="63" y="94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4" y="95"/>
                      <a:pt x="64" y="95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5" y="95"/>
                      <a:pt x="66" y="94"/>
                      <a:pt x="66" y="94"/>
                    </a:cubicBezTo>
                    <a:cubicBezTo>
                      <a:pt x="66" y="95"/>
                      <a:pt x="65" y="95"/>
                      <a:pt x="65" y="95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5" y="95"/>
                      <a:pt x="66" y="95"/>
                      <a:pt x="66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5" y="95"/>
                      <a:pt x="66" y="97"/>
                      <a:pt x="66" y="97"/>
                    </a:cubicBezTo>
                    <a:cubicBezTo>
                      <a:pt x="65" y="97"/>
                      <a:pt x="66" y="96"/>
                      <a:pt x="65" y="96"/>
                    </a:cubicBezTo>
                    <a:cubicBezTo>
                      <a:pt x="64" y="96"/>
                      <a:pt x="63" y="97"/>
                      <a:pt x="63" y="98"/>
                    </a:cubicBezTo>
                    <a:cubicBezTo>
                      <a:pt x="64" y="98"/>
                      <a:pt x="64" y="98"/>
                      <a:pt x="64" y="97"/>
                    </a:cubicBezTo>
                    <a:cubicBezTo>
                      <a:pt x="64" y="98"/>
                      <a:pt x="65" y="98"/>
                      <a:pt x="65" y="98"/>
                    </a:cubicBezTo>
                    <a:cubicBezTo>
                      <a:pt x="65" y="98"/>
                      <a:pt x="65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3" y="98"/>
                      <a:pt x="63" y="98"/>
                    </a:cubicBezTo>
                    <a:cubicBezTo>
                      <a:pt x="63" y="98"/>
                      <a:pt x="63" y="99"/>
                      <a:pt x="63" y="99"/>
                    </a:cubicBezTo>
                    <a:cubicBezTo>
                      <a:pt x="63" y="99"/>
                      <a:pt x="64" y="99"/>
                      <a:pt x="64" y="99"/>
                    </a:cubicBezTo>
                    <a:cubicBezTo>
                      <a:pt x="64" y="99"/>
                      <a:pt x="64" y="99"/>
                      <a:pt x="64" y="99"/>
                    </a:cubicBezTo>
                    <a:cubicBezTo>
                      <a:pt x="64" y="99"/>
                      <a:pt x="63" y="99"/>
                      <a:pt x="63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3" y="100"/>
                      <a:pt x="64" y="99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100"/>
                      <a:pt x="63" y="100"/>
                      <a:pt x="63" y="100"/>
                    </a:cubicBezTo>
                    <a:cubicBezTo>
                      <a:pt x="63" y="101"/>
                      <a:pt x="63" y="101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6" y="10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6" y="103"/>
                      <a:pt x="67" y="103"/>
                      <a:pt x="67" y="103"/>
                    </a:cubicBezTo>
                    <a:cubicBezTo>
                      <a:pt x="67" y="103"/>
                      <a:pt x="67" y="101"/>
                      <a:pt x="68" y="101"/>
                    </a:cubicBezTo>
                    <a:cubicBezTo>
                      <a:pt x="68" y="102"/>
                      <a:pt x="67" y="102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8" y="103"/>
                      <a:pt x="68" y="103"/>
                    </a:cubicBezTo>
                    <a:cubicBezTo>
                      <a:pt x="68" y="103"/>
                      <a:pt x="68" y="103"/>
                      <a:pt x="68" y="103"/>
                    </a:cubicBezTo>
                    <a:cubicBezTo>
                      <a:pt x="68" y="103"/>
                      <a:pt x="68" y="103"/>
                      <a:pt x="68" y="103"/>
                    </a:cubicBezTo>
                    <a:cubicBezTo>
                      <a:pt x="68" y="104"/>
                      <a:pt x="67" y="104"/>
                      <a:pt x="67" y="104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9" y="106"/>
                      <a:pt x="69" y="106"/>
                    </a:cubicBezTo>
                    <a:cubicBezTo>
                      <a:pt x="68" y="106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6"/>
                      <a:pt x="68" y="106"/>
                      <a:pt x="69" y="106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0" y="106"/>
                      <a:pt x="69" y="107"/>
                      <a:pt x="69" y="108"/>
                    </a:cubicBezTo>
                    <a:cubicBezTo>
                      <a:pt x="70" y="108"/>
                      <a:pt x="70" y="109"/>
                      <a:pt x="70" y="109"/>
                    </a:cubicBezTo>
                    <a:cubicBezTo>
                      <a:pt x="70" y="110"/>
                      <a:pt x="70" y="110"/>
                      <a:pt x="70" y="111"/>
                    </a:cubicBezTo>
                    <a:cubicBezTo>
                      <a:pt x="69" y="111"/>
                      <a:pt x="69" y="114"/>
                      <a:pt x="68" y="114"/>
                    </a:cubicBezTo>
                    <a:cubicBezTo>
                      <a:pt x="68" y="114"/>
                      <a:pt x="68" y="114"/>
                      <a:pt x="68" y="113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69" y="112"/>
                      <a:pt x="69" y="112"/>
                      <a:pt x="69" y="112"/>
                    </a:cubicBezTo>
                    <a:cubicBezTo>
                      <a:pt x="69" y="112"/>
                      <a:pt x="69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9" y="112"/>
                      <a:pt x="69" y="111"/>
                    </a:cubicBezTo>
                    <a:cubicBezTo>
                      <a:pt x="68" y="111"/>
                      <a:pt x="66" y="110"/>
                      <a:pt x="65" y="109"/>
                    </a:cubicBezTo>
                    <a:cubicBezTo>
                      <a:pt x="65" y="111"/>
                      <a:pt x="65" y="113"/>
                      <a:pt x="65" y="114"/>
                    </a:cubicBezTo>
                    <a:cubicBezTo>
                      <a:pt x="65" y="114"/>
                      <a:pt x="65" y="115"/>
                      <a:pt x="65" y="115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66" y="117"/>
                      <a:pt x="67" y="117"/>
                      <a:pt x="67" y="118"/>
                    </a:cubicBezTo>
                    <a:cubicBezTo>
                      <a:pt x="67" y="117"/>
                      <a:pt x="66" y="117"/>
                      <a:pt x="65" y="117"/>
                    </a:cubicBezTo>
                    <a:cubicBezTo>
                      <a:pt x="65" y="118"/>
                      <a:pt x="64" y="120"/>
                      <a:pt x="63" y="121"/>
                    </a:cubicBezTo>
                    <a:cubicBezTo>
                      <a:pt x="63" y="121"/>
                      <a:pt x="63" y="121"/>
                      <a:pt x="63" y="121"/>
                    </a:cubicBezTo>
                    <a:cubicBezTo>
                      <a:pt x="79" y="121"/>
                      <a:pt x="79" y="121"/>
                      <a:pt x="79" y="121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78" y="84"/>
                      <a:pt x="77" y="84"/>
                      <a:pt x="77" y="84"/>
                    </a:cubicBezTo>
                    <a:cubicBezTo>
                      <a:pt x="76" y="85"/>
                      <a:pt x="77" y="86"/>
                      <a:pt x="77" y="87"/>
                    </a:cubicBezTo>
                    <a:cubicBezTo>
                      <a:pt x="76" y="86"/>
                      <a:pt x="76" y="85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6" y="84"/>
                      <a:pt x="75" y="84"/>
                    </a:cubicBezTo>
                    <a:cubicBezTo>
                      <a:pt x="75" y="83"/>
                      <a:pt x="76" y="81"/>
                      <a:pt x="75" y="81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6" y="80"/>
                      <a:pt x="76" y="82"/>
                      <a:pt x="76" y="83"/>
                    </a:cubicBezTo>
                    <a:cubicBezTo>
                      <a:pt x="77" y="84"/>
                      <a:pt x="78" y="83"/>
                      <a:pt x="79" y="84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21"/>
                      <a:pt x="79" y="21"/>
                      <a:pt x="79" y="20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8" y="18"/>
                      <a:pt x="76" y="18"/>
                      <a:pt x="75" y="1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7"/>
                      <a:pt x="75" y="17"/>
                      <a:pt x="74" y="17"/>
                    </a:cubicBezTo>
                    <a:cubicBezTo>
                      <a:pt x="74" y="16"/>
                      <a:pt x="74" y="15"/>
                      <a:pt x="73" y="14"/>
                    </a:cubicBezTo>
                    <a:cubicBezTo>
                      <a:pt x="73" y="14"/>
                      <a:pt x="72" y="14"/>
                      <a:pt x="72" y="14"/>
                    </a:cubicBezTo>
                    <a:cubicBezTo>
                      <a:pt x="71" y="14"/>
                      <a:pt x="71" y="14"/>
                      <a:pt x="70" y="14"/>
                    </a:cubicBezTo>
                    <a:cubicBezTo>
                      <a:pt x="71" y="13"/>
                      <a:pt x="69" y="14"/>
                      <a:pt x="70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2"/>
                      <a:pt x="68" y="12"/>
                      <a:pt x="67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6" y="11"/>
                      <a:pt x="66" y="11"/>
                      <a:pt x="65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0"/>
                      <a:pt x="65" y="10"/>
                      <a:pt x="65" y="9"/>
                    </a:cubicBezTo>
                    <a:cubicBezTo>
                      <a:pt x="65" y="9"/>
                      <a:pt x="64" y="9"/>
                      <a:pt x="64" y="9"/>
                    </a:cubicBezTo>
                    <a:cubicBezTo>
                      <a:pt x="63" y="9"/>
                      <a:pt x="62" y="9"/>
                      <a:pt x="61" y="10"/>
                    </a:cubicBezTo>
                    <a:cubicBezTo>
                      <a:pt x="62" y="8"/>
                      <a:pt x="61" y="8"/>
                      <a:pt x="61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1" y="7"/>
                      <a:pt x="60" y="7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5"/>
                      <a:pt x="60" y="4"/>
                      <a:pt x="59" y="4"/>
                    </a:cubicBezTo>
                    <a:cubicBezTo>
                      <a:pt x="59" y="4"/>
                      <a:pt x="58" y="4"/>
                      <a:pt x="58" y="5"/>
                    </a:cubicBezTo>
                    <a:cubicBezTo>
                      <a:pt x="58" y="4"/>
                      <a:pt x="59" y="3"/>
                      <a:pt x="59" y="2"/>
                    </a:cubicBezTo>
                    <a:cubicBezTo>
                      <a:pt x="58" y="2"/>
                      <a:pt x="58" y="3"/>
                      <a:pt x="58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4"/>
                      <a:pt x="56" y="4"/>
                      <a:pt x="56" y="4"/>
                    </a:cubicBezTo>
                    <a:cubicBezTo>
                      <a:pt x="56" y="4"/>
                      <a:pt x="56" y="4"/>
                      <a:pt x="56" y="3"/>
                    </a:cubicBezTo>
                    <a:cubicBezTo>
                      <a:pt x="56" y="4"/>
                      <a:pt x="56" y="4"/>
                      <a:pt x="55" y="4"/>
                    </a:cubicBezTo>
                    <a:cubicBezTo>
                      <a:pt x="56" y="4"/>
                      <a:pt x="55" y="3"/>
                      <a:pt x="55" y="3"/>
                    </a:cubicBezTo>
                    <a:cubicBezTo>
                      <a:pt x="55" y="3"/>
                      <a:pt x="56" y="3"/>
                      <a:pt x="56" y="2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7" y="2"/>
                      <a:pt x="58" y="2"/>
                      <a:pt x="58" y="1"/>
                    </a:cubicBezTo>
                    <a:cubicBezTo>
                      <a:pt x="57" y="1"/>
                      <a:pt x="57" y="1"/>
                      <a:pt x="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0" name="Freeform 96"/>
              <p:cNvSpPr>
                <a:spLocks noEditPoints="1"/>
              </p:cNvSpPr>
              <p:nvPr/>
            </p:nvSpPr>
            <p:spPr bwMode="auto">
              <a:xfrm>
                <a:off x="7377193" y="3582739"/>
                <a:ext cx="274015" cy="395201"/>
              </a:xfrm>
              <a:custGeom>
                <a:avLst/>
                <a:gdLst>
                  <a:gd name="T0" fmla="*/ 118 w 172"/>
                  <a:gd name="T1" fmla="*/ 200 h 248"/>
                  <a:gd name="T2" fmla="*/ 147 w 172"/>
                  <a:gd name="T3" fmla="*/ 213 h 248"/>
                  <a:gd name="T4" fmla="*/ 123 w 172"/>
                  <a:gd name="T5" fmla="*/ 193 h 248"/>
                  <a:gd name="T6" fmla="*/ 99 w 172"/>
                  <a:gd name="T7" fmla="*/ 125 h 248"/>
                  <a:gd name="T8" fmla="*/ 11 w 172"/>
                  <a:gd name="T9" fmla="*/ 138 h 248"/>
                  <a:gd name="T10" fmla="*/ 108 w 172"/>
                  <a:gd name="T11" fmla="*/ 113 h 248"/>
                  <a:gd name="T12" fmla="*/ 113 w 172"/>
                  <a:gd name="T13" fmla="*/ 101 h 248"/>
                  <a:gd name="T14" fmla="*/ 112 w 172"/>
                  <a:gd name="T15" fmla="*/ 111 h 248"/>
                  <a:gd name="T16" fmla="*/ 124 w 172"/>
                  <a:gd name="T17" fmla="*/ 105 h 248"/>
                  <a:gd name="T18" fmla="*/ 48 w 172"/>
                  <a:gd name="T19" fmla="*/ 95 h 248"/>
                  <a:gd name="T20" fmla="*/ 75 w 172"/>
                  <a:gd name="T21" fmla="*/ 91 h 248"/>
                  <a:gd name="T22" fmla="*/ 68 w 172"/>
                  <a:gd name="T23" fmla="*/ 90 h 248"/>
                  <a:gd name="T24" fmla="*/ 70 w 172"/>
                  <a:gd name="T25" fmla="*/ 87 h 248"/>
                  <a:gd name="T26" fmla="*/ 58 w 172"/>
                  <a:gd name="T27" fmla="*/ 85 h 248"/>
                  <a:gd name="T28" fmla="*/ 73 w 172"/>
                  <a:gd name="T29" fmla="*/ 83 h 248"/>
                  <a:gd name="T30" fmla="*/ 59 w 172"/>
                  <a:gd name="T31" fmla="*/ 83 h 248"/>
                  <a:gd name="T32" fmla="*/ 77 w 172"/>
                  <a:gd name="T33" fmla="*/ 82 h 248"/>
                  <a:gd name="T34" fmla="*/ 57 w 172"/>
                  <a:gd name="T35" fmla="*/ 80 h 248"/>
                  <a:gd name="T36" fmla="*/ 74 w 172"/>
                  <a:gd name="T37" fmla="*/ 78 h 248"/>
                  <a:gd name="T38" fmla="*/ 59 w 172"/>
                  <a:gd name="T39" fmla="*/ 76 h 248"/>
                  <a:gd name="T40" fmla="*/ 65 w 172"/>
                  <a:gd name="T41" fmla="*/ 89 h 248"/>
                  <a:gd name="T42" fmla="*/ 70 w 172"/>
                  <a:gd name="T43" fmla="*/ 74 h 248"/>
                  <a:gd name="T44" fmla="*/ 55 w 172"/>
                  <a:gd name="T45" fmla="*/ 73 h 248"/>
                  <a:gd name="T46" fmla="*/ 56 w 172"/>
                  <a:gd name="T47" fmla="*/ 71 h 248"/>
                  <a:gd name="T48" fmla="*/ 59 w 172"/>
                  <a:gd name="T49" fmla="*/ 70 h 248"/>
                  <a:gd name="T50" fmla="*/ 60 w 172"/>
                  <a:gd name="T51" fmla="*/ 70 h 248"/>
                  <a:gd name="T52" fmla="*/ 61 w 172"/>
                  <a:gd name="T53" fmla="*/ 62 h 248"/>
                  <a:gd name="T54" fmla="*/ 68 w 172"/>
                  <a:gd name="T55" fmla="*/ 59 h 248"/>
                  <a:gd name="T56" fmla="*/ 57 w 172"/>
                  <a:gd name="T57" fmla="*/ 57 h 248"/>
                  <a:gd name="T58" fmla="*/ 46 w 172"/>
                  <a:gd name="T59" fmla="*/ 56 h 248"/>
                  <a:gd name="T60" fmla="*/ 58 w 172"/>
                  <a:gd name="T61" fmla="*/ 55 h 248"/>
                  <a:gd name="T62" fmla="*/ 69 w 172"/>
                  <a:gd name="T63" fmla="*/ 54 h 248"/>
                  <a:gd name="T64" fmla="*/ 61 w 172"/>
                  <a:gd name="T65" fmla="*/ 50 h 248"/>
                  <a:gd name="T66" fmla="*/ 74 w 172"/>
                  <a:gd name="T67" fmla="*/ 50 h 248"/>
                  <a:gd name="T68" fmla="*/ 79 w 172"/>
                  <a:gd name="T69" fmla="*/ 48 h 248"/>
                  <a:gd name="T70" fmla="*/ 65 w 172"/>
                  <a:gd name="T71" fmla="*/ 46 h 248"/>
                  <a:gd name="T72" fmla="*/ 75 w 172"/>
                  <a:gd name="T73" fmla="*/ 47 h 248"/>
                  <a:gd name="T74" fmla="*/ 78 w 172"/>
                  <a:gd name="T75" fmla="*/ 46 h 248"/>
                  <a:gd name="T76" fmla="*/ 71 w 172"/>
                  <a:gd name="T77" fmla="*/ 43 h 248"/>
                  <a:gd name="T78" fmla="*/ 76 w 172"/>
                  <a:gd name="T79" fmla="*/ 40 h 248"/>
                  <a:gd name="T80" fmla="*/ 43 w 172"/>
                  <a:gd name="T81" fmla="*/ 39 h 248"/>
                  <a:gd name="T82" fmla="*/ 36 w 172"/>
                  <a:gd name="T83" fmla="*/ 45 h 248"/>
                  <a:gd name="T84" fmla="*/ 83 w 172"/>
                  <a:gd name="T85" fmla="*/ 37 h 248"/>
                  <a:gd name="T86" fmla="*/ 41 w 172"/>
                  <a:gd name="T87" fmla="*/ 38 h 248"/>
                  <a:gd name="T88" fmla="*/ 54 w 172"/>
                  <a:gd name="T89" fmla="*/ 34 h 248"/>
                  <a:gd name="T90" fmla="*/ 96 w 172"/>
                  <a:gd name="T91" fmla="*/ 33 h 248"/>
                  <a:gd name="T92" fmla="*/ 42 w 172"/>
                  <a:gd name="T93" fmla="*/ 32 h 248"/>
                  <a:gd name="T94" fmla="*/ 54 w 172"/>
                  <a:gd name="T95" fmla="*/ 31 h 248"/>
                  <a:gd name="T96" fmla="*/ 44 w 172"/>
                  <a:gd name="T97" fmla="*/ 29 h 248"/>
                  <a:gd name="T98" fmla="*/ 45 w 172"/>
                  <a:gd name="T99" fmla="*/ 20 h 248"/>
                  <a:gd name="T100" fmla="*/ 46 w 172"/>
                  <a:gd name="T101" fmla="*/ 26 h 248"/>
                  <a:gd name="T102" fmla="*/ 34 w 172"/>
                  <a:gd name="T103" fmla="*/ 23 h 248"/>
                  <a:gd name="T104" fmla="*/ 37 w 172"/>
                  <a:gd name="T105" fmla="*/ 16 h 248"/>
                  <a:gd name="T106" fmla="*/ 37 w 172"/>
                  <a:gd name="T107" fmla="*/ 1 h 248"/>
                  <a:gd name="T108" fmla="*/ 20 w 172"/>
                  <a:gd name="T109" fmla="*/ 101 h 248"/>
                  <a:gd name="T110" fmla="*/ 99 w 172"/>
                  <a:gd name="T111" fmla="*/ 101 h 248"/>
                  <a:gd name="T112" fmla="*/ 82 w 172"/>
                  <a:gd name="T113" fmla="*/ 50 h 248"/>
                  <a:gd name="T114" fmla="*/ 93 w 172"/>
                  <a:gd name="T115" fmla="*/ 43 h 248"/>
                  <a:gd name="T116" fmla="*/ 98 w 172"/>
                  <a:gd name="T117" fmla="*/ 8 h 248"/>
                  <a:gd name="T118" fmla="*/ 89 w 172"/>
                  <a:gd name="T119" fmla="*/ 25 h 248"/>
                  <a:gd name="T120" fmla="*/ 85 w 172"/>
                  <a:gd name="T121" fmla="*/ 22 h 248"/>
                  <a:gd name="T122" fmla="*/ 68 w 172"/>
                  <a:gd name="T123" fmla="*/ 20 h 248"/>
                  <a:gd name="T124" fmla="*/ 56 w 172"/>
                  <a:gd name="T125" fmla="*/ 1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2" h="248">
                    <a:moveTo>
                      <a:pt x="99" y="223"/>
                    </a:moveTo>
                    <a:cubicBezTo>
                      <a:pt x="80" y="223"/>
                      <a:pt x="80" y="223"/>
                      <a:pt x="80" y="223"/>
                    </a:cubicBezTo>
                    <a:cubicBezTo>
                      <a:pt x="80" y="223"/>
                      <a:pt x="80" y="223"/>
                      <a:pt x="80" y="223"/>
                    </a:cubicBezTo>
                    <a:cubicBezTo>
                      <a:pt x="80" y="223"/>
                      <a:pt x="80" y="223"/>
                      <a:pt x="80" y="224"/>
                    </a:cubicBezTo>
                    <a:cubicBezTo>
                      <a:pt x="80" y="224"/>
                      <a:pt x="80" y="224"/>
                      <a:pt x="80" y="225"/>
                    </a:cubicBezTo>
                    <a:cubicBezTo>
                      <a:pt x="80" y="225"/>
                      <a:pt x="80" y="225"/>
                      <a:pt x="80" y="226"/>
                    </a:cubicBezTo>
                    <a:cubicBezTo>
                      <a:pt x="81" y="227"/>
                      <a:pt x="84" y="227"/>
                      <a:pt x="84" y="229"/>
                    </a:cubicBezTo>
                    <a:cubicBezTo>
                      <a:pt x="84" y="229"/>
                      <a:pt x="84" y="229"/>
                      <a:pt x="84" y="229"/>
                    </a:cubicBezTo>
                    <a:cubicBezTo>
                      <a:pt x="85" y="229"/>
                      <a:pt x="85" y="231"/>
                      <a:pt x="86" y="232"/>
                    </a:cubicBezTo>
                    <a:cubicBezTo>
                      <a:pt x="86" y="233"/>
                      <a:pt x="87" y="234"/>
                      <a:pt x="86" y="234"/>
                    </a:cubicBezTo>
                    <a:cubicBezTo>
                      <a:pt x="87" y="235"/>
                      <a:pt x="88" y="235"/>
                      <a:pt x="88" y="237"/>
                    </a:cubicBezTo>
                    <a:cubicBezTo>
                      <a:pt x="88" y="237"/>
                      <a:pt x="89" y="237"/>
                      <a:pt x="89" y="238"/>
                    </a:cubicBezTo>
                    <a:cubicBezTo>
                      <a:pt x="90" y="239"/>
                      <a:pt x="90" y="241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3"/>
                      <a:pt x="91" y="243"/>
                      <a:pt x="91" y="243"/>
                    </a:cubicBezTo>
                    <a:cubicBezTo>
                      <a:pt x="91" y="243"/>
                      <a:pt x="91" y="243"/>
                      <a:pt x="91" y="243"/>
                    </a:cubicBezTo>
                    <a:cubicBezTo>
                      <a:pt x="92" y="243"/>
                      <a:pt x="91" y="243"/>
                      <a:pt x="91" y="244"/>
                    </a:cubicBezTo>
                    <a:cubicBezTo>
                      <a:pt x="92" y="244"/>
                      <a:pt x="93" y="245"/>
                      <a:pt x="94" y="246"/>
                    </a:cubicBezTo>
                    <a:cubicBezTo>
                      <a:pt x="95" y="246"/>
                      <a:pt x="95" y="246"/>
                      <a:pt x="95" y="246"/>
                    </a:cubicBezTo>
                    <a:cubicBezTo>
                      <a:pt x="95" y="247"/>
                      <a:pt x="97" y="248"/>
                      <a:pt x="99" y="248"/>
                    </a:cubicBezTo>
                    <a:cubicBezTo>
                      <a:pt x="99" y="223"/>
                      <a:pt x="99" y="223"/>
                      <a:pt x="99" y="223"/>
                    </a:cubicBezTo>
                    <a:moveTo>
                      <a:pt x="118" y="200"/>
                    </a:moveTo>
                    <a:cubicBezTo>
                      <a:pt x="118" y="199"/>
                      <a:pt x="119" y="199"/>
                      <a:pt x="119" y="198"/>
                    </a:cubicBezTo>
                    <a:cubicBezTo>
                      <a:pt x="119" y="198"/>
                      <a:pt x="118" y="198"/>
                      <a:pt x="118" y="198"/>
                    </a:cubicBezTo>
                    <a:cubicBezTo>
                      <a:pt x="118" y="197"/>
                      <a:pt x="118" y="197"/>
                      <a:pt x="118" y="197"/>
                    </a:cubicBezTo>
                    <a:cubicBezTo>
                      <a:pt x="118" y="197"/>
                      <a:pt x="118" y="197"/>
                      <a:pt x="118" y="197"/>
                    </a:cubicBezTo>
                    <a:cubicBezTo>
                      <a:pt x="119" y="197"/>
                      <a:pt x="119" y="197"/>
                      <a:pt x="119" y="197"/>
                    </a:cubicBezTo>
                    <a:cubicBezTo>
                      <a:pt x="119" y="197"/>
                      <a:pt x="119" y="197"/>
                      <a:pt x="119" y="197"/>
                    </a:cubicBezTo>
                    <a:cubicBezTo>
                      <a:pt x="119" y="197"/>
                      <a:pt x="119" y="197"/>
                      <a:pt x="119" y="197"/>
                    </a:cubicBezTo>
                    <a:cubicBezTo>
                      <a:pt x="119" y="197"/>
                      <a:pt x="119" y="199"/>
                      <a:pt x="119" y="200"/>
                    </a:cubicBezTo>
                    <a:cubicBezTo>
                      <a:pt x="119" y="200"/>
                      <a:pt x="119" y="200"/>
                      <a:pt x="119" y="200"/>
                    </a:cubicBezTo>
                    <a:cubicBezTo>
                      <a:pt x="119" y="200"/>
                      <a:pt x="119" y="200"/>
                      <a:pt x="119" y="199"/>
                    </a:cubicBezTo>
                    <a:cubicBezTo>
                      <a:pt x="118" y="199"/>
                      <a:pt x="118" y="200"/>
                      <a:pt x="118" y="200"/>
                    </a:cubicBezTo>
                    <a:moveTo>
                      <a:pt x="100" y="186"/>
                    </a:moveTo>
                    <a:cubicBezTo>
                      <a:pt x="100" y="186"/>
                      <a:pt x="100" y="186"/>
                      <a:pt x="99" y="186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223"/>
                      <a:pt x="99" y="223"/>
                      <a:pt x="99" y="223"/>
                    </a:cubicBezTo>
                    <a:cubicBezTo>
                      <a:pt x="172" y="223"/>
                      <a:pt x="172" y="223"/>
                      <a:pt x="172" y="223"/>
                    </a:cubicBezTo>
                    <a:cubicBezTo>
                      <a:pt x="170" y="221"/>
                      <a:pt x="168" y="218"/>
                      <a:pt x="164" y="218"/>
                    </a:cubicBezTo>
                    <a:cubicBezTo>
                      <a:pt x="164" y="218"/>
                      <a:pt x="164" y="218"/>
                      <a:pt x="164" y="218"/>
                    </a:cubicBezTo>
                    <a:cubicBezTo>
                      <a:pt x="163" y="219"/>
                      <a:pt x="163" y="219"/>
                      <a:pt x="163" y="219"/>
                    </a:cubicBezTo>
                    <a:cubicBezTo>
                      <a:pt x="163" y="218"/>
                      <a:pt x="163" y="218"/>
                      <a:pt x="162" y="218"/>
                    </a:cubicBezTo>
                    <a:cubicBezTo>
                      <a:pt x="162" y="218"/>
                      <a:pt x="162" y="218"/>
                      <a:pt x="162" y="218"/>
                    </a:cubicBezTo>
                    <a:cubicBezTo>
                      <a:pt x="161" y="218"/>
                      <a:pt x="160" y="218"/>
                      <a:pt x="159" y="217"/>
                    </a:cubicBezTo>
                    <a:cubicBezTo>
                      <a:pt x="159" y="218"/>
                      <a:pt x="158" y="218"/>
                      <a:pt x="157" y="219"/>
                    </a:cubicBezTo>
                    <a:cubicBezTo>
                      <a:pt x="157" y="219"/>
                      <a:pt x="157" y="218"/>
                      <a:pt x="157" y="218"/>
                    </a:cubicBezTo>
                    <a:cubicBezTo>
                      <a:pt x="157" y="218"/>
                      <a:pt x="157" y="218"/>
                      <a:pt x="157" y="218"/>
                    </a:cubicBezTo>
                    <a:cubicBezTo>
                      <a:pt x="157" y="219"/>
                      <a:pt x="157" y="219"/>
                      <a:pt x="156" y="219"/>
                    </a:cubicBezTo>
                    <a:cubicBezTo>
                      <a:pt x="157" y="218"/>
                      <a:pt x="157" y="217"/>
                      <a:pt x="156" y="216"/>
                    </a:cubicBezTo>
                    <a:cubicBezTo>
                      <a:pt x="156" y="216"/>
                      <a:pt x="156" y="216"/>
                      <a:pt x="156" y="216"/>
                    </a:cubicBezTo>
                    <a:cubicBezTo>
                      <a:pt x="155" y="216"/>
                      <a:pt x="155" y="216"/>
                      <a:pt x="155" y="216"/>
                    </a:cubicBezTo>
                    <a:cubicBezTo>
                      <a:pt x="155" y="215"/>
                      <a:pt x="154" y="215"/>
                      <a:pt x="153" y="215"/>
                    </a:cubicBezTo>
                    <a:cubicBezTo>
                      <a:pt x="153" y="215"/>
                      <a:pt x="153" y="215"/>
                      <a:pt x="153" y="215"/>
                    </a:cubicBezTo>
                    <a:cubicBezTo>
                      <a:pt x="151" y="214"/>
                      <a:pt x="151" y="214"/>
                      <a:pt x="151" y="214"/>
                    </a:cubicBezTo>
                    <a:cubicBezTo>
                      <a:pt x="150" y="214"/>
                      <a:pt x="150" y="214"/>
                      <a:pt x="150" y="214"/>
                    </a:cubicBezTo>
                    <a:cubicBezTo>
                      <a:pt x="150" y="214"/>
                      <a:pt x="150" y="214"/>
                      <a:pt x="150" y="214"/>
                    </a:cubicBezTo>
                    <a:cubicBezTo>
                      <a:pt x="149" y="214"/>
                      <a:pt x="149" y="214"/>
                      <a:pt x="149" y="215"/>
                    </a:cubicBezTo>
                    <a:cubicBezTo>
                      <a:pt x="148" y="216"/>
                      <a:pt x="147" y="216"/>
                      <a:pt x="147" y="216"/>
                    </a:cubicBezTo>
                    <a:cubicBezTo>
                      <a:pt x="146" y="218"/>
                      <a:pt x="146" y="219"/>
                      <a:pt x="146" y="220"/>
                    </a:cubicBez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6" y="218"/>
                      <a:pt x="146" y="218"/>
                      <a:pt x="146" y="217"/>
                    </a:cubicBezTo>
                    <a:cubicBezTo>
                      <a:pt x="146" y="217"/>
                      <a:pt x="145" y="217"/>
                      <a:pt x="145" y="217"/>
                    </a:cubicBezTo>
                    <a:cubicBezTo>
                      <a:pt x="145" y="217"/>
                      <a:pt x="144" y="217"/>
                      <a:pt x="144" y="216"/>
                    </a:cubicBezTo>
                    <a:cubicBezTo>
                      <a:pt x="144" y="216"/>
                      <a:pt x="145" y="216"/>
                      <a:pt x="145" y="216"/>
                    </a:cubicBezTo>
                    <a:cubicBezTo>
                      <a:pt x="145" y="216"/>
                      <a:pt x="146" y="216"/>
                      <a:pt x="146" y="216"/>
                    </a:cubicBezTo>
                    <a:cubicBezTo>
                      <a:pt x="146" y="216"/>
                      <a:pt x="147" y="216"/>
                      <a:pt x="148" y="216"/>
                    </a:cubicBezTo>
                    <a:cubicBezTo>
                      <a:pt x="148" y="215"/>
                      <a:pt x="149" y="214"/>
                      <a:pt x="149" y="213"/>
                    </a:cubicBezTo>
                    <a:cubicBezTo>
                      <a:pt x="148" y="213"/>
                      <a:pt x="148" y="213"/>
                      <a:pt x="147" y="213"/>
                    </a:cubicBezTo>
                    <a:cubicBezTo>
                      <a:pt x="147" y="213"/>
                      <a:pt x="147" y="213"/>
                      <a:pt x="147" y="213"/>
                    </a:cubicBezTo>
                    <a:cubicBezTo>
                      <a:pt x="146" y="213"/>
                      <a:pt x="146" y="213"/>
                      <a:pt x="146" y="213"/>
                    </a:cubicBezTo>
                    <a:cubicBezTo>
                      <a:pt x="145" y="213"/>
                      <a:pt x="145" y="213"/>
                      <a:pt x="144" y="213"/>
                    </a:cubicBezTo>
                    <a:cubicBezTo>
                      <a:pt x="144" y="213"/>
                      <a:pt x="144" y="213"/>
                      <a:pt x="144" y="213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4" y="214"/>
                      <a:pt x="144" y="214"/>
                      <a:pt x="143" y="214"/>
                    </a:cubicBezTo>
                    <a:cubicBezTo>
                      <a:pt x="143" y="214"/>
                      <a:pt x="143" y="214"/>
                      <a:pt x="143" y="214"/>
                    </a:cubicBezTo>
                    <a:cubicBezTo>
                      <a:pt x="143" y="214"/>
                      <a:pt x="143" y="214"/>
                      <a:pt x="143" y="214"/>
                    </a:cubicBezTo>
                    <a:cubicBezTo>
                      <a:pt x="143" y="214"/>
                      <a:pt x="143" y="214"/>
                      <a:pt x="143" y="214"/>
                    </a:cubicBezTo>
                    <a:cubicBezTo>
                      <a:pt x="143" y="214"/>
                      <a:pt x="143" y="215"/>
                      <a:pt x="142" y="215"/>
                    </a:cubicBezTo>
                    <a:cubicBezTo>
                      <a:pt x="142" y="215"/>
                      <a:pt x="142" y="214"/>
                      <a:pt x="142" y="214"/>
                    </a:cubicBezTo>
                    <a:cubicBezTo>
                      <a:pt x="142" y="214"/>
                      <a:pt x="142" y="215"/>
                      <a:pt x="141" y="216"/>
                    </a:cubicBezTo>
                    <a:cubicBezTo>
                      <a:pt x="142" y="213"/>
                      <a:pt x="144" y="212"/>
                      <a:pt x="145" y="210"/>
                    </a:cubicBezTo>
                    <a:cubicBezTo>
                      <a:pt x="145" y="210"/>
                      <a:pt x="145" y="209"/>
                      <a:pt x="145" y="209"/>
                    </a:cubicBezTo>
                    <a:cubicBezTo>
                      <a:pt x="144" y="209"/>
                      <a:pt x="144" y="209"/>
                      <a:pt x="144" y="209"/>
                    </a:cubicBezTo>
                    <a:cubicBezTo>
                      <a:pt x="144" y="207"/>
                      <a:pt x="143" y="205"/>
                      <a:pt x="142" y="203"/>
                    </a:cubicBezTo>
                    <a:cubicBezTo>
                      <a:pt x="142" y="203"/>
                      <a:pt x="142" y="203"/>
                      <a:pt x="142" y="203"/>
                    </a:cubicBezTo>
                    <a:cubicBezTo>
                      <a:pt x="142" y="203"/>
                      <a:pt x="142" y="204"/>
                      <a:pt x="142" y="204"/>
                    </a:cubicBezTo>
                    <a:cubicBezTo>
                      <a:pt x="142" y="203"/>
                      <a:pt x="142" y="203"/>
                      <a:pt x="142" y="203"/>
                    </a:cubicBezTo>
                    <a:cubicBezTo>
                      <a:pt x="141" y="203"/>
                      <a:pt x="141" y="203"/>
                      <a:pt x="141" y="203"/>
                    </a:cubicBezTo>
                    <a:cubicBezTo>
                      <a:pt x="141" y="201"/>
                      <a:pt x="139" y="200"/>
                      <a:pt x="138" y="200"/>
                    </a:cubicBezTo>
                    <a:cubicBezTo>
                      <a:pt x="137" y="200"/>
                      <a:pt x="137" y="201"/>
                      <a:pt x="137" y="201"/>
                    </a:cubicBezTo>
                    <a:cubicBezTo>
                      <a:pt x="137" y="200"/>
                      <a:pt x="137" y="200"/>
                      <a:pt x="137" y="200"/>
                    </a:cubicBezTo>
                    <a:cubicBezTo>
                      <a:pt x="136" y="200"/>
                      <a:pt x="135" y="200"/>
                      <a:pt x="134" y="200"/>
                    </a:cubicBezTo>
                    <a:cubicBezTo>
                      <a:pt x="132" y="200"/>
                      <a:pt x="131" y="200"/>
                      <a:pt x="130" y="200"/>
                    </a:cubicBezTo>
                    <a:cubicBezTo>
                      <a:pt x="130" y="199"/>
                      <a:pt x="130" y="199"/>
                      <a:pt x="130" y="199"/>
                    </a:cubicBezTo>
                    <a:cubicBezTo>
                      <a:pt x="129" y="199"/>
                      <a:pt x="129" y="198"/>
                      <a:pt x="128" y="198"/>
                    </a:cubicBezTo>
                    <a:cubicBezTo>
                      <a:pt x="128" y="198"/>
                      <a:pt x="128" y="198"/>
                      <a:pt x="127" y="199"/>
                    </a:cubicBezTo>
                    <a:cubicBezTo>
                      <a:pt x="127" y="198"/>
                      <a:pt x="128" y="197"/>
                      <a:pt x="128" y="197"/>
                    </a:cubicBezTo>
                    <a:cubicBezTo>
                      <a:pt x="126" y="196"/>
                      <a:pt x="125" y="194"/>
                      <a:pt x="123" y="194"/>
                    </a:cubicBezTo>
                    <a:cubicBezTo>
                      <a:pt x="122" y="194"/>
                      <a:pt x="122" y="194"/>
                      <a:pt x="121" y="194"/>
                    </a:cubicBezTo>
                    <a:cubicBezTo>
                      <a:pt x="121" y="194"/>
                      <a:pt x="121" y="194"/>
                      <a:pt x="121" y="194"/>
                    </a:cubicBezTo>
                    <a:cubicBezTo>
                      <a:pt x="121" y="194"/>
                      <a:pt x="121" y="194"/>
                      <a:pt x="121" y="194"/>
                    </a:cubicBezTo>
                    <a:cubicBezTo>
                      <a:pt x="122" y="194"/>
                      <a:pt x="122" y="193"/>
                      <a:pt x="123" y="193"/>
                    </a:cubicBezTo>
                    <a:cubicBezTo>
                      <a:pt x="122" y="192"/>
                      <a:pt x="120" y="191"/>
                      <a:pt x="119" y="191"/>
                    </a:cubicBezTo>
                    <a:cubicBezTo>
                      <a:pt x="119" y="191"/>
                      <a:pt x="119" y="191"/>
                      <a:pt x="119" y="191"/>
                    </a:cubicBezTo>
                    <a:cubicBezTo>
                      <a:pt x="119" y="191"/>
                      <a:pt x="119" y="191"/>
                      <a:pt x="118" y="190"/>
                    </a:cubicBezTo>
                    <a:cubicBezTo>
                      <a:pt x="119" y="190"/>
                      <a:pt x="120" y="190"/>
                      <a:pt x="120" y="190"/>
                    </a:cubicBezTo>
                    <a:cubicBezTo>
                      <a:pt x="120" y="189"/>
                      <a:pt x="120" y="189"/>
                      <a:pt x="119" y="189"/>
                    </a:cubicBezTo>
                    <a:cubicBezTo>
                      <a:pt x="119" y="189"/>
                      <a:pt x="118" y="189"/>
                      <a:pt x="118" y="189"/>
                    </a:cubicBezTo>
                    <a:cubicBezTo>
                      <a:pt x="118" y="189"/>
                      <a:pt x="117" y="190"/>
                      <a:pt x="117" y="190"/>
                    </a:cubicBezTo>
                    <a:cubicBezTo>
                      <a:pt x="117" y="190"/>
                      <a:pt x="116" y="190"/>
                      <a:pt x="116" y="190"/>
                    </a:cubicBezTo>
                    <a:cubicBezTo>
                      <a:pt x="116" y="190"/>
                      <a:pt x="115" y="191"/>
                      <a:pt x="114" y="191"/>
                    </a:cubicBezTo>
                    <a:cubicBezTo>
                      <a:pt x="113" y="191"/>
                      <a:pt x="112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1" y="190"/>
                      <a:pt x="111" y="190"/>
                      <a:pt x="110" y="190"/>
                    </a:cubicBezTo>
                    <a:cubicBezTo>
                      <a:pt x="110" y="190"/>
                      <a:pt x="109" y="190"/>
                      <a:pt x="109" y="190"/>
                    </a:cubicBezTo>
                    <a:cubicBezTo>
                      <a:pt x="108" y="190"/>
                      <a:pt x="108" y="190"/>
                      <a:pt x="107" y="190"/>
                    </a:cubicBezTo>
                    <a:cubicBezTo>
                      <a:pt x="107" y="189"/>
                      <a:pt x="108" y="189"/>
                      <a:pt x="108" y="189"/>
                    </a:cubicBezTo>
                    <a:cubicBezTo>
                      <a:pt x="107" y="188"/>
                      <a:pt x="107" y="188"/>
                      <a:pt x="107" y="188"/>
                    </a:cubicBezTo>
                    <a:cubicBezTo>
                      <a:pt x="107" y="188"/>
                      <a:pt x="107" y="188"/>
                      <a:pt x="107" y="188"/>
                    </a:cubicBezTo>
                    <a:cubicBezTo>
                      <a:pt x="106" y="188"/>
                      <a:pt x="106" y="188"/>
                      <a:pt x="106" y="188"/>
                    </a:cubicBezTo>
                    <a:cubicBezTo>
                      <a:pt x="106" y="188"/>
                      <a:pt x="105" y="188"/>
                      <a:pt x="105" y="188"/>
                    </a:cubicBezTo>
                    <a:cubicBezTo>
                      <a:pt x="105" y="188"/>
                      <a:pt x="105" y="188"/>
                      <a:pt x="105" y="188"/>
                    </a:cubicBezTo>
                    <a:cubicBezTo>
                      <a:pt x="104" y="188"/>
                      <a:pt x="104" y="187"/>
                      <a:pt x="104" y="186"/>
                    </a:cubicBezTo>
                    <a:cubicBezTo>
                      <a:pt x="104" y="186"/>
                      <a:pt x="103" y="187"/>
                      <a:pt x="103" y="188"/>
                    </a:cubicBezTo>
                    <a:cubicBezTo>
                      <a:pt x="103" y="188"/>
                      <a:pt x="103" y="188"/>
                      <a:pt x="104" y="188"/>
                    </a:cubicBezTo>
                    <a:cubicBezTo>
                      <a:pt x="104" y="188"/>
                      <a:pt x="104" y="188"/>
                      <a:pt x="104" y="188"/>
                    </a:cubicBezTo>
                    <a:cubicBezTo>
                      <a:pt x="104" y="188"/>
                      <a:pt x="104" y="188"/>
                      <a:pt x="104" y="188"/>
                    </a:cubicBezTo>
                    <a:cubicBezTo>
                      <a:pt x="104" y="188"/>
                      <a:pt x="104" y="188"/>
                      <a:pt x="103" y="188"/>
                    </a:cubicBezTo>
                    <a:cubicBezTo>
                      <a:pt x="103" y="189"/>
                      <a:pt x="101" y="188"/>
                      <a:pt x="101" y="190"/>
                    </a:cubicBezTo>
                    <a:cubicBezTo>
                      <a:pt x="101" y="190"/>
                      <a:pt x="101" y="192"/>
                      <a:pt x="101" y="192"/>
                    </a:cubicBezTo>
                    <a:cubicBezTo>
                      <a:pt x="101" y="193"/>
                      <a:pt x="101" y="193"/>
                      <a:pt x="100" y="193"/>
                    </a:cubicBezTo>
                    <a:cubicBezTo>
                      <a:pt x="100" y="193"/>
                      <a:pt x="100" y="193"/>
                      <a:pt x="100" y="193"/>
                    </a:cubicBezTo>
                    <a:cubicBezTo>
                      <a:pt x="100" y="192"/>
                      <a:pt x="99" y="192"/>
                      <a:pt x="99" y="192"/>
                    </a:cubicBezTo>
                    <a:cubicBezTo>
                      <a:pt x="100" y="191"/>
                      <a:pt x="101" y="189"/>
                      <a:pt x="100" y="188"/>
                    </a:cubicBezTo>
                    <a:cubicBezTo>
                      <a:pt x="100" y="187"/>
                      <a:pt x="101" y="187"/>
                      <a:pt x="102" y="186"/>
                    </a:cubicBezTo>
                    <a:cubicBezTo>
                      <a:pt x="101" y="186"/>
                      <a:pt x="101" y="186"/>
                      <a:pt x="100" y="186"/>
                    </a:cubicBezTo>
                    <a:moveTo>
                      <a:pt x="99" y="124"/>
                    </a:moveTo>
                    <a:cubicBezTo>
                      <a:pt x="99" y="125"/>
                      <a:pt x="99" y="125"/>
                      <a:pt x="99" y="125"/>
                    </a:cubicBezTo>
                    <a:cubicBezTo>
                      <a:pt x="99" y="125"/>
                      <a:pt x="99" y="125"/>
                      <a:pt x="99" y="124"/>
                    </a:cubicBezTo>
                    <a:moveTo>
                      <a:pt x="99" y="122"/>
                    </a:moveTo>
                    <a:cubicBezTo>
                      <a:pt x="99" y="122"/>
                      <a:pt x="99" y="121"/>
                      <a:pt x="99" y="121"/>
                    </a:cubicBezTo>
                    <a:cubicBezTo>
                      <a:pt x="99" y="122"/>
                      <a:pt x="99" y="122"/>
                      <a:pt x="99" y="122"/>
                    </a:cubicBezTo>
                    <a:moveTo>
                      <a:pt x="99" y="120"/>
                    </a:move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99" y="123"/>
                      <a:pt x="100" y="123"/>
                      <a:pt x="100" y="124"/>
                    </a:cubicBezTo>
                    <a:cubicBezTo>
                      <a:pt x="100" y="123"/>
                      <a:pt x="101" y="122"/>
                      <a:pt x="102" y="120"/>
                    </a:cubicBezTo>
                    <a:cubicBezTo>
                      <a:pt x="102" y="120"/>
                      <a:pt x="101" y="120"/>
                      <a:pt x="101" y="120"/>
                    </a:cubicBezTo>
                    <a:cubicBezTo>
                      <a:pt x="101" y="120"/>
                      <a:pt x="101" y="120"/>
                      <a:pt x="100" y="120"/>
                    </a:cubicBezTo>
                    <a:cubicBezTo>
                      <a:pt x="100" y="120"/>
                      <a:pt x="99" y="120"/>
                      <a:pt x="99" y="120"/>
                    </a:cubicBezTo>
                    <a:moveTo>
                      <a:pt x="20" y="101"/>
                    </a:move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104"/>
                      <a:pt x="2" y="106"/>
                      <a:pt x="2" y="107"/>
                    </a:cubicBezTo>
                    <a:cubicBezTo>
                      <a:pt x="1" y="109"/>
                      <a:pt x="2" y="110"/>
                      <a:pt x="2" y="111"/>
                    </a:cubicBezTo>
                    <a:cubicBezTo>
                      <a:pt x="2" y="112"/>
                      <a:pt x="1" y="112"/>
                      <a:pt x="1" y="113"/>
                    </a:cubicBezTo>
                    <a:cubicBezTo>
                      <a:pt x="1" y="113"/>
                      <a:pt x="0" y="113"/>
                      <a:pt x="0" y="114"/>
                    </a:cubicBezTo>
                    <a:cubicBezTo>
                      <a:pt x="1" y="116"/>
                      <a:pt x="1" y="118"/>
                      <a:pt x="1" y="119"/>
                    </a:cubicBezTo>
                    <a:cubicBezTo>
                      <a:pt x="2" y="120"/>
                      <a:pt x="1" y="122"/>
                      <a:pt x="3" y="122"/>
                    </a:cubicBezTo>
                    <a:cubicBezTo>
                      <a:pt x="3" y="121"/>
                      <a:pt x="3" y="121"/>
                      <a:pt x="3" y="121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3" y="122"/>
                      <a:pt x="3" y="123"/>
                      <a:pt x="3" y="123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2" y="123"/>
                      <a:pt x="2" y="125"/>
                      <a:pt x="3" y="125"/>
                    </a:cubicBezTo>
                    <a:cubicBezTo>
                      <a:pt x="2" y="128"/>
                      <a:pt x="5" y="129"/>
                      <a:pt x="4" y="132"/>
                    </a:cubicBezTo>
                    <a:cubicBezTo>
                      <a:pt x="5" y="132"/>
                      <a:pt x="6" y="132"/>
                      <a:pt x="7" y="133"/>
                    </a:cubicBezTo>
                    <a:cubicBezTo>
                      <a:pt x="7" y="133"/>
                      <a:pt x="7" y="133"/>
                      <a:pt x="7" y="133"/>
                    </a:cubicBezTo>
                    <a:cubicBezTo>
                      <a:pt x="8" y="134"/>
                      <a:pt x="9" y="133"/>
                      <a:pt x="9" y="134"/>
                    </a:cubicBezTo>
                    <a:cubicBezTo>
                      <a:pt x="9" y="134"/>
                      <a:pt x="9" y="134"/>
                      <a:pt x="9" y="134"/>
                    </a:cubicBezTo>
                    <a:cubicBezTo>
                      <a:pt x="11" y="135"/>
                      <a:pt x="10" y="136"/>
                      <a:pt x="11" y="138"/>
                    </a:cubicBezTo>
                    <a:cubicBezTo>
                      <a:pt x="11" y="138"/>
                      <a:pt x="11" y="139"/>
                      <a:pt x="11" y="140"/>
                    </a:cubicBezTo>
                    <a:cubicBezTo>
                      <a:pt x="11" y="140"/>
                      <a:pt x="11" y="140"/>
                      <a:pt x="11" y="140"/>
                    </a:cubicBezTo>
                    <a:cubicBezTo>
                      <a:pt x="11" y="141"/>
                      <a:pt x="12" y="142"/>
                      <a:pt x="12" y="142"/>
                    </a:cubicBezTo>
                    <a:cubicBezTo>
                      <a:pt x="12" y="146"/>
                      <a:pt x="16" y="146"/>
                      <a:pt x="15" y="149"/>
                    </a:cubicBezTo>
                    <a:cubicBezTo>
                      <a:pt x="15" y="149"/>
                      <a:pt x="15" y="149"/>
                      <a:pt x="15" y="149"/>
                    </a:cubicBezTo>
                    <a:cubicBezTo>
                      <a:pt x="15" y="149"/>
                      <a:pt x="15" y="150"/>
                      <a:pt x="15" y="150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15" y="150"/>
                      <a:pt x="14" y="150"/>
                      <a:pt x="14" y="150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3" y="150"/>
                      <a:pt x="14" y="150"/>
                      <a:pt x="14" y="151"/>
                    </a:cubicBezTo>
                    <a:cubicBezTo>
                      <a:pt x="15" y="152"/>
                      <a:pt x="15" y="152"/>
                      <a:pt x="16" y="152"/>
                    </a:cubicBezTo>
                    <a:cubicBezTo>
                      <a:pt x="16" y="152"/>
                      <a:pt x="16" y="152"/>
                      <a:pt x="17" y="152"/>
                    </a:cubicBezTo>
                    <a:cubicBezTo>
                      <a:pt x="17" y="153"/>
                      <a:pt x="17" y="154"/>
                      <a:pt x="18" y="154"/>
                    </a:cubicBezTo>
                    <a:cubicBezTo>
                      <a:pt x="18" y="154"/>
                      <a:pt x="18" y="154"/>
                      <a:pt x="18" y="154"/>
                    </a:cubicBezTo>
                    <a:cubicBezTo>
                      <a:pt x="19" y="154"/>
                      <a:pt x="19" y="156"/>
                      <a:pt x="18" y="157"/>
                    </a:cubicBezTo>
                    <a:cubicBezTo>
                      <a:pt x="19" y="158"/>
                      <a:pt x="19" y="158"/>
                      <a:pt x="20" y="159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19" y="152"/>
                      <a:pt x="19" y="150"/>
                      <a:pt x="18" y="150"/>
                    </a:cubicBezTo>
                    <a:cubicBezTo>
                      <a:pt x="18" y="148"/>
                      <a:pt x="16" y="148"/>
                      <a:pt x="16" y="146"/>
                    </a:cubicBezTo>
                    <a:cubicBezTo>
                      <a:pt x="14" y="145"/>
                      <a:pt x="15" y="142"/>
                      <a:pt x="15" y="140"/>
                    </a:cubicBezTo>
                    <a:cubicBezTo>
                      <a:pt x="16" y="140"/>
                      <a:pt x="16" y="140"/>
                      <a:pt x="16" y="141"/>
                    </a:cubicBezTo>
                    <a:cubicBezTo>
                      <a:pt x="16" y="141"/>
                      <a:pt x="17" y="141"/>
                      <a:pt x="17" y="141"/>
                    </a:cubicBezTo>
                    <a:cubicBezTo>
                      <a:pt x="17" y="141"/>
                      <a:pt x="18" y="141"/>
                      <a:pt x="18" y="141"/>
                    </a:cubicBezTo>
                    <a:cubicBezTo>
                      <a:pt x="18" y="143"/>
                      <a:pt x="19" y="145"/>
                      <a:pt x="19" y="146"/>
                    </a:cubicBezTo>
                    <a:cubicBezTo>
                      <a:pt x="19" y="146"/>
                      <a:pt x="19" y="147"/>
                      <a:pt x="20" y="147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108" y="113"/>
                    </a:move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7" y="112"/>
                      <a:pt x="108" y="112"/>
                      <a:pt x="108" y="111"/>
                    </a:cubicBezTo>
                    <a:cubicBezTo>
                      <a:pt x="108" y="111"/>
                      <a:pt x="108" y="111"/>
                      <a:pt x="108" y="111"/>
                    </a:cubicBezTo>
                    <a:cubicBezTo>
                      <a:pt x="108" y="112"/>
                      <a:pt x="109" y="112"/>
                      <a:pt x="109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moveTo>
                      <a:pt x="109" y="111"/>
                    </a:move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1"/>
                      <a:pt x="110" y="112"/>
                      <a:pt x="110" y="112"/>
                    </a:cubicBezTo>
                    <a:cubicBezTo>
                      <a:pt x="110" y="112"/>
                      <a:pt x="109" y="111"/>
                      <a:pt x="109" y="111"/>
                    </a:cubicBezTo>
                    <a:cubicBezTo>
                      <a:pt x="109" y="111"/>
                      <a:pt x="109" y="111"/>
                      <a:pt x="109" y="111"/>
                    </a:cubicBezTo>
                    <a:moveTo>
                      <a:pt x="128" y="107"/>
                    </a:moveTo>
                    <a:cubicBezTo>
                      <a:pt x="128" y="107"/>
                      <a:pt x="128" y="107"/>
                      <a:pt x="128" y="107"/>
                    </a:cubicBezTo>
                    <a:cubicBezTo>
                      <a:pt x="128" y="107"/>
                      <a:pt x="128" y="107"/>
                      <a:pt x="128" y="107"/>
                    </a:cubicBezTo>
                    <a:moveTo>
                      <a:pt x="102" y="107"/>
                    </a:move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2" y="107"/>
                    </a:cubicBezTo>
                    <a:moveTo>
                      <a:pt x="106" y="107"/>
                    </a:moveTo>
                    <a:cubicBezTo>
                      <a:pt x="107" y="107"/>
                      <a:pt x="107" y="107"/>
                      <a:pt x="107" y="106"/>
                    </a:cubicBezTo>
                    <a:cubicBezTo>
                      <a:pt x="108" y="106"/>
                      <a:pt x="108" y="106"/>
                      <a:pt x="108" y="106"/>
                    </a:cubicBezTo>
                    <a:cubicBezTo>
                      <a:pt x="108" y="106"/>
                      <a:pt x="109" y="106"/>
                      <a:pt x="109" y="106"/>
                    </a:cubicBezTo>
                    <a:cubicBezTo>
                      <a:pt x="108" y="107"/>
                      <a:pt x="108" y="107"/>
                      <a:pt x="107" y="107"/>
                    </a:cubicBezTo>
                    <a:cubicBezTo>
                      <a:pt x="107" y="107"/>
                      <a:pt x="107" y="107"/>
                      <a:pt x="106" y="107"/>
                    </a:cubicBezTo>
                    <a:cubicBezTo>
                      <a:pt x="106" y="107"/>
                      <a:pt x="106" y="107"/>
                      <a:pt x="106" y="107"/>
                    </a:cubicBezTo>
                    <a:moveTo>
                      <a:pt x="110" y="109"/>
                    </a:moveTo>
                    <a:cubicBezTo>
                      <a:pt x="110" y="108"/>
                      <a:pt x="110" y="107"/>
                      <a:pt x="110" y="106"/>
                    </a:cubicBezTo>
                    <a:cubicBezTo>
                      <a:pt x="110" y="106"/>
                      <a:pt x="111" y="107"/>
                      <a:pt x="111" y="108"/>
                    </a:cubicBezTo>
                    <a:cubicBezTo>
                      <a:pt x="111" y="108"/>
                      <a:pt x="111" y="108"/>
                      <a:pt x="110" y="109"/>
                    </a:cubicBezTo>
                    <a:moveTo>
                      <a:pt x="104" y="107"/>
                    </a:moveTo>
                    <a:cubicBezTo>
                      <a:pt x="104" y="106"/>
                      <a:pt x="105" y="106"/>
                      <a:pt x="106" y="105"/>
                    </a:cubicBezTo>
                    <a:cubicBezTo>
                      <a:pt x="106" y="106"/>
                      <a:pt x="105" y="107"/>
                      <a:pt x="104" y="107"/>
                    </a:cubicBezTo>
                    <a:moveTo>
                      <a:pt x="107" y="105"/>
                    </a:moveTo>
                    <a:cubicBezTo>
                      <a:pt x="107" y="104"/>
                      <a:pt x="107" y="104"/>
                      <a:pt x="107" y="104"/>
                    </a:cubicBezTo>
                    <a:cubicBezTo>
                      <a:pt x="107" y="104"/>
                      <a:pt x="107" y="104"/>
                      <a:pt x="107" y="104"/>
                    </a:cubicBezTo>
                    <a:cubicBezTo>
                      <a:pt x="107" y="104"/>
                      <a:pt x="107" y="104"/>
                      <a:pt x="107" y="104"/>
                    </a:cubicBezTo>
                    <a:cubicBezTo>
                      <a:pt x="107" y="105"/>
                      <a:pt x="107" y="105"/>
                      <a:pt x="107" y="105"/>
                    </a:cubicBezTo>
                    <a:moveTo>
                      <a:pt x="123" y="101"/>
                    </a:moveTo>
                    <a:cubicBezTo>
                      <a:pt x="113" y="101"/>
                      <a:pt x="113" y="101"/>
                      <a:pt x="113" y="101"/>
                    </a:cubicBezTo>
                    <a:cubicBezTo>
                      <a:pt x="112" y="102"/>
                      <a:pt x="111" y="102"/>
                      <a:pt x="110" y="103"/>
                    </a:cubicBezTo>
                    <a:cubicBezTo>
                      <a:pt x="111" y="102"/>
                      <a:pt x="112" y="102"/>
                      <a:pt x="112" y="101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0" y="109"/>
                      <a:pt x="100" y="109"/>
                      <a:pt x="101" y="108"/>
                    </a:cubicBezTo>
                    <a:cubicBezTo>
                      <a:pt x="101" y="108"/>
                      <a:pt x="100" y="109"/>
                      <a:pt x="99" y="109"/>
                    </a:cubicBezTo>
                    <a:cubicBezTo>
                      <a:pt x="99" y="110"/>
                      <a:pt x="99" y="110"/>
                      <a:pt x="99" y="111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9" y="117"/>
                      <a:pt x="99" y="117"/>
                      <a:pt x="99" y="117"/>
                    </a:cubicBezTo>
                    <a:cubicBezTo>
                      <a:pt x="99" y="117"/>
                      <a:pt x="99" y="117"/>
                      <a:pt x="100" y="117"/>
                    </a:cubicBezTo>
                    <a:cubicBezTo>
                      <a:pt x="100" y="117"/>
                      <a:pt x="100" y="117"/>
                      <a:pt x="101" y="117"/>
                    </a:cubicBezTo>
                    <a:cubicBezTo>
                      <a:pt x="101" y="117"/>
                      <a:pt x="102" y="117"/>
                      <a:pt x="103" y="118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4" y="118"/>
                      <a:pt x="105" y="117"/>
                      <a:pt x="107" y="117"/>
                    </a:cubicBezTo>
                    <a:cubicBezTo>
                      <a:pt x="107" y="117"/>
                      <a:pt x="107" y="117"/>
                      <a:pt x="107" y="117"/>
                    </a:cubicBezTo>
                    <a:cubicBezTo>
                      <a:pt x="108" y="117"/>
                      <a:pt x="107" y="117"/>
                      <a:pt x="108" y="116"/>
                    </a:cubicBezTo>
                    <a:cubicBezTo>
                      <a:pt x="108" y="116"/>
                      <a:pt x="108" y="117"/>
                      <a:pt x="108" y="117"/>
                    </a:cubicBezTo>
                    <a:cubicBezTo>
                      <a:pt x="109" y="117"/>
                      <a:pt x="109" y="117"/>
                      <a:pt x="109" y="116"/>
                    </a:cubicBezTo>
                    <a:cubicBezTo>
                      <a:pt x="109" y="117"/>
                      <a:pt x="109" y="117"/>
                      <a:pt x="109" y="117"/>
                    </a:cubicBezTo>
                    <a:cubicBezTo>
                      <a:pt x="109" y="117"/>
                      <a:pt x="109" y="117"/>
                      <a:pt x="109" y="117"/>
                    </a:cubicBezTo>
                    <a:cubicBezTo>
                      <a:pt x="110" y="117"/>
                      <a:pt x="111" y="116"/>
                      <a:pt x="110" y="115"/>
                    </a:cubicBezTo>
                    <a:cubicBezTo>
                      <a:pt x="110" y="116"/>
                      <a:pt x="110" y="116"/>
                      <a:pt x="110" y="116"/>
                    </a:cubicBezTo>
                    <a:cubicBezTo>
                      <a:pt x="109" y="116"/>
                      <a:pt x="109" y="116"/>
                      <a:pt x="109" y="116"/>
                    </a:cubicBezTo>
                    <a:cubicBezTo>
                      <a:pt x="110" y="116"/>
                      <a:pt x="109" y="115"/>
                      <a:pt x="109" y="115"/>
                    </a:cubicBezTo>
                    <a:cubicBezTo>
                      <a:pt x="109" y="115"/>
                      <a:pt x="109" y="115"/>
                      <a:pt x="109" y="115"/>
                    </a:cubicBezTo>
                    <a:cubicBezTo>
                      <a:pt x="108" y="115"/>
                      <a:pt x="108" y="114"/>
                      <a:pt x="109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3"/>
                      <a:pt x="111" y="111"/>
                      <a:pt x="112" y="110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12" y="111"/>
                      <a:pt x="112" y="110"/>
                      <a:pt x="112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13" y="110"/>
                      <a:pt x="113" y="110"/>
                      <a:pt x="113" y="110"/>
                    </a:cubicBezTo>
                    <a:cubicBezTo>
                      <a:pt x="114" y="110"/>
                      <a:pt x="113" y="109"/>
                      <a:pt x="114" y="109"/>
                    </a:cubicBezTo>
                    <a:cubicBezTo>
                      <a:pt x="114" y="110"/>
                      <a:pt x="114" y="110"/>
                      <a:pt x="114" y="110"/>
                    </a:cubicBezTo>
                    <a:cubicBezTo>
                      <a:pt x="114" y="110"/>
                      <a:pt x="114" y="110"/>
                      <a:pt x="114" y="110"/>
                    </a:cubicBezTo>
                    <a:cubicBezTo>
                      <a:pt x="115" y="110"/>
                      <a:pt x="115" y="109"/>
                      <a:pt x="115" y="109"/>
                    </a:cubicBezTo>
                    <a:cubicBezTo>
                      <a:pt x="115" y="109"/>
                      <a:pt x="115" y="110"/>
                      <a:pt x="116" y="110"/>
                    </a:cubicBezTo>
                    <a:cubicBezTo>
                      <a:pt x="116" y="110"/>
                      <a:pt x="116" y="110"/>
                      <a:pt x="116" y="110"/>
                    </a:cubicBezTo>
                    <a:cubicBezTo>
                      <a:pt x="116" y="109"/>
                      <a:pt x="118" y="109"/>
                      <a:pt x="119" y="108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8" y="107"/>
                      <a:pt x="117" y="107"/>
                    </a:cubicBezTo>
                    <a:cubicBezTo>
                      <a:pt x="117" y="107"/>
                      <a:pt x="117" y="107"/>
                      <a:pt x="117" y="107"/>
                    </a:cubicBezTo>
                    <a:cubicBezTo>
                      <a:pt x="118" y="107"/>
                      <a:pt x="118" y="107"/>
                      <a:pt x="119" y="108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19" y="107"/>
                      <a:pt x="119" y="107"/>
                      <a:pt x="119" y="108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20" y="107"/>
                      <a:pt x="120" y="107"/>
                      <a:pt x="120" y="107"/>
                    </a:cubicBezTo>
                    <a:cubicBezTo>
                      <a:pt x="120" y="107"/>
                      <a:pt x="120" y="107"/>
                      <a:pt x="120" y="107"/>
                    </a:cubicBezTo>
                    <a:cubicBezTo>
                      <a:pt x="121" y="107"/>
                      <a:pt x="122" y="106"/>
                      <a:pt x="123" y="106"/>
                    </a:cubicBezTo>
                    <a:cubicBezTo>
                      <a:pt x="123" y="105"/>
                      <a:pt x="124" y="105"/>
                      <a:pt x="124" y="105"/>
                    </a:cubicBezTo>
                    <a:cubicBezTo>
                      <a:pt x="124" y="106"/>
                      <a:pt x="124" y="106"/>
                      <a:pt x="124" y="107"/>
                    </a:cubicBezTo>
                    <a:cubicBezTo>
                      <a:pt x="124" y="107"/>
                      <a:pt x="124" y="107"/>
                      <a:pt x="125" y="107"/>
                    </a:cubicBezTo>
                    <a:cubicBezTo>
                      <a:pt x="125" y="107"/>
                      <a:pt x="125" y="107"/>
                      <a:pt x="126" y="107"/>
                    </a:cubicBezTo>
                    <a:cubicBezTo>
                      <a:pt x="126" y="107"/>
                      <a:pt x="127" y="107"/>
                      <a:pt x="127" y="107"/>
                    </a:cubicBezTo>
                    <a:cubicBezTo>
                      <a:pt x="127" y="107"/>
                      <a:pt x="128" y="107"/>
                      <a:pt x="128" y="107"/>
                    </a:cubicBezTo>
                    <a:cubicBezTo>
                      <a:pt x="128" y="107"/>
                      <a:pt x="127" y="108"/>
                      <a:pt x="127" y="108"/>
                    </a:cubicBezTo>
                    <a:cubicBezTo>
                      <a:pt x="128" y="108"/>
                      <a:pt x="129" y="108"/>
                      <a:pt x="130" y="108"/>
                    </a:cubicBezTo>
                    <a:cubicBezTo>
                      <a:pt x="130" y="107"/>
                      <a:pt x="129" y="108"/>
                      <a:pt x="129" y="107"/>
                    </a:cubicBezTo>
                    <a:cubicBezTo>
                      <a:pt x="129" y="107"/>
                      <a:pt x="129" y="107"/>
                      <a:pt x="129" y="107"/>
                    </a:cubicBezTo>
                    <a:cubicBezTo>
                      <a:pt x="129" y="107"/>
                      <a:pt x="128" y="107"/>
                      <a:pt x="128" y="106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8" y="106"/>
                      <a:pt x="128" y="106"/>
                      <a:pt x="127" y="106"/>
                    </a:cubicBezTo>
                    <a:cubicBezTo>
                      <a:pt x="127" y="106"/>
                      <a:pt x="127" y="107"/>
                      <a:pt x="127" y="107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6" y="106"/>
                      <a:pt x="125" y="106"/>
                      <a:pt x="124" y="105"/>
                    </a:cubicBezTo>
                    <a:cubicBezTo>
                      <a:pt x="125" y="105"/>
                      <a:pt x="125" y="105"/>
                      <a:pt x="125" y="105"/>
                    </a:cubicBezTo>
                    <a:cubicBezTo>
                      <a:pt x="125" y="105"/>
                      <a:pt x="125" y="105"/>
                      <a:pt x="124" y="105"/>
                    </a:cubicBezTo>
                    <a:cubicBezTo>
                      <a:pt x="123" y="105"/>
                      <a:pt x="123" y="103"/>
                      <a:pt x="123" y="102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3" y="102"/>
                      <a:pt x="123" y="102"/>
                      <a:pt x="123" y="101"/>
                    </a:cubicBezTo>
                    <a:moveTo>
                      <a:pt x="83" y="101"/>
                    </a:moveTo>
                    <a:cubicBezTo>
                      <a:pt x="83" y="101"/>
                      <a:pt x="82" y="101"/>
                      <a:pt x="82" y="101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83" y="101"/>
                      <a:pt x="83" y="101"/>
                      <a:pt x="83" y="101"/>
                    </a:cubicBezTo>
                    <a:moveTo>
                      <a:pt x="99" y="87"/>
                    </a:moveTo>
                    <a:cubicBezTo>
                      <a:pt x="99" y="87"/>
                      <a:pt x="99" y="87"/>
                      <a:pt x="98" y="87"/>
                    </a:cubicBezTo>
                    <a:cubicBezTo>
                      <a:pt x="98" y="87"/>
                      <a:pt x="98" y="87"/>
                      <a:pt x="98" y="87"/>
                    </a:cubicBezTo>
                    <a:cubicBezTo>
                      <a:pt x="99" y="88"/>
                      <a:pt x="98" y="89"/>
                      <a:pt x="99" y="90"/>
                    </a:cubicBezTo>
                    <a:cubicBezTo>
                      <a:pt x="99" y="87"/>
                      <a:pt x="99" y="87"/>
                      <a:pt x="99" y="87"/>
                    </a:cubicBezTo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moveTo>
                      <a:pt x="65" y="97"/>
                    </a:moveTo>
                    <a:cubicBezTo>
                      <a:pt x="65" y="96"/>
                      <a:pt x="65" y="97"/>
                      <a:pt x="64" y="96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5" y="96"/>
                      <a:pt x="66" y="96"/>
                      <a:pt x="66" y="96"/>
                    </a:cubicBezTo>
                    <a:cubicBezTo>
                      <a:pt x="66" y="96"/>
                      <a:pt x="65" y="96"/>
                      <a:pt x="65" y="97"/>
                    </a:cubicBezTo>
                    <a:moveTo>
                      <a:pt x="95" y="96"/>
                    </a:moveTo>
                    <a:cubicBezTo>
                      <a:pt x="95" y="96"/>
                      <a:pt x="94" y="96"/>
                      <a:pt x="94" y="96"/>
                    </a:cubicBezTo>
                    <a:cubicBezTo>
                      <a:pt x="94" y="96"/>
                      <a:pt x="94" y="95"/>
                      <a:pt x="95" y="95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6" y="96"/>
                      <a:pt x="96" y="96"/>
                    </a:cubicBezTo>
                    <a:cubicBezTo>
                      <a:pt x="95" y="96"/>
                      <a:pt x="96" y="96"/>
                      <a:pt x="96" y="96"/>
                    </a:cubicBezTo>
                    <a:cubicBezTo>
                      <a:pt x="95" y="96"/>
                      <a:pt x="95" y="96"/>
                      <a:pt x="95" y="96"/>
                    </a:cubicBezTo>
                    <a:moveTo>
                      <a:pt x="48" y="95"/>
                    </a:moveTo>
                    <a:cubicBezTo>
                      <a:pt x="48" y="95"/>
                      <a:pt x="48" y="95"/>
                      <a:pt x="48" y="95"/>
                    </a:cubicBezTo>
                    <a:cubicBezTo>
                      <a:pt x="48" y="95"/>
                      <a:pt x="48" y="94"/>
                      <a:pt x="49" y="94"/>
                    </a:cubicBezTo>
                    <a:cubicBezTo>
                      <a:pt x="49" y="94"/>
                      <a:pt x="50" y="95"/>
                      <a:pt x="50" y="95"/>
                    </a:cubicBezTo>
                    <a:cubicBezTo>
                      <a:pt x="50" y="95"/>
                      <a:pt x="50" y="95"/>
                      <a:pt x="50" y="96"/>
                    </a:cubicBezTo>
                    <a:cubicBezTo>
                      <a:pt x="50" y="96"/>
                      <a:pt x="50" y="96"/>
                      <a:pt x="50" y="96"/>
                    </a:cubicBezTo>
                    <a:cubicBezTo>
                      <a:pt x="50" y="97"/>
                      <a:pt x="52" y="96"/>
                      <a:pt x="53" y="97"/>
                    </a:cubicBezTo>
                    <a:cubicBezTo>
                      <a:pt x="53" y="97"/>
                      <a:pt x="52" y="97"/>
                      <a:pt x="52" y="97"/>
                    </a:cubicBezTo>
                    <a:cubicBezTo>
                      <a:pt x="51" y="97"/>
                      <a:pt x="50" y="96"/>
                      <a:pt x="50" y="95"/>
                    </a:cubicBezTo>
                    <a:cubicBezTo>
                      <a:pt x="50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8" y="95"/>
                    </a:cubicBezTo>
                    <a:moveTo>
                      <a:pt x="81" y="93"/>
                    </a:moveTo>
                    <a:cubicBezTo>
                      <a:pt x="81" y="93"/>
                      <a:pt x="82" y="92"/>
                      <a:pt x="82" y="92"/>
                    </a:cubicBezTo>
                    <a:cubicBezTo>
                      <a:pt x="83" y="92"/>
                      <a:pt x="82" y="93"/>
                      <a:pt x="81" y="93"/>
                    </a:cubicBezTo>
                    <a:moveTo>
                      <a:pt x="74" y="92"/>
                    </a:moveTo>
                    <a:cubicBezTo>
                      <a:pt x="74" y="92"/>
                      <a:pt x="74" y="92"/>
                      <a:pt x="74" y="92"/>
                    </a:cubicBezTo>
                    <a:cubicBezTo>
                      <a:pt x="75" y="92"/>
                      <a:pt x="75" y="92"/>
                      <a:pt x="75" y="92"/>
                    </a:cubicBezTo>
                    <a:cubicBezTo>
                      <a:pt x="74" y="92"/>
                      <a:pt x="74" y="92"/>
                      <a:pt x="74" y="92"/>
                    </a:cubicBezTo>
                    <a:moveTo>
                      <a:pt x="66" y="94"/>
                    </a:moveTo>
                    <a:cubicBezTo>
                      <a:pt x="66" y="93"/>
                      <a:pt x="66" y="93"/>
                      <a:pt x="65" y="93"/>
                    </a:cubicBezTo>
                    <a:cubicBezTo>
                      <a:pt x="65" y="93"/>
                      <a:pt x="67" y="92"/>
                      <a:pt x="66" y="92"/>
                    </a:cubicBezTo>
                    <a:cubicBezTo>
                      <a:pt x="66" y="91"/>
                      <a:pt x="67" y="91"/>
                      <a:pt x="67" y="91"/>
                    </a:cubicBezTo>
                    <a:cubicBezTo>
                      <a:pt x="67" y="91"/>
                      <a:pt x="67" y="92"/>
                      <a:pt x="68" y="92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68" y="92"/>
                      <a:pt x="67" y="92"/>
                      <a:pt x="67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93"/>
                      <a:pt x="67" y="93"/>
                      <a:pt x="68" y="93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93"/>
                      <a:pt x="66" y="93"/>
                      <a:pt x="66" y="94"/>
                    </a:cubicBezTo>
                    <a:moveTo>
                      <a:pt x="75" y="91"/>
                    </a:moveTo>
                    <a:cubicBezTo>
                      <a:pt x="76" y="90"/>
                      <a:pt x="76" y="90"/>
                      <a:pt x="76" y="90"/>
                    </a:cubicBezTo>
                    <a:cubicBezTo>
                      <a:pt x="76" y="91"/>
                      <a:pt x="76" y="91"/>
                      <a:pt x="76" y="91"/>
                    </a:cubicBezTo>
                    <a:cubicBezTo>
                      <a:pt x="76" y="91"/>
                      <a:pt x="76" y="91"/>
                      <a:pt x="76" y="91"/>
                    </a:cubicBezTo>
                    <a:cubicBezTo>
                      <a:pt x="76" y="91"/>
                      <a:pt x="76" y="91"/>
                      <a:pt x="75" y="91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5" y="91"/>
                      <a:pt x="75" y="91"/>
                      <a:pt x="75" y="91"/>
                    </a:cubicBezTo>
                    <a:moveTo>
                      <a:pt x="78" y="91"/>
                    </a:moveTo>
                    <a:cubicBezTo>
                      <a:pt x="78" y="91"/>
                      <a:pt x="78" y="90"/>
                      <a:pt x="79" y="90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80" y="91"/>
                      <a:pt x="79" y="92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8" y="92"/>
                      <a:pt x="78" y="91"/>
                      <a:pt x="78" y="91"/>
                    </a:cubicBezTo>
                    <a:cubicBezTo>
                      <a:pt x="78" y="91"/>
                      <a:pt x="78" y="91"/>
                      <a:pt x="78" y="91"/>
                    </a:cubicBezTo>
                    <a:moveTo>
                      <a:pt x="74" y="91"/>
                    </a:moveTo>
                    <a:cubicBezTo>
                      <a:pt x="74" y="91"/>
                      <a:pt x="74" y="91"/>
                      <a:pt x="73" y="91"/>
                    </a:cubicBezTo>
                    <a:cubicBezTo>
                      <a:pt x="74" y="91"/>
                      <a:pt x="75" y="91"/>
                      <a:pt x="75" y="90"/>
                    </a:cubicBezTo>
                    <a:cubicBezTo>
                      <a:pt x="75" y="91"/>
                      <a:pt x="74" y="91"/>
                      <a:pt x="74" y="91"/>
                    </a:cubicBezTo>
                    <a:moveTo>
                      <a:pt x="68" y="90"/>
                    </a:moveTo>
                    <a:cubicBezTo>
                      <a:pt x="68" y="90"/>
                      <a:pt x="68" y="89"/>
                      <a:pt x="69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89"/>
                      <a:pt x="69" y="89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8" y="89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moveTo>
                      <a:pt x="79" y="89"/>
                    </a:moveTo>
                    <a:cubicBezTo>
                      <a:pt x="80" y="89"/>
                      <a:pt x="79" y="89"/>
                      <a:pt x="79" y="89"/>
                    </a:cubicBezTo>
                    <a:cubicBezTo>
                      <a:pt x="80" y="89"/>
                      <a:pt x="81" y="89"/>
                      <a:pt x="79" y="89"/>
                    </a:cubicBezTo>
                    <a:moveTo>
                      <a:pt x="78" y="90"/>
                    </a:moveTo>
                    <a:cubicBezTo>
                      <a:pt x="77" y="90"/>
                      <a:pt x="77" y="89"/>
                      <a:pt x="76" y="89"/>
                    </a:cubicBezTo>
                    <a:cubicBezTo>
                      <a:pt x="77" y="89"/>
                      <a:pt x="78" y="89"/>
                      <a:pt x="79" y="88"/>
                    </a:cubicBezTo>
                    <a:cubicBezTo>
                      <a:pt x="79" y="89"/>
                      <a:pt x="78" y="89"/>
                      <a:pt x="78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8" y="89"/>
                      <a:pt x="78" y="89"/>
                      <a:pt x="77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8" y="90"/>
                      <a:pt x="78" y="90"/>
                      <a:pt x="78" y="90"/>
                    </a:cubicBezTo>
                    <a:moveTo>
                      <a:pt x="71" y="89"/>
                    </a:moveTo>
                    <a:cubicBezTo>
                      <a:pt x="70" y="89"/>
                      <a:pt x="70" y="89"/>
                      <a:pt x="70" y="89"/>
                    </a:cubicBezTo>
                    <a:cubicBezTo>
                      <a:pt x="70" y="88"/>
                      <a:pt x="71" y="88"/>
                      <a:pt x="71" y="88"/>
                    </a:cubicBezTo>
                    <a:cubicBezTo>
                      <a:pt x="71" y="88"/>
                      <a:pt x="71" y="88"/>
                      <a:pt x="71" y="89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1" y="89"/>
                      <a:pt x="71" y="89"/>
                      <a:pt x="72" y="89"/>
                    </a:cubicBezTo>
                    <a:cubicBezTo>
                      <a:pt x="72" y="89"/>
                      <a:pt x="73" y="89"/>
                      <a:pt x="73" y="89"/>
                    </a:cubicBezTo>
                    <a:cubicBezTo>
                      <a:pt x="73" y="90"/>
                      <a:pt x="72" y="90"/>
                      <a:pt x="72" y="91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1" y="91"/>
                      <a:pt x="72" y="91"/>
                      <a:pt x="72" y="90"/>
                    </a:cubicBezTo>
                    <a:cubicBezTo>
                      <a:pt x="72" y="90"/>
                      <a:pt x="72" y="90"/>
                      <a:pt x="71" y="90"/>
                    </a:cubicBezTo>
                    <a:cubicBezTo>
                      <a:pt x="71" y="90"/>
                      <a:pt x="71" y="89"/>
                      <a:pt x="71" y="89"/>
                    </a:cubicBezTo>
                    <a:cubicBezTo>
                      <a:pt x="71" y="89"/>
                      <a:pt x="71" y="89"/>
                      <a:pt x="71" y="89"/>
                    </a:cubicBezTo>
                    <a:moveTo>
                      <a:pt x="82" y="87"/>
                    </a:moveTo>
                    <a:cubicBezTo>
                      <a:pt x="82" y="87"/>
                      <a:pt x="82" y="87"/>
                      <a:pt x="82" y="87"/>
                    </a:cubicBezTo>
                    <a:cubicBezTo>
                      <a:pt x="82" y="87"/>
                      <a:pt x="82" y="87"/>
                      <a:pt x="83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3" y="87"/>
                      <a:pt x="82" y="87"/>
                      <a:pt x="82" y="87"/>
                    </a:cubicBezTo>
                    <a:moveTo>
                      <a:pt x="69" y="87"/>
                    </a:moveTo>
                    <a:cubicBezTo>
                      <a:pt x="69" y="87"/>
                      <a:pt x="68" y="87"/>
                      <a:pt x="68" y="87"/>
                    </a:cubicBezTo>
                    <a:cubicBezTo>
                      <a:pt x="69" y="87"/>
                      <a:pt x="69" y="87"/>
                      <a:pt x="70" y="87"/>
                    </a:cubicBezTo>
                    <a:cubicBezTo>
                      <a:pt x="70" y="87"/>
                      <a:pt x="70" y="87"/>
                      <a:pt x="70" y="88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9" y="87"/>
                      <a:pt x="69" y="87"/>
                      <a:pt x="69" y="87"/>
                    </a:cubicBezTo>
                    <a:moveTo>
                      <a:pt x="70" y="87"/>
                    </a:moveTo>
                    <a:cubicBezTo>
                      <a:pt x="70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0" y="87"/>
                      <a:pt x="70" y="87"/>
                    </a:cubicBezTo>
                    <a:moveTo>
                      <a:pt x="79" y="87"/>
                    </a:moveTo>
                    <a:cubicBezTo>
                      <a:pt x="79" y="87"/>
                      <a:pt x="79" y="86"/>
                      <a:pt x="80" y="86"/>
                    </a:cubicBezTo>
                    <a:cubicBezTo>
                      <a:pt x="80" y="86"/>
                      <a:pt x="81" y="87"/>
                      <a:pt x="81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1" y="87"/>
                      <a:pt x="80" y="87"/>
                      <a:pt x="80" y="87"/>
                    </a:cubicBezTo>
                    <a:cubicBezTo>
                      <a:pt x="80" y="87"/>
                      <a:pt x="80" y="87"/>
                      <a:pt x="80" y="87"/>
                    </a:cubicBezTo>
                    <a:cubicBezTo>
                      <a:pt x="80" y="87"/>
                      <a:pt x="80" y="87"/>
                      <a:pt x="79" y="87"/>
                    </a:cubicBezTo>
                    <a:moveTo>
                      <a:pt x="75" y="88"/>
                    </a:moveTo>
                    <a:cubicBezTo>
                      <a:pt x="75" y="88"/>
                      <a:pt x="74" y="87"/>
                      <a:pt x="73" y="87"/>
                    </a:cubicBezTo>
                    <a:cubicBezTo>
                      <a:pt x="73" y="86"/>
                      <a:pt x="73" y="85"/>
                      <a:pt x="74" y="85"/>
                    </a:cubicBezTo>
                    <a:cubicBezTo>
                      <a:pt x="74" y="85"/>
                      <a:pt x="74" y="86"/>
                      <a:pt x="74" y="86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4" y="87"/>
                      <a:pt x="74" y="87"/>
                      <a:pt x="75" y="87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5" y="87"/>
                      <a:pt x="76" y="87"/>
                      <a:pt x="76" y="87"/>
                    </a:cubicBezTo>
                    <a:cubicBezTo>
                      <a:pt x="76" y="87"/>
                      <a:pt x="76" y="87"/>
                      <a:pt x="77" y="87"/>
                    </a:cubicBezTo>
                    <a:cubicBezTo>
                      <a:pt x="77" y="87"/>
                      <a:pt x="77" y="87"/>
                      <a:pt x="78" y="87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7" y="88"/>
                      <a:pt x="76" y="88"/>
                      <a:pt x="75" y="88"/>
                    </a:cubicBezTo>
                    <a:moveTo>
                      <a:pt x="70" y="85"/>
                    </a:moveTo>
                    <a:cubicBezTo>
                      <a:pt x="70" y="85"/>
                      <a:pt x="70" y="85"/>
                      <a:pt x="70" y="85"/>
                    </a:cubicBezTo>
                    <a:cubicBezTo>
                      <a:pt x="70" y="85"/>
                      <a:pt x="70" y="85"/>
                      <a:pt x="70" y="85"/>
                    </a:cubicBezTo>
                    <a:moveTo>
                      <a:pt x="58" y="86"/>
                    </a:moveTo>
                    <a:cubicBezTo>
                      <a:pt x="58" y="86"/>
                      <a:pt x="58" y="85"/>
                      <a:pt x="58" y="85"/>
                    </a:cubicBezTo>
                    <a:cubicBezTo>
                      <a:pt x="58" y="85"/>
                      <a:pt x="58" y="85"/>
                      <a:pt x="58" y="86"/>
                    </a:cubicBezTo>
                    <a:moveTo>
                      <a:pt x="81" y="84"/>
                    </a:moveTo>
                    <a:cubicBezTo>
                      <a:pt x="81" y="84"/>
                      <a:pt x="81" y="84"/>
                      <a:pt x="81" y="84"/>
                    </a:cubicBezTo>
                    <a:cubicBezTo>
                      <a:pt x="81" y="84"/>
                      <a:pt x="82" y="84"/>
                      <a:pt x="82" y="84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82" y="85"/>
                      <a:pt x="82" y="85"/>
                      <a:pt x="82" y="85"/>
                    </a:cubicBezTo>
                    <a:cubicBezTo>
                      <a:pt x="82" y="85"/>
                      <a:pt x="82" y="85"/>
                      <a:pt x="81" y="85"/>
                    </a:cubicBezTo>
                    <a:cubicBezTo>
                      <a:pt x="81" y="85"/>
                      <a:pt x="80" y="85"/>
                      <a:pt x="81" y="8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4"/>
                      <a:pt x="81" y="84"/>
                    </a:cubicBezTo>
                    <a:moveTo>
                      <a:pt x="60" y="86"/>
                    </a:moveTo>
                    <a:cubicBezTo>
                      <a:pt x="60" y="85"/>
                      <a:pt x="60" y="85"/>
                      <a:pt x="59" y="85"/>
                    </a:cubicBezTo>
                    <a:cubicBezTo>
                      <a:pt x="59" y="84"/>
                      <a:pt x="60" y="84"/>
                      <a:pt x="59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0" y="84"/>
                      <a:pt x="60" y="84"/>
                    </a:cubicBezTo>
                    <a:cubicBezTo>
                      <a:pt x="61" y="84"/>
                      <a:pt x="60" y="85"/>
                      <a:pt x="61" y="86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0" y="86"/>
                      <a:pt x="60" y="86"/>
                      <a:pt x="60" y="87"/>
                    </a:cubicBezTo>
                    <a:cubicBezTo>
                      <a:pt x="61" y="87"/>
                      <a:pt x="61" y="88"/>
                      <a:pt x="61" y="89"/>
                    </a:cubicBezTo>
                    <a:cubicBezTo>
                      <a:pt x="61" y="89"/>
                      <a:pt x="61" y="89"/>
                      <a:pt x="60" y="89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0" y="88"/>
                      <a:pt x="59" y="87"/>
                      <a:pt x="59" y="86"/>
                    </a:cubicBezTo>
                    <a:cubicBezTo>
                      <a:pt x="60" y="86"/>
                      <a:pt x="60" y="86"/>
                      <a:pt x="60" y="86"/>
                    </a:cubicBezTo>
                    <a:moveTo>
                      <a:pt x="61" y="85"/>
                    </a:moveTo>
                    <a:cubicBezTo>
                      <a:pt x="61" y="84"/>
                      <a:pt x="61" y="84"/>
                      <a:pt x="61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1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1" y="85"/>
                      <a:pt x="61" y="85"/>
                      <a:pt x="61" y="85"/>
                    </a:cubicBezTo>
                    <a:moveTo>
                      <a:pt x="73" y="84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3"/>
                      <a:pt x="73" y="83"/>
                    </a:cubicBezTo>
                    <a:cubicBezTo>
                      <a:pt x="73" y="83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moveTo>
                      <a:pt x="44" y="84"/>
                    </a:moveTo>
                    <a:cubicBezTo>
                      <a:pt x="44" y="84"/>
                      <a:pt x="44" y="83"/>
                      <a:pt x="44" y="83"/>
                    </a:cubicBezTo>
                    <a:cubicBezTo>
                      <a:pt x="44" y="83"/>
                      <a:pt x="45" y="84"/>
                      <a:pt x="45" y="85"/>
                    </a:cubicBezTo>
                    <a:cubicBezTo>
                      <a:pt x="44" y="85"/>
                      <a:pt x="44" y="85"/>
                      <a:pt x="44" y="85"/>
                    </a:cubicBezTo>
                    <a:cubicBezTo>
                      <a:pt x="44" y="85"/>
                      <a:pt x="44" y="85"/>
                      <a:pt x="43" y="86"/>
                    </a:cubicBezTo>
                    <a:cubicBezTo>
                      <a:pt x="43" y="86"/>
                      <a:pt x="43" y="86"/>
                      <a:pt x="43" y="86"/>
                    </a:cubicBezTo>
                    <a:cubicBezTo>
                      <a:pt x="43" y="86"/>
                      <a:pt x="43" y="86"/>
                      <a:pt x="42" y="86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86"/>
                      <a:pt x="41" y="86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4" y="85"/>
                      <a:pt x="43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moveTo>
                      <a:pt x="67" y="84"/>
                    </a:moveTo>
                    <a:cubicBezTo>
                      <a:pt x="67" y="84"/>
                      <a:pt x="67" y="84"/>
                      <a:pt x="67" y="84"/>
                    </a:cubicBezTo>
                    <a:cubicBezTo>
                      <a:pt x="67" y="84"/>
                      <a:pt x="67" y="84"/>
                      <a:pt x="67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7" y="84"/>
                      <a:pt x="68" y="84"/>
                      <a:pt x="68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4"/>
                      <a:pt x="69" y="84"/>
                      <a:pt x="69" y="8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4"/>
                      <a:pt x="69" y="84"/>
                      <a:pt x="68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moveTo>
                      <a:pt x="59" y="83"/>
                    </a:move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60" y="83"/>
                      <a:pt x="60" y="82"/>
                    </a:cubicBezTo>
                    <a:cubicBezTo>
                      <a:pt x="60" y="83"/>
                      <a:pt x="60" y="83"/>
                      <a:pt x="59" y="83"/>
                    </a:cubicBezTo>
                    <a:moveTo>
                      <a:pt x="69" y="82"/>
                    </a:moveTo>
                    <a:cubicBezTo>
                      <a:pt x="69" y="82"/>
                      <a:pt x="69" y="82"/>
                      <a:pt x="70" y="82"/>
                    </a:cubicBez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2"/>
                      <a:pt x="70" y="82"/>
                      <a:pt x="71" y="8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1" y="82"/>
                      <a:pt x="71" y="82"/>
                      <a:pt x="70" y="82"/>
                    </a:cubicBez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2"/>
                      <a:pt x="70" y="82"/>
                      <a:pt x="69" y="82"/>
                    </a:cubicBezTo>
                    <a:cubicBezTo>
                      <a:pt x="69" y="82"/>
                      <a:pt x="69" y="82"/>
                      <a:pt x="69" y="82"/>
                    </a:cubicBezTo>
                    <a:moveTo>
                      <a:pt x="83" y="83"/>
                    </a:moveTo>
                    <a:cubicBezTo>
                      <a:pt x="83" y="82"/>
                      <a:pt x="83" y="82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3" y="83"/>
                      <a:pt x="83" y="83"/>
                      <a:pt x="83" y="83"/>
                    </a:cubicBezTo>
                    <a:moveTo>
                      <a:pt x="79" y="82"/>
                    </a:move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moveTo>
                      <a:pt x="82" y="82"/>
                    </a:moveTo>
                    <a:cubicBezTo>
                      <a:pt x="81" y="82"/>
                      <a:pt x="82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82"/>
                      <a:pt x="83" y="82"/>
                      <a:pt x="83" y="82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2" y="83"/>
                      <a:pt x="82" y="83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moveTo>
                      <a:pt x="76" y="83"/>
                    </a:moveTo>
                    <a:cubicBezTo>
                      <a:pt x="76" y="82"/>
                      <a:pt x="77" y="82"/>
                      <a:pt x="76" y="8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2"/>
                      <a:pt x="77" y="82"/>
                      <a:pt x="77" y="83"/>
                    </a:cubicBezTo>
                    <a:cubicBezTo>
                      <a:pt x="77" y="83"/>
                      <a:pt x="77" y="82"/>
                      <a:pt x="76" y="82"/>
                    </a:cubicBezTo>
                    <a:cubicBezTo>
                      <a:pt x="76" y="82"/>
                      <a:pt x="76" y="83"/>
                      <a:pt x="76" y="83"/>
                    </a:cubicBezTo>
                    <a:moveTo>
                      <a:pt x="35" y="81"/>
                    </a:moveTo>
                    <a:cubicBezTo>
                      <a:pt x="35" y="81"/>
                      <a:pt x="35" y="80"/>
                      <a:pt x="35" y="80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5" y="80"/>
                      <a:pt x="35" y="81"/>
                      <a:pt x="35" y="81"/>
                    </a:cubicBezTo>
                    <a:moveTo>
                      <a:pt x="72" y="82"/>
                    </a:moveTo>
                    <a:cubicBezTo>
                      <a:pt x="72" y="81"/>
                      <a:pt x="72" y="81"/>
                      <a:pt x="72" y="81"/>
                    </a:cubicBezTo>
                    <a:cubicBezTo>
                      <a:pt x="72" y="81"/>
                      <a:pt x="72" y="80"/>
                      <a:pt x="71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2" y="80"/>
                      <a:pt x="72" y="81"/>
                      <a:pt x="73" y="81"/>
                    </a:cubicBezTo>
                    <a:cubicBezTo>
                      <a:pt x="73" y="81"/>
                      <a:pt x="74" y="81"/>
                      <a:pt x="74" y="81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3" y="81"/>
                      <a:pt x="72" y="81"/>
                      <a:pt x="72" y="82"/>
                    </a:cubicBezTo>
                    <a:moveTo>
                      <a:pt x="57" y="80"/>
                    </a:moveTo>
                    <a:cubicBezTo>
                      <a:pt x="58" y="80"/>
                      <a:pt x="57" y="79"/>
                      <a:pt x="57" y="79"/>
                    </a:cubicBezTo>
                    <a:cubicBezTo>
                      <a:pt x="58" y="79"/>
                      <a:pt x="59" y="79"/>
                      <a:pt x="60" y="80"/>
                    </a:cubicBezTo>
                    <a:cubicBezTo>
                      <a:pt x="60" y="81"/>
                      <a:pt x="60" y="82"/>
                      <a:pt x="59" y="82"/>
                    </a:cubicBezTo>
                    <a:cubicBezTo>
                      <a:pt x="59" y="83"/>
                      <a:pt x="58" y="83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8" y="84"/>
                    </a:cubicBezTo>
                    <a:cubicBezTo>
                      <a:pt x="58" y="84"/>
                      <a:pt x="59" y="83"/>
                      <a:pt x="59" y="83"/>
                    </a:cubicBezTo>
                    <a:cubicBezTo>
                      <a:pt x="58" y="83"/>
                      <a:pt x="59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2"/>
                      <a:pt x="59" y="82"/>
                      <a:pt x="59" y="80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8" y="81"/>
                      <a:pt x="59" y="80"/>
                      <a:pt x="59" y="80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8" y="80"/>
                      <a:pt x="57" y="80"/>
                      <a:pt x="56" y="80"/>
                    </a:cubicBezTo>
                    <a:cubicBezTo>
                      <a:pt x="56" y="80"/>
                      <a:pt x="57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moveTo>
                      <a:pt x="80" y="80"/>
                    </a:moveTo>
                    <a:cubicBezTo>
                      <a:pt x="79" y="80"/>
                      <a:pt x="79" y="79"/>
                      <a:pt x="79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80" y="79"/>
                      <a:pt x="80" y="79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moveTo>
                      <a:pt x="84" y="82"/>
                    </a:moveTo>
                    <a:cubicBezTo>
                      <a:pt x="84" y="81"/>
                      <a:pt x="85" y="80"/>
                      <a:pt x="85" y="79"/>
                    </a:cubicBezTo>
                    <a:cubicBezTo>
                      <a:pt x="86" y="80"/>
                      <a:pt x="85" y="81"/>
                      <a:pt x="84" y="82"/>
                    </a:cubicBezTo>
                    <a:moveTo>
                      <a:pt x="33" y="79"/>
                    </a:move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3" y="79"/>
                      <a:pt x="33" y="79"/>
                      <a:pt x="33" y="79"/>
                    </a:cubicBezTo>
                    <a:moveTo>
                      <a:pt x="78" y="79"/>
                    </a:moveTo>
                    <a:cubicBezTo>
                      <a:pt x="77" y="79"/>
                      <a:pt x="78" y="78"/>
                      <a:pt x="78" y="78"/>
                    </a:cubicBezTo>
                    <a:cubicBezTo>
                      <a:pt x="78" y="78"/>
                      <a:pt x="78" y="79"/>
                      <a:pt x="78" y="79"/>
                    </a:cubicBezTo>
                    <a:moveTo>
                      <a:pt x="69" y="78"/>
                    </a:moveTo>
                    <a:cubicBezTo>
                      <a:pt x="69" y="78"/>
                      <a:pt x="70" y="78"/>
                      <a:pt x="70" y="77"/>
                    </a:cubicBezTo>
                    <a:cubicBezTo>
                      <a:pt x="71" y="78"/>
                      <a:pt x="70" y="78"/>
                      <a:pt x="71" y="78"/>
                    </a:cubicBezTo>
                    <a:cubicBezTo>
                      <a:pt x="71" y="78"/>
                      <a:pt x="71" y="78"/>
                      <a:pt x="71" y="78"/>
                    </a:cubicBezTo>
                    <a:cubicBezTo>
                      <a:pt x="71" y="78"/>
                      <a:pt x="72" y="78"/>
                      <a:pt x="72" y="79"/>
                    </a:cubicBezTo>
                    <a:cubicBezTo>
                      <a:pt x="72" y="79"/>
                      <a:pt x="72" y="79"/>
                      <a:pt x="71" y="79"/>
                    </a:cubicBezTo>
                    <a:cubicBezTo>
                      <a:pt x="71" y="79"/>
                      <a:pt x="71" y="79"/>
                      <a:pt x="71" y="79"/>
                    </a:cubicBezTo>
                    <a:cubicBezTo>
                      <a:pt x="70" y="79"/>
                      <a:pt x="70" y="78"/>
                      <a:pt x="70" y="78"/>
                    </a:cubicBezTo>
                    <a:cubicBezTo>
                      <a:pt x="70" y="78"/>
                      <a:pt x="69" y="78"/>
                      <a:pt x="69" y="78"/>
                    </a:cubicBezTo>
                    <a:moveTo>
                      <a:pt x="67" y="78"/>
                    </a:moveTo>
                    <a:cubicBezTo>
                      <a:pt x="67" y="78"/>
                      <a:pt x="68" y="77"/>
                      <a:pt x="68" y="77"/>
                    </a:cubicBezTo>
                    <a:cubicBezTo>
                      <a:pt x="68" y="77"/>
                      <a:pt x="68" y="77"/>
                      <a:pt x="68" y="78"/>
                    </a:cubicBezTo>
                    <a:cubicBezTo>
                      <a:pt x="67" y="78"/>
                      <a:pt x="67" y="78"/>
                      <a:pt x="67" y="78"/>
                    </a:cubicBezTo>
                    <a:moveTo>
                      <a:pt x="73" y="77"/>
                    </a:moveTo>
                    <a:cubicBezTo>
                      <a:pt x="72" y="77"/>
                      <a:pt x="72" y="77"/>
                      <a:pt x="72" y="77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3" y="77"/>
                      <a:pt x="73" y="77"/>
                      <a:pt x="73" y="77"/>
                    </a:cubicBezTo>
                    <a:moveTo>
                      <a:pt x="74" y="78"/>
                    </a:moveTo>
                    <a:cubicBezTo>
                      <a:pt x="74" y="78"/>
                      <a:pt x="74" y="77"/>
                      <a:pt x="74" y="77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4" y="78"/>
                      <a:pt x="74" y="78"/>
                      <a:pt x="74" y="78"/>
                    </a:cubicBezTo>
                    <a:moveTo>
                      <a:pt x="70" y="77"/>
                    </a:moveTo>
                    <a:cubicBezTo>
                      <a:pt x="70" y="77"/>
                      <a:pt x="70" y="77"/>
                      <a:pt x="70" y="76"/>
                    </a:cubicBezTo>
                    <a:cubicBezTo>
                      <a:pt x="71" y="76"/>
                      <a:pt x="71" y="77"/>
                      <a:pt x="71" y="77"/>
                    </a:cubicBezTo>
                    <a:cubicBezTo>
                      <a:pt x="71" y="77"/>
                      <a:pt x="71" y="77"/>
                      <a:pt x="71" y="77"/>
                    </a:cubicBezTo>
                    <a:cubicBezTo>
                      <a:pt x="71" y="77"/>
                      <a:pt x="70" y="77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moveTo>
                      <a:pt x="73" y="77"/>
                    </a:moveTo>
                    <a:cubicBezTo>
                      <a:pt x="74" y="76"/>
                      <a:pt x="74" y="76"/>
                      <a:pt x="74" y="76"/>
                    </a:cubicBezTo>
                    <a:cubicBezTo>
                      <a:pt x="73" y="77"/>
                      <a:pt x="73" y="77"/>
                      <a:pt x="73" y="77"/>
                    </a:cubicBezTo>
                    <a:moveTo>
                      <a:pt x="67" y="77"/>
                    </a:moveTo>
                    <a:cubicBezTo>
                      <a:pt x="67" y="77"/>
                      <a:pt x="66" y="76"/>
                      <a:pt x="66" y="76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77"/>
                      <a:pt x="67" y="77"/>
                      <a:pt x="67" y="77"/>
                    </a:cubicBezTo>
                    <a:moveTo>
                      <a:pt x="66" y="76"/>
                    </a:moveTo>
                    <a:cubicBezTo>
                      <a:pt x="66" y="76"/>
                      <a:pt x="66" y="76"/>
                      <a:pt x="66" y="76"/>
                    </a:cubicBezTo>
                    <a:cubicBezTo>
                      <a:pt x="66" y="76"/>
                      <a:pt x="66" y="76"/>
                      <a:pt x="66" y="76"/>
                    </a:cubicBezTo>
                    <a:moveTo>
                      <a:pt x="57" y="76"/>
                    </a:move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moveTo>
                      <a:pt x="75" y="76"/>
                    </a:moveTo>
                    <a:cubicBezTo>
                      <a:pt x="75" y="76"/>
                      <a:pt x="75" y="76"/>
                      <a:pt x="75" y="76"/>
                    </a:cubicBezTo>
                    <a:cubicBezTo>
                      <a:pt x="76" y="76"/>
                      <a:pt x="75" y="76"/>
                      <a:pt x="75" y="76"/>
                    </a:cubicBezTo>
                    <a:moveTo>
                      <a:pt x="55" y="76"/>
                    </a:move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5"/>
                      <a:pt x="55" y="76"/>
                      <a:pt x="56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6" y="76"/>
                      <a:pt x="56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6"/>
                      <a:pt x="55" y="76"/>
                      <a:pt x="55" y="76"/>
                    </a:cubicBezTo>
                    <a:moveTo>
                      <a:pt x="59" y="76"/>
                    </a:moveTo>
                    <a:cubicBezTo>
                      <a:pt x="59" y="76"/>
                      <a:pt x="59" y="76"/>
                      <a:pt x="59" y="76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60" y="76"/>
                    </a:cubicBezTo>
                    <a:cubicBezTo>
                      <a:pt x="60" y="76"/>
                      <a:pt x="60" y="76"/>
                      <a:pt x="61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0" y="77"/>
                      <a:pt x="61" y="77"/>
                      <a:pt x="61" y="77"/>
                    </a:cubicBezTo>
                    <a:cubicBezTo>
                      <a:pt x="61" y="77"/>
                      <a:pt x="60" y="77"/>
                      <a:pt x="60" y="78"/>
                    </a:cubicBezTo>
                    <a:cubicBezTo>
                      <a:pt x="60" y="78"/>
                      <a:pt x="60" y="79"/>
                      <a:pt x="61" y="79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3" y="78"/>
                      <a:pt x="63" y="78"/>
                      <a:pt x="64" y="78"/>
                    </a:cubicBezTo>
                    <a:cubicBezTo>
                      <a:pt x="64" y="78"/>
                      <a:pt x="64" y="77"/>
                      <a:pt x="63" y="77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3" y="76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63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5"/>
                    </a:cubicBezTo>
                    <a:cubicBezTo>
                      <a:pt x="64" y="76"/>
                      <a:pt x="65" y="76"/>
                      <a:pt x="65" y="76"/>
                    </a:cubicBezTo>
                    <a:cubicBezTo>
                      <a:pt x="64" y="76"/>
                      <a:pt x="64" y="77"/>
                      <a:pt x="64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5" y="77"/>
                      <a:pt x="65" y="76"/>
                      <a:pt x="65" y="76"/>
                    </a:cubicBezTo>
                    <a:cubicBezTo>
                      <a:pt x="65" y="76"/>
                      <a:pt x="65" y="77"/>
                      <a:pt x="64" y="77"/>
                    </a:cubicBezTo>
                    <a:cubicBezTo>
                      <a:pt x="64" y="78"/>
                      <a:pt x="64" y="79"/>
                      <a:pt x="64" y="80"/>
                    </a:cubicBezTo>
                    <a:cubicBezTo>
                      <a:pt x="64" y="81"/>
                      <a:pt x="64" y="81"/>
                      <a:pt x="64" y="81"/>
                    </a:cubicBezTo>
                    <a:cubicBezTo>
                      <a:pt x="64" y="81"/>
                      <a:pt x="64" y="82"/>
                      <a:pt x="64" y="82"/>
                    </a:cubicBezTo>
                    <a:cubicBezTo>
                      <a:pt x="64" y="83"/>
                      <a:pt x="64" y="82"/>
                      <a:pt x="64" y="83"/>
                    </a:cubicBezTo>
                    <a:cubicBezTo>
                      <a:pt x="65" y="84"/>
                      <a:pt x="65" y="86"/>
                      <a:pt x="64" y="88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9"/>
                      <a:pt x="65" y="88"/>
                      <a:pt x="64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9"/>
                      <a:pt x="63" y="89"/>
                      <a:pt x="63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87"/>
                      <a:pt x="63" y="86"/>
                      <a:pt x="64" y="86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4"/>
                      <a:pt x="64" y="84"/>
                      <a:pt x="64" y="84"/>
                    </a:cubicBezTo>
                    <a:cubicBezTo>
                      <a:pt x="63" y="84"/>
                      <a:pt x="63" y="84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4"/>
                      <a:pt x="63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2"/>
                      <a:pt x="62" y="82"/>
                      <a:pt x="62" y="8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1" y="79"/>
                      <a:pt x="58" y="80"/>
                      <a:pt x="58" y="77"/>
                    </a:cubicBezTo>
                    <a:cubicBezTo>
                      <a:pt x="58" y="77"/>
                      <a:pt x="58" y="77"/>
                      <a:pt x="58" y="76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58" y="76"/>
                      <a:pt x="59" y="76"/>
                      <a:pt x="59" y="76"/>
                    </a:cubicBezTo>
                    <a:cubicBezTo>
                      <a:pt x="59" y="76"/>
                      <a:pt x="59" y="76"/>
                      <a:pt x="59" y="76"/>
                    </a:cubicBezTo>
                    <a:moveTo>
                      <a:pt x="71" y="76"/>
                    </a:moveTo>
                    <a:cubicBezTo>
                      <a:pt x="71" y="76"/>
                      <a:pt x="71" y="76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2" y="75"/>
                      <a:pt x="73" y="75"/>
                      <a:pt x="73" y="75"/>
                    </a:cubicBezTo>
                    <a:cubicBezTo>
                      <a:pt x="73" y="76"/>
                      <a:pt x="71" y="75"/>
                      <a:pt x="71" y="76"/>
                    </a:cubicBezTo>
                    <a:moveTo>
                      <a:pt x="69" y="75"/>
                    </a:moveTo>
                    <a:cubicBezTo>
                      <a:pt x="69" y="75"/>
                      <a:pt x="69" y="74"/>
                      <a:pt x="70" y="74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0" y="75"/>
                      <a:pt x="69" y="75"/>
                      <a:pt x="69" y="75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69" y="75"/>
                      <a:pt x="69" y="75"/>
                      <a:pt x="69" y="75"/>
                    </a:cubicBezTo>
                    <a:moveTo>
                      <a:pt x="60" y="74"/>
                    </a:move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74"/>
                      <a:pt x="60" y="74"/>
                      <a:pt x="61" y="74"/>
                    </a:cubicBezTo>
                    <a:cubicBezTo>
                      <a:pt x="61" y="74"/>
                      <a:pt x="60" y="74"/>
                      <a:pt x="60" y="74"/>
                    </a:cubicBezTo>
                    <a:moveTo>
                      <a:pt x="58" y="74"/>
                    </a:moveTo>
                    <a:cubicBezTo>
                      <a:pt x="58" y="74"/>
                      <a:pt x="58" y="74"/>
                      <a:pt x="58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8" y="74"/>
                      <a:pt x="58" y="75"/>
                      <a:pt x="58" y="75"/>
                    </a:cubicBezTo>
                    <a:cubicBezTo>
                      <a:pt x="58" y="75"/>
                      <a:pt x="57" y="74"/>
                      <a:pt x="57" y="74"/>
                    </a:cubicBezTo>
                    <a:cubicBezTo>
                      <a:pt x="57" y="74"/>
                      <a:pt x="58" y="74"/>
                      <a:pt x="58" y="74"/>
                    </a:cubicBezTo>
                    <a:moveTo>
                      <a:pt x="71" y="74"/>
                    </a:moveTo>
                    <a:cubicBezTo>
                      <a:pt x="71" y="74"/>
                      <a:pt x="71" y="74"/>
                      <a:pt x="71" y="74"/>
                    </a:cubicBezTo>
                    <a:cubicBezTo>
                      <a:pt x="71" y="74"/>
                      <a:pt x="71" y="74"/>
                      <a:pt x="72" y="74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2" y="74"/>
                      <a:pt x="71" y="74"/>
                      <a:pt x="71" y="74"/>
                    </a:cubicBezTo>
                    <a:moveTo>
                      <a:pt x="57" y="75"/>
                    </a:moveTo>
                    <a:cubicBezTo>
                      <a:pt x="56" y="75"/>
                      <a:pt x="56" y="74"/>
                      <a:pt x="57" y="73"/>
                    </a:cubicBezTo>
                    <a:cubicBezTo>
                      <a:pt x="57" y="74"/>
                      <a:pt x="56" y="74"/>
                      <a:pt x="57" y="75"/>
                    </a:cubicBezTo>
                    <a:moveTo>
                      <a:pt x="62" y="74"/>
                    </a:moveTo>
                    <a:cubicBezTo>
                      <a:pt x="61" y="74"/>
                      <a:pt x="61" y="73"/>
                      <a:pt x="62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2" y="74"/>
                      <a:pt x="62" y="74"/>
                      <a:pt x="62" y="74"/>
                    </a:cubicBezTo>
                    <a:moveTo>
                      <a:pt x="49" y="75"/>
                    </a:moveTo>
                    <a:cubicBezTo>
                      <a:pt x="49" y="74"/>
                      <a:pt x="49" y="74"/>
                      <a:pt x="50" y="73"/>
                    </a:cubicBezTo>
                    <a:cubicBezTo>
                      <a:pt x="50" y="74"/>
                      <a:pt x="50" y="75"/>
                      <a:pt x="49" y="75"/>
                    </a:cubicBezTo>
                    <a:moveTo>
                      <a:pt x="63" y="74"/>
                    </a:moveTo>
                    <a:cubicBezTo>
                      <a:pt x="63" y="74"/>
                      <a:pt x="64" y="73"/>
                      <a:pt x="64" y="73"/>
                    </a:cubicBezTo>
                    <a:cubicBezTo>
                      <a:pt x="63" y="74"/>
                      <a:pt x="63" y="74"/>
                      <a:pt x="63" y="74"/>
                    </a:cubicBezTo>
                    <a:moveTo>
                      <a:pt x="54" y="74"/>
                    </a:moveTo>
                    <a:cubicBezTo>
                      <a:pt x="54" y="74"/>
                      <a:pt x="55" y="73"/>
                      <a:pt x="54" y="73"/>
                    </a:cubicBezTo>
                    <a:cubicBezTo>
                      <a:pt x="54" y="73"/>
                      <a:pt x="55" y="73"/>
                      <a:pt x="5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73"/>
                      <a:pt x="54" y="73"/>
                      <a:pt x="55" y="74"/>
                    </a:cubicBezTo>
                    <a:cubicBezTo>
                      <a:pt x="54" y="74"/>
                      <a:pt x="54" y="74"/>
                      <a:pt x="54" y="74"/>
                    </a:cubicBezTo>
                    <a:moveTo>
                      <a:pt x="48" y="73"/>
                    </a:move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9" y="73"/>
                      <a:pt x="48" y="73"/>
                      <a:pt x="48" y="73"/>
                    </a:cubicBezTo>
                    <a:moveTo>
                      <a:pt x="53" y="73"/>
                    </a:moveTo>
                    <a:cubicBezTo>
                      <a:pt x="53" y="73"/>
                      <a:pt x="52" y="73"/>
                      <a:pt x="52" y="73"/>
                    </a:cubicBezTo>
                    <a:cubicBezTo>
                      <a:pt x="52" y="72"/>
                      <a:pt x="52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3" y="72"/>
                      <a:pt x="54" y="72"/>
                    </a:cubicBezTo>
                    <a:cubicBezTo>
                      <a:pt x="54" y="73"/>
                      <a:pt x="53" y="73"/>
                      <a:pt x="53" y="73"/>
                    </a:cubicBezTo>
                    <a:moveTo>
                      <a:pt x="47" y="72"/>
                    </a:move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8" y="72"/>
                      <a:pt x="48" y="72"/>
                      <a:pt x="48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moveTo>
                      <a:pt x="59" y="72"/>
                    </a:moveTo>
                    <a:cubicBezTo>
                      <a:pt x="59" y="72"/>
                      <a:pt x="59" y="72"/>
                      <a:pt x="60" y="72"/>
                    </a:cubicBezTo>
                    <a:cubicBezTo>
                      <a:pt x="60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moveTo>
                      <a:pt x="61" y="72"/>
                    </a:moveTo>
                    <a:cubicBezTo>
                      <a:pt x="61" y="71"/>
                      <a:pt x="61" y="71"/>
                      <a:pt x="61" y="71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1" y="72"/>
                      <a:pt x="61" y="72"/>
                      <a:pt x="61" y="72"/>
                    </a:cubicBezTo>
                    <a:moveTo>
                      <a:pt x="56" y="72"/>
                    </a:moveTo>
                    <a:cubicBezTo>
                      <a:pt x="56" y="72"/>
                      <a:pt x="56" y="72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moveTo>
                      <a:pt x="67" y="72"/>
                    </a:moveTo>
                    <a:cubicBezTo>
                      <a:pt x="67" y="71"/>
                      <a:pt x="67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7" y="72"/>
                      <a:pt x="67" y="72"/>
                    </a:cubicBezTo>
                    <a:moveTo>
                      <a:pt x="50" y="71"/>
                    </a:moveTo>
                    <a:cubicBezTo>
                      <a:pt x="51" y="71"/>
                      <a:pt x="51" y="71"/>
                      <a:pt x="52" y="71"/>
                    </a:cubicBezTo>
                    <a:cubicBezTo>
                      <a:pt x="52" y="71"/>
                      <a:pt x="52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1"/>
                      <a:pt x="53" y="72"/>
                      <a:pt x="52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2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moveTo>
                      <a:pt x="46" y="71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1"/>
                      <a:pt x="46" y="71"/>
                      <a:pt x="46" y="71"/>
                    </a:cubicBezTo>
                    <a:moveTo>
                      <a:pt x="58" y="70"/>
                    </a:moveTo>
                    <a:cubicBezTo>
                      <a:pt x="58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60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8" y="70"/>
                    </a:cubicBezTo>
                    <a:moveTo>
                      <a:pt x="53" y="70"/>
                    </a:move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4" y="70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1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moveTo>
                      <a:pt x="50" y="70"/>
                    </a:moveTo>
                    <a:cubicBezTo>
                      <a:pt x="50" y="69"/>
                      <a:pt x="51" y="69"/>
                      <a:pt x="51" y="69"/>
                    </a:cubicBezTo>
                    <a:cubicBezTo>
                      <a:pt x="51" y="69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1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49" y="70"/>
                      <a:pt x="49" y="71"/>
                    </a:cubicBezTo>
                    <a:cubicBezTo>
                      <a:pt x="49" y="70"/>
                      <a:pt x="49" y="70"/>
                      <a:pt x="50" y="70"/>
                    </a:cubicBezTo>
                    <a:cubicBezTo>
                      <a:pt x="50" y="70"/>
                      <a:pt x="50" y="70"/>
                      <a:pt x="50" y="69"/>
                    </a:cubicBezTo>
                    <a:cubicBezTo>
                      <a:pt x="50" y="69"/>
                      <a:pt x="50" y="70"/>
                      <a:pt x="50" y="70"/>
                    </a:cubicBezTo>
                    <a:moveTo>
                      <a:pt x="47" y="70"/>
                    </a:moveTo>
                    <a:cubicBezTo>
                      <a:pt x="47" y="70"/>
                      <a:pt x="47" y="70"/>
                      <a:pt x="47" y="70"/>
                    </a:cubicBezTo>
                    <a:cubicBezTo>
                      <a:pt x="46" y="69"/>
                      <a:pt x="47" y="69"/>
                      <a:pt x="47" y="69"/>
                    </a:cubicBezTo>
                    <a:cubicBezTo>
                      <a:pt x="47" y="69"/>
                      <a:pt x="47" y="70"/>
                      <a:pt x="47" y="70"/>
                    </a:cubicBezTo>
                    <a:moveTo>
                      <a:pt x="59" y="69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59" y="69"/>
                      <a:pt x="59" y="69"/>
                    </a:cubicBezTo>
                    <a:moveTo>
                      <a:pt x="61" y="70"/>
                    </a:move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2" y="69"/>
                      <a:pt x="61" y="69"/>
                    </a:cubicBezTo>
                    <a:cubicBezTo>
                      <a:pt x="61" y="68"/>
                      <a:pt x="62" y="68"/>
                      <a:pt x="63" y="68"/>
                    </a:cubicBezTo>
                    <a:cubicBezTo>
                      <a:pt x="62" y="68"/>
                      <a:pt x="61" y="69"/>
                      <a:pt x="61" y="71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61" y="71"/>
                      <a:pt x="61" y="71"/>
                      <a:pt x="60" y="71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60" y="71"/>
                      <a:pt x="60" y="71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moveTo>
                      <a:pt x="59" y="68"/>
                    </a:move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7"/>
                      <a:pt x="60" y="67"/>
                      <a:pt x="60" y="68"/>
                    </a:cubicBezTo>
                    <a:cubicBezTo>
                      <a:pt x="59" y="68"/>
                      <a:pt x="59" y="68"/>
                      <a:pt x="59" y="68"/>
                    </a:cubicBezTo>
                    <a:moveTo>
                      <a:pt x="53" y="66"/>
                    </a:moveTo>
                    <a:cubicBezTo>
                      <a:pt x="52" y="66"/>
                      <a:pt x="53" y="66"/>
                      <a:pt x="54" y="66"/>
                    </a:cubicBezTo>
                    <a:cubicBezTo>
                      <a:pt x="53" y="66"/>
                      <a:pt x="53" y="66"/>
                      <a:pt x="53" y="66"/>
                    </a:cubicBezTo>
                    <a:moveTo>
                      <a:pt x="45" y="66"/>
                    </a:moveTo>
                    <a:cubicBezTo>
                      <a:pt x="45" y="66"/>
                      <a:pt x="45" y="66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5" y="66"/>
                      <a:pt x="45" y="66"/>
                    </a:cubicBezTo>
                    <a:moveTo>
                      <a:pt x="47" y="66"/>
                    </a:moveTo>
                    <a:cubicBezTo>
                      <a:pt x="47" y="66"/>
                      <a:pt x="47" y="66"/>
                      <a:pt x="47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8" y="66"/>
                      <a:pt x="48" y="66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6" y="67"/>
                      <a:pt x="47" y="66"/>
                      <a:pt x="46" y="66"/>
                    </a:cubicBezTo>
                    <a:cubicBezTo>
                      <a:pt x="47" y="66"/>
                      <a:pt x="47" y="66"/>
                      <a:pt x="47" y="66"/>
                    </a:cubicBezTo>
                    <a:moveTo>
                      <a:pt x="64" y="64"/>
                    </a:moveTo>
                    <a:cubicBezTo>
                      <a:pt x="64" y="64"/>
                      <a:pt x="65" y="63"/>
                      <a:pt x="65" y="63"/>
                    </a:cubicBezTo>
                    <a:cubicBezTo>
                      <a:pt x="66" y="63"/>
                      <a:pt x="65" y="64"/>
                      <a:pt x="64" y="64"/>
                    </a:cubicBezTo>
                    <a:moveTo>
                      <a:pt x="60" y="63"/>
                    </a:moveTo>
                    <a:cubicBezTo>
                      <a:pt x="60" y="63"/>
                      <a:pt x="61" y="62"/>
                      <a:pt x="61" y="62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2" y="62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2" y="63"/>
                      <a:pt x="62" y="63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1" y="63"/>
                      <a:pt x="61" y="64"/>
                      <a:pt x="60" y="64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6"/>
                      <a:pt x="59" y="66"/>
                      <a:pt x="60" y="66"/>
                    </a:cubicBezTo>
                    <a:cubicBezTo>
                      <a:pt x="59" y="66"/>
                      <a:pt x="58" y="68"/>
                      <a:pt x="57" y="68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6" y="68"/>
                      <a:pt x="57" y="68"/>
                      <a:pt x="57" y="67"/>
                    </a:cubicBezTo>
                    <a:cubicBezTo>
                      <a:pt x="58" y="66"/>
                      <a:pt x="58" y="67"/>
                      <a:pt x="59" y="66"/>
                    </a:cubicBezTo>
                    <a:cubicBezTo>
                      <a:pt x="58" y="66"/>
                      <a:pt x="59" y="65"/>
                      <a:pt x="58" y="64"/>
                    </a:cubicBezTo>
                    <a:cubicBezTo>
                      <a:pt x="58" y="64"/>
                      <a:pt x="59" y="64"/>
                      <a:pt x="60" y="63"/>
                    </a:cubicBezTo>
                    <a:cubicBezTo>
                      <a:pt x="60" y="63"/>
                      <a:pt x="60" y="63"/>
                      <a:pt x="60" y="63"/>
                    </a:cubicBezTo>
                    <a:moveTo>
                      <a:pt x="55" y="61"/>
                    </a:moveTo>
                    <a:cubicBezTo>
                      <a:pt x="55" y="61"/>
                      <a:pt x="55" y="61"/>
                      <a:pt x="55" y="61"/>
                    </a:cubicBezTo>
                    <a:cubicBezTo>
                      <a:pt x="55" y="60"/>
                      <a:pt x="55" y="60"/>
                      <a:pt x="56" y="60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6" y="60"/>
                      <a:pt x="56" y="61"/>
                      <a:pt x="55" y="61"/>
                    </a:cubicBezTo>
                    <a:moveTo>
                      <a:pt x="61" y="59"/>
                    </a:move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moveTo>
                      <a:pt x="67" y="60"/>
                    </a:moveTo>
                    <a:cubicBezTo>
                      <a:pt x="67" y="59"/>
                      <a:pt x="67" y="59"/>
                      <a:pt x="67" y="5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8" y="60"/>
                      <a:pt x="69" y="60"/>
                      <a:pt x="68" y="61"/>
                    </a:cubicBezTo>
                    <a:cubicBezTo>
                      <a:pt x="69" y="61"/>
                      <a:pt x="69" y="60"/>
                      <a:pt x="69" y="60"/>
                    </a:cubicBezTo>
                    <a:cubicBezTo>
                      <a:pt x="69" y="60"/>
                      <a:pt x="69" y="60"/>
                      <a:pt x="70" y="60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9" y="62"/>
                      <a:pt x="69" y="62"/>
                      <a:pt x="69" y="62"/>
                    </a:cubicBezTo>
                    <a:cubicBezTo>
                      <a:pt x="68" y="61"/>
                      <a:pt x="68" y="60"/>
                      <a:pt x="68" y="59"/>
                    </a:cubicBezTo>
                    <a:cubicBezTo>
                      <a:pt x="67" y="60"/>
                      <a:pt x="67" y="60"/>
                      <a:pt x="67" y="60"/>
                    </a:cubicBezTo>
                    <a:moveTo>
                      <a:pt x="60" y="60"/>
                    </a:moveTo>
                    <a:cubicBezTo>
                      <a:pt x="60" y="60"/>
                      <a:pt x="60" y="59"/>
                      <a:pt x="60" y="59"/>
                    </a:cubicBezTo>
                    <a:cubicBezTo>
                      <a:pt x="60" y="59"/>
                      <a:pt x="60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0" y="59"/>
                      <a:pt x="60" y="60"/>
                      <a:pt x="60" y="61"/>
                    </a:cubicBezTo>
                    <a:cubicBezTo>
                      <a:pt x="60" y="61"/>
                      <a:pt x="59" y="61"/>
                      <a:pt x="59" y="62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9" y="61"/>
                      <a:pt x="59" y="63"/>
                      <a:pt x="58" y="63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7" y="63"/>
                      <a:pt x="57" y="63"/>
                      <a:pt x="57" y="63"/>
                    </a:cubicBezTo>
                    <a:cubicBezTo>
                      <a:pt x="57" y="63"/>
                      <a:pt x="58" y="62"/>
                      <a:pt x="57" y="62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1"/>
                      <a:pt x="58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moveTo>
                      <a:pt x="62" y="60"/>
                    </a:moveTo>
                    <a:cubicBezTo>
                      <a:pt x="62" y="60"/>
                      <a:pt x="63" y="60"/>
                      <a:pt x="63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63" y="60"/>
                      <a:pt x="63" y="60"/>
                      <a:pt x="63" y="61"/>
                    </a:cubicBezTo>
                    <a:cubicBezTo>
                      <a:pt x="63" y="61"/>
                      <a:pt x="63" y="60"/>
                      <a:pt x="62" y="60"/>
                    </a:cubicBezTo>
                    <a:cubicBezTo>
                      <a:pt x="62" y="60"/>
                      <a:pt x="62" y="60"/>
                      <a:pt x="62" y="60"/>
                    </a:cubicBezTo>
                    <a:moveTo>
                      <a:pt x="70" y="58"/>
                    </a:moveTo>
                    <a:cubicBezTo>
                      <a:pt x="70" y="58"/>
                      <a:pt x="71" y="58"/>
                      <a:pt x="71" y="57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1" y="58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moveTo>
                      <a:pt x="56" y="57"/>
                    </a:move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57" y="57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58"/>
                      <a:pt x="55" y="57"/>
                      <a:pt x="55" y="59"/>
                    </a:cubicBezTo>
                    <a:cubicBezTo>
                      <a:pt x="55" y="58"/>
                      <a:pt x="56" y="58"/>
                      <a:pt x="56" y="57"/>
                    </a:cubicBezTo>
                    <a:cubicBezTo>
                      <a:pt x="56" y="57"/>
                      <a:pt x="56" y="57"/>
                      <a:pt x="56" y="57"/>
                    </a:cubicBezTo>
                    <a:moveTo>
                      <a:pt x="67" y="57"/>
                    </a:moveTo>
                    <a:cubicBezTo>
                      <a:pt x="67" y="57"/>
                      <a:pt x="67" y="57"/>
                      <a:pt x="67" y="57"/>
                    </a:cubicBezTo>
                    <a:cubicBezTo>
                      <a:pt x="67" y="57"/>
                      <a:pt x="67" y="58"/>
                      <a:pt x="67" y="58"/>
                    </a:cubicBezTo>
                    <a:cubicBezTo>
                      <a:pt x="66" y="58"/>
                      <a:pt x="66" y="58"/>
                      <a:pt x="66" y="57"/>
                    </a:cubicBezTo>
                    <a:cubicBezTo>
                      <a:pt x="66" y="57"/>
                      <a:pt x="66" y="57"/>
                      <a:pt x="67" y="57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7" y="57"/>
                      <a:pt x="67" y="57"/>
                      <a:pt x="67" y="57"/>
                    </a:cubicBezTo>
                    <a:moveTo>
                      <a:pt x="43" y="58"/>
                    </a:moveTo>
                    <a:cubicBezTo>
                      <a:pt x="43" y="58"/>
                      <a:pt x="43" y="57"/>
                      <a:pt x="42" y="57"/>
                    </a:cubicBezTo>
                    <a:cubicBezTo>
                      <a:pt x="42" y="57"/>
                      <a:pt x="43" y="57"/>
                      <a:pt x="43" y="56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4" y="57"/>
                      <a:pt x="44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7"/>
                      <a:pt x="43" y="58"/>
                      <a:pt x="43" y="58"/>
                    </a:cubicBezTo>
                    <a:cubicBezTo>
                      <a:pt x="43" y="58"/>
                      <a:pt x="43" y="58"/>
                      <a:pt x="43" y="58"/>
                    </a:cubicBezTo>
                    <a:moveTo>
                      <a:pt x="65" y="57"/>
                    </a:moveTo>
                    <a:cubicBezTo>
                      <a:pt x="65" y="57"/>
                      <a:pt x="65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5" y="57"/>
                      <a:pt x="65" y="57"/>
                    </a:cubicBezTo>
                    <a:moveTo>
                      <a:pt x="71" y="56"/>
                    </a:moveTo>
                    <a:cubicBezTo>
                      <a:pt x="71" y="56"/>
                      <a:pt x="71" y="56"/>
                      <a:pt x="71" y="56"/>
                    </a:cubicBezTo>
                    <a:cubicBezTo>
                      <a:pt x="71" y="56"/>
                      <a:pt x="71" y="56"/>
                      <a:pt x="71" y="55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56"/>
                      <a:pt x="71" y="56"/>
                      <a:pt x="71" y="56"/>
                    </a:cubicBezTo>
                    <a:moveTo>
                      <a:pt x="45" y="57"/>
                    </a:moveTo>
                    <a:cubicBezTo>
                      <a:pt x="45" y="57"/>
                      <a:pt x="45" y="57"/>
                      <a:pt x="46" y="57"/>
                    </a:cubicBezTo>
                    <a:cubicBezTo>
                      <a:pt x="46" y="57"/>
                      <a:pt x="46" y="56"/>
                      <a:pt x="46" y="56"/>
                    </a:cubicBezTo>
                    <a:cubicBezTo>
                      <a:pt x="47" y="56"/>
                      <a:pt x="48" y="56"/>
                      <a:pt x="49" y="55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1" y="56"/>
                      <a:pt x="51" y="55"/>
                      <a:pt x="51" y="55"/>
                    </a:cubicBezTo>
                    <a:cubicBezTo>
                      <a:pt x="52" y="56"/>
                      <a:pt x="53" y="56"/>
                      <a:pt x="54" y="57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4" y="57"/>
                      <a:pt x="52" y="56"/>
                      <a:pt x="52" y="56"/>
                    </a:cubicBezTo>
                    <a:cubicBezTo>
                      <a:pt x="52" y="56"/>
                      <a:pt x="51" y="57"/>
                      <a:pt x="50" y="57"/>
                    </a:cubicBezTo>
                    <a:cubicBezTo>
                      <a:pt x="50" y="57"/>
                      <a:pt x="50" y="56"/>
                      <a:pt x="49" y="56"/>
                    </a:cubicBezTo>
                    <a:cubicBezTo>
                      <a:pt x="49" y="56"/>
                      <a:pt x="48" y="56"/>
                      <a:pt x="48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8"/>
                    </a:cubicBezTo>
                    <a:cubicBezTo>
                      <a:pt x="47" y="58"/>
                      <a:pt x="46" y="58"/>
                      <a:pt x="46" y="58"/>
                    </a:cubicBezTo>
                    <a:cubicBezTo>
                      <a:pt x="46" y="58"/>
                      <a:pt x="45" y="58"/>
                      <a:pt x="45" y="58"/>
                    </a:cubicBezTo>
                    <a:cubicBezTo>
                      <a:pt x="45" y="58"/>
                      <a:pt x="45" y="57"/>
                      <a:pt x="44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7"/>
                      <a:pt x="44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moveTo>
                      <a:pt x="73" y="55"/>
                    </a:move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3" y="55"/>
                      <a:pt x="73" y="55"/>
                      <a:pt x="73" y="55"/>
                    </a:cubicBezTo>
                    <a:moveTo>
                      <a:pt x="58" y="55"/>
                    </a:moveTo>
                    <a:cubicBezTo>
                      <a:pt x="58" y="54"/>
                      <a:pt x="59" y="54"/>
                      <a:pt x="60" y="54"/>
                    </a:cubicBezTo>
                    <a:cubicBezTo>
                      <a:pt x="60" y="54"/>
                      <a:pt x="60" y="55"/>
                      <a:pt x="59" y="55"/>
                    </a:cubicBezTo>
                    <a:cubicBezTo>
                      <a:pt x="59" y="55"/>
                      <a:pt x="59" y="55"/>
                      <a:pt x="59" y="54"/>
                    </a:cubicBezTo>
                    <a:cubicBezTo>
                      <a:pt x="59" y="54"/>
                      <a:pt x="58" y="55"/>
                      <a:pt x="58" y="55"/>
                    </a:cubicBezTo>
                    <a:moveTo>
                      <a:pt x="51" y="54"/>
                    </a:moveTo>
                    <a:cubicBezTo>
                      <a:pt x="50" y="54"/>
                      <a:pt x="50" y="54"/>
                      <a:pt x="50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1" y="53"/>
                      <a:pt x="51" y="54"/>
                      <a:pt x="51" y="54"/>
                    </a:cubicBezTo>
                    <a:moveTo>
                      <a:pt x="56" y="53"/>
                    </a:moveTo>
                    <a:cubicBezTo>
                      <a:pt x="56" y="53"/>
                      <a:pt x="56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8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7" y="54"/>
                      <a:pt x="56" y="54"/>
                      <a:pt x="56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4"/>
                      <a:pt x="56" y="54"/>
                      <a:pt x="56" y="53"/>
                    </a:cubicBezTo>
                    <a:cubicBezTo>
                      <a:pt x="56" y="53"/>
                      <a:pt x="56" y="53"/>
                      <a:pt x="56" y="53"/>
                    </a:cubicBezTo>
                    <a:moveTo>
                      <a:pt x="70" y="53"/>
                    </a:move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1" y="53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1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69" y="53"/>
                      <a:pt x="70" y="54"/>
                      <a:pt x="69" y="54"/>
                    </a:cubicBezTo>
                    <a:cubicBezTo>
                      <a:pt x="69" y="54"/>
                      <a:pt x="69" y="55"/>
                      <a:pt x="69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8" y="55"/>
                      <a:pt x="68" y="56"/>
                      <a:pt x="68" y="57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68" y="57"/>
                      <a:pt x="68" y="57"/>
                      <a:pt x="68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5"/>
                      <a:pt x="69" y="55"/>
                      <a:pt x="69" y="53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moveTo>
                      <a:pt x="64" y="55"/>
                    </a:moveTo>
                    <a:cubicBezTo>
                      <a:pt x="64" y="55"/>
                      <a:pt x="64" y="54"/>
                      <a:pt x="63" y="54"/>
                    </a:cubicBezTo>
                    <a:cubicBezTo>
                      <a:pt x="64" y="53"/>
                      <a:pt x="64" y="53"/>
                      <a:pt x="64" y="52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53"/>
                      <a:pt x="65" y="54"/>
                      <a:pt x="64" y="55"/>
                    </a:cubicBezTo>
                    <a:moveTo>
                      <a:pt x="63" y="53"/>
                    </a:moveTo>
                    <a:cubicBezTo>
                      <a:pt x="62" y="52"/>
                      <a:pt x="63" y="52"/>
                      <a:pt x="63" y="52"/>
                    </a:cubicBezTo>
                    <a:cubicBezTo>
                      <a:pt x="64" y="52"/>
                      <a:pt x="63" y="52"/>
                      <a:pt x="63" y="53"/>
                    </a:cubicBezTo>
                    <a:moveTo>
                      <a:pt x="70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0" y="52"/>
                      <a:pt x="70" y="52"/>
                    </a:cubicBezTo>
                    <a:moveTo>
                      <a:pt x="50" y="52"/>
                    </a:moveTo>
                    <a:cubicBezTo>
                      <a:pt x="49" y="52"/>
                      <a:pt x="50" y="51"/>
                      <a:pt x="50" y="50"/>
                    </a:cubicBezTo>
                    <a:cubicBezTo>
                      <a:pt x="50" y="51"/>
                      <a:pt x="50" y="52"/>
                      <a:pt x="50" y="52"/>
                    </a:cubicBezTo>
                    <a:moveTo>
                      <a:pt x="32" y="50"/>
                    </a:move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moveTo>
                      <a:pt x="67" y="51"/>
                    </a:moveTo>
                    <a:cubicBezTo>
                      <a:pt x="67" y="51"/>
                      <a:pt x="67" y="51"/>
                      <a:pt x="68" y="50"/>
                    </a:cubicBezTo>
                    <a:cubicBezTo>
                      <a:pt x="68" y="51"/>
                      <a:pt x="66" y="52"/>
                      <a:pt x="65" y="53"/>
                    </a:cubicBezTo>
                    <a:cubicBezTo>
                      <a:pt x="65" y="52"/>
                      <a:pt x="66" y="52"/>
                      <a:pt x="66" y="52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7" y="51"/>
                      <a:pt x="67" y="51"/>
                      <a:pt x="67" y="51"/>
                    </a:cubicBezTo>
                    <a:moveTo>
                      <a:pt x="60" y="51"/>
                    </a:moveTo>
                    <a:cubicBezTo>
                      <a:pt x="60" y="51"/>
                      <a:pt x="60" y="51"/>
                      <a:pt x="60" y="51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2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51"/>
                      <a:pt x="62" y="51"/>
                      <a:pt x="62" y="52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2" y="52"/>
                      <a:pt x="61" y="53"/>
                      <a:pt x="60" y="53"/>
                    </a:cubicBezTo>
                    <a:cubicBezTo>
                      <a:pt x="60" y="53"/>
                      <a:pt x="61" y="53"/>
                      <a:pt x="61" y="52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0" y="51"/>
                      <a:pt x="60" y="51"/>
                      <a:pt x="60" y="51"/>
                    </a:cubicBezTo>
                    <a:moveTo>
                      <a:pt x="70" y="51"/>
                    </a:move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9" y="50"/>
                      <a:pt x="69" y="50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0" y="51"/>
                      <a:pt x="70" y="51"/>
                      <a:pt x="70" y="51"/>
                    </a:cubicBezTo>
                    <a:moveTo>
                      <a:pt x="74" y="52"/>
                    </a:moveTo>
                    <a:cubicBezTo>
                      <a:pt x="74" y="52"/>
                      <a:pt x="74" y="51"/>
                      <a:pt x="74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50"/>
                      <a:pt x="74" y="51"/>
                      <a:pt x="74" y="52"/>
                    </a:cubicBezTo>
                    <a:moveTo>
                      <a:pt x="39" y="50"/>
                    </a:moveTo>
                    <a:cubicBezTo>
                      <a:pt x="39" y="50"/>
                      <a:pt x="40" y="50"/>
                      <a:pt x="40" y="49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moveTo>
                      <a:pt x="78" y="52"/>
                    </a:moveTo>
                    <a:cubicBezTo>
                      <a:pt x="78" y="51"/>
                      <a:pt x="78" y="50"/>
                      <a:pt x="78" y="49"/>
                    </a:cubicBezTo>
                    <a:cubicBezTo>
                      <a:pt x="78" y="50"/>
                      <a:pt x="78" y="51"/>
                      <a:pt x="79" y="52"/>
                    </a:cubicBezTo>
                    <a:cubicBezTo>
                      <a:pt x="78" y="52"/>
                      <a:pt x="78" y="52"/>
                      <a:pt x="78" y="52"/>
                    </a:cubicBezTo>
                    <a:moveTo>
                      <a:pt x="74" y="50"/>
                    </a:move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49"/>
                      <a:pt x="74" y="49"/>
                      <a:pt x="75" y="49"/>
                    </a:cubicBezTo>
                    <a:cubicBezTo>
                      <a:pt x="74" y="49"/>
                      <a:pt x="75" y="50"/>
                      <a:pt x="74" y="50"/>
                    </a:cubicBezTo>
                    <a:moveTo>
                      <a:pt x="46" y="50"/>
                    </a:moveTo>
                    <a:cubicBezTo>
                      <a:pt x="46" y="50"/>
                      <a:pt x="46" y="49"/>
                      <a:pt x="46" y="49"/>
                    </a:cubicBezTo>
                    <a:cubicBezTo>
                      <a:pt x="47" y="49"/>
                      <a:pt x="46" y="50"/>
                      <a:pt x="47" y="50"/>
                    </a:cubicBezTo>
                    <a:cubicBezTo>
                      <a:pt x="46" y="50"/>
                      <a:pt x="46" y="50"/>
                      <a:pt x="46" y="50"/>
                    </a:cubicBezTo>
                    <a:moveTo>
                      <a:pt x="73" y="49"/>
                    </a:moveTo>
                    <a:cubicBezTo>
                      <a:pt x="73" y="49"/>
                      <a:pt x="72" y="49"/>
                      <a:pt x="72" y="49"/>
                    </a:cubicBezTo>
                    <a:cubicBezTo>
                      <a:pt x="72" y="49"/>
                      <a:pt x="73" y="49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moveTo>
                      <a:pt x="63" y="50"/>
                    </a:moveTo>
                    <a:cubicBezTo>
                      <a:pt x="63" y="50"/>
                      <a:pt x="63" y="50"/>
                      <a:pt x="63" y="50"/>
                    </a:cubicBezTo>
                    <a:cubicBezTo>
                      <a:pt x="63" y="50"/>
                      <a:pt x="63" y="49"/>
                      <a:pt x="64" y="49"/>
                    </a:cubicBezTo>
                    <a:cubicBezTo>
                      <a:pt x="63" y="49"/>
                      <a:pt x="64" y="49"/>
                      <a:pt x="64" y="48"/>
                    </a:cubicBezTo>
                    <a:cubicBezTo>
                      <a:pt x="64" y="48"/>
                      <a:pt x="64" y="49"/>
                      <a:pt x="64" y="49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3" y="50"/>
                      <a:pt x="63" y="50"/>
                      <a:pt x="63" y="50"/>
                    </a:cubicBezTo>
                    <a:moveTo>
                      <a:pt x="36" y="48"/>
                    </a:moveTo>
                    <a:cubicBezTo>
                      <a:pt x="36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6" y="48"/>
                    </a:cubicBezTo>
                    <a:cubicBezTo>
                      <a:pt x="36" y="48"/>
                      <a:pt x="37" y="48"/>
                      <a:pt x="36" y="48"/>
                    </a:cubicBezTo>
                    <a:moveTo>
                      <a:pt x="79" y="48"/>
                    </a:moveTo>
                    <a:cubicBezTo>
                      <a:pt x="80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1" y="48"/>
                      <a:pt x="81" y="48"/>
                      <a:pt x="80" y="48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8"/>
                      <a:pt x="79" y="48"/>
                      <a:pt x="79" y="48"/>
                    </a:cubicBezTo>
                    <a:moveTo>
                      <a:pt x="50" y="49"/>
                    </a:move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8"/>
                      <a:pt x="51" y="48"/>
                      <a:pt x="51" y="47"/>
                    </a:cubicBezTo>
                    <a:cubicBezTo>
                      <a:pt x="51" y="48"/>
                      <a:pt x="51" y="48"/>
                      <a:pt x="50" y="49"/>
                    </a:cubicBezTo>
                    <a:moveTo>
                      <a:pt x="61" y="48"/>
                    </a:move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8"/>
                      <a:pt x="61" y="47"/>
                      <a:pt x="61" y="46"/>
                    </a:cubicBezTo>
                    <a:cubicBezTo>
                      <a:pt x="62" y="47"/>
                      <a:pt x="61" y="48"/>
                      <a:pt x="61" y="48"/>
                    </a:cubicBezTo>
                    <a:moveTo>
                      <a:pt x="49" y="49"/>
                    </a:moveTo>
                    <a:cubicBezTo>
                      <a:pt x="49" y="48"/>
                      <a:pt x="50" y="47"/>
                      <a:pt x="51" y="46"/>
                    </a:cubicBezTo>
                    <a:cubicBezTo>
                      <a:pt x="50" y="47"/>
                      <a:pt x="50" y="48"/>
                      <a:pt x="49" y="49"/>
                    </a:cubicBezTo>
                    <a:moveTo>
                      <a:pt x="36" y="47"/>
                    </a:moveTo>
                    <a:cubicBezTo>
                      <a:pt x="36" y="46"/>
                      <a:pt x="36" y="46"/>
                      <a:pt x="36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7"/>
                      <a:pt x="36" y="47"/>
                      <a:pt x="36" y="47"/>
                    </a:cubicBezTo>
                    <a:moveTo>
                      <a:pt x="71" y="47"/>
                    </a:moveTo>
                    <a:cubicBezTo>
                      <a:pt x="71" y="46"/>
                      <a:pt x="71" y="46"/>
                      <a:pt x="71" y="46"/>
                    </a:cubicBezTo>
                    <a:cubicBezTo>
                      <a:pt x="72" y="46"/>
                      <a:pt x="72" y="46"/>
                      <a:pt x="72" y="47"/>
                    </a:cubicBezTo>
                    <a:cubicBezTo>
                      <a:pt x="72" y="47"/>
                      <a:pt x="72" y="47"/>
                      <a:pt x="71" y="47"/>
                    </a:cubicBezTo>
                    <a:cubicBezTo>
                      <a:pt x="71" y="47"/>
                      <a:pt x="71" y="47"/>
                      <a:pt x="71" y="48"/>
                    </a:cubicBezTo>
                    <a:cubicBezTo>
                      <a:pt x="71" y="47"/>
                      <a:pt x="70" y="47"/>
                      <a:pt x="70" y="47"/>
                    </a:cubicBezTo>
                    <a:cubicBezTo>
                      <a:pt x="70" y="47"/>
                      <a:pt x="70" y="47"/>
                      <a:pt x="70" y="47"/>
                    </a:cubicBezTo>
                    <a:cubicBezTo>
                      <a:pt x="71" y="47"/>
                      <a:pt x="71" y="47"/>
                      <a:pt x="71" y="47"/>
                    </a:cubicBezTo>
                    <a:moveTo>
                      <a:pt x="69" y="47"/>
                    </a:moveTo>
                    <a:cubicBezTo>
                      <a:pt x="69" y="46"/>
                      <a:pt x="69" y="46"/>
                      <a:pt x="69" y="46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9" y="46"/>
                      <a:pt x="69" y="46"/>
                      <a:pt x="70" y="46"/>
                    </a:cubicBezTo>
                    <a:cubicBezTo>
                      <a:pt x="69" y="47"/>
                      <a:pt x="69" y="47"/>
                      <a:pt x="69" y="47"/>
                    </a:cubicBezTo>
                    <a:moveTo>
                      <a:pt x="29" y="48"/>
                    </a:move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7"/>
                      <a:pt x="29" y="47"/>
                      <a:pt x="29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7"/>
                      <a:pt x="30" y="47"/>
                    </a:cubicBezTo>
                    <a:cubicBezTo>
                      <a:pt x="29" y="47"/>
                      <a:pt x="29" y="48"/>
                      <a:pt x="29" y="48"/>
                    </a:cubicBezTo>
                    <a:moveTo>
                      <a:pt x="65" y="46"/>
                    </a:moveTo>
                    <a:cubicBezTo>
                      <a:pt x="65" y="46"/>
                      <a:pt x="65" y="46"/>
                      <a:pt x="65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5" y="47"/>
                      <a:pt x="65" y="47"/>
                      <a:pt x="65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6" y="47"/>
                      <a:pt x="66" y="47"/>
                      <a:pt x="66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6"/>
                      <a:pt x="66" y="46"/>
                      <a:pt x="65" y="46"/>
                    </a:cubicBezTo>
                    <a:moveTo>
                      <a:pt x="67" y="47"/>
                    </a:moveTo>
                    <a:cubicBezTo>
                      <a:pt x="67" y="47"/>
                      <a:pt x="68" y="46"/>
                      <a:pt x="67" y="46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8" y="45"/>
                      <a:pt x="68" y="46"/>
                      <a:pt x="68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9" y="46"/>
                      <a:pt x="68" y="46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8" y="47"/>
                      <a:pt x="67" y="47"/>
                      <a:pt x="67" y="47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7" y="47"/>
                      <a:pt x="67" y="47"/>
                      <a:pt x="67" y="47"/>
                    </a:cubicBezTo>
                    <a:moveTo>
                      <a:pt x="70" y="46"/>
                    </a:moveTo>
                    <a:cubicBezTo>
                      <a:pt x="70" y="46"/>
                      <a:pt x="71" y="45"/>
                      <a:pt x="71" y="45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1" y="46"/>
                      <a:pt x="71" y="46"/>
                      <a:pt x="70" y="46"/>
                    </a:cubicBezTo>
                    <a:moveTo>
                      <a:pt x="75" y="45"/>
                    </a:moveTo>
                    <a:cubicBezTo>
                      <a:pt x="75" y="45"/>
                      <a:pt x="76" y="45"/>
                      <a:pt x="76" y="45"/>
                    </a:cubicBezTo>
                    <a:cubicBezTo>
                      <a:pt x="76" y="45"/>
                      <a:pt x="75" y="47"/>
                      <a:pt x="76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4" y="46"/>
                      <a:pt x="74" y="46"/>
                      <a:pt x="74" y="45"/>
                    </a:cubicBezTo>
                    <a:cubicBezTo>
                      <a:pt x="74" y="45"/>
                      <a:pt x="74" y="45"/>
                      <a:pt x="75" y="45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5" y="45"/>
                      <a:pt x="75" y="45"/>
                      <a:pt x="75" y="45"/>
                    </a:cubicBezTo>
                    <a:moveTo>
                      <a:pt x="53" y="46"/>
                    </a:moveTo>
                    <a:cubicBezTo>
                      <a:pt x="53" y="45"/>
                      <a:pt x="54" y="45"/>
                      <a:pt x="54" y="45"/>
                    </a:cubicBezTo>
                    <a:cubicBezTo>
                      <a:pt x="54" y="45"/>
                      <a:pt x="53" y="45"/>
                      <a:pt x="53" y="46"/>
                    </a:cubicBezTo>
                    <a:cubicBezTo>
                      <a:pt x="53" y="46"/>
                      <a:pt x="56" y="46"/>
                      <a:pt x="54" y="46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7"/>
                    </a:cubicBezTo>
                    <a:cubicBezTo>
                      <a:pt x="53" y="47"/>
                      <a:pt x="53" y="47"/>
                      <a:pt x="52" y="4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3" y="47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5"/>
                    </a:cubicBezTo>
                    <a:cubicBezTo>
                      <a:pt x="53" y="46"/>
                      <a:pt x="53" y="46"/>
                      <a:pt x="53" y="46"/>
                    </a:cubicBezTo>
                    <a:moveTo>
                      <a:pt x="82" y="45"/>
                    </a:move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5"/>
                      <a:pt x="82" y="45"/>
                      <a:pt x="82" y="46"/>
                    </a:cubicBezTo>
                    <a:cubicBezTo>
                      <a:pt x="82" y="46"/>
                      <a:pt x="82" y="46"/>
                      <a:pt x="82" y="45"/>
                    </a:cubicBezTo>
                    <a:cubicBezTo>
                      <a:pt x="82" y="45"/>
                      <a:pt x="82" y="45"/>
                      <a:pt x="82" y="45"/>
                    </a:cubicBezTo>
                    <a:moveTo>
                      <a:pt x="66" y="45"/>
                    </a:moveTo>
                    <a:cubicBezTo>
                      <a:pt x="66" y="45"/>
                      <a:pt x="66" y="45"/>
                      <a:pt x="66" y="45"/>
                    </a:cubicBezTo>
                    <a:cubicBezTo>
                      <a:pt x="67" y="45"/>
                      <a:pt x="66" y="44"/>
                      <a:pt x="67" y="44"/>
                    </a:cubicBezTo>
                    <a:cubicBezTo>
                      <a:pt x="67" y="44"/>
                      <a:pt x="67" y="45"/>
                      <a:pt x="66" y="45"/>
                    </a:cubicBezTo>
                    <a:moveTo>
                      <a:pt x="80" y="45"/>
                    </a:moveTo>
                    <a:cubicBezTo>
                      <a:pt x="79" y="45"/>
                      <a:pt x="80" y="44"/>
                      <a:pt x="81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44"/>
                      <a:pt x="80" y="45"/>
                      <a:pt x="80" y="45"/>
                    </a:cubicBezTo>
                    <a:cubicBezTo>
                      <a:pt x="80" y="46"/>
                      <a:pt x="79" y="45"/>
                      <a:pt x="79" y="46"/>
                    </a:cubicBezTo>
                    <a:cubicBezTo>
                      <a:pt x="79" y="46"/>
                      <a:pt x="79" y="46"/>
                      <a:pt x="78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7" y="46"/>
                      <a:pt x="77" y="45"/>
                      <a:pt x="77" y="45"/>
                    </a:cubicBezTo>
                    <a:cubicBezTo>
                      <a:pt x="78" y="46"/>
                      <a:pt x="78" y="45"/>
                      <a:pt x="79" y="46"/>
                    </a:cubicBezTo>
                    <a:cubicBezTo>
                      <a:pt x="79" y="45"/>
                      <a:pt x="79" y="45"/>
                      <a:pt x="79" y="45"/>
                    </a:cubicBezTo>
                    <a:cubicBezTo>
                      <a:pt x="79" y="45"/>
                      <a:pt x="80" y="45"/>
                      <a:pt x="80" y="45"/>
                    </a:cubicBezTo>
                    <a:moveTo>
                      <a:pt x="73" y="45"/>
                    </a:move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44"/>
                      <a:pt x="73" y="43"/>
                      <a:pt x="73" y="43"/>
                    </a:cubicBezTo>
                    <a:cubicBezTo>
                      <a:pt x="74" y="43"/>
                      <a:pt x="73" y="43"/>
                      <a:pt x="73" y="44"/>
                    </a:cubicBezTo>
                    <a:cubicBezTo>
                      <a:pt x="74" y="44"/>
                      <a:pt x="73" y="45"/>
                      <a:pt x="73" y="45"/>
                    </a:cubicBezTo>
                    <a:moveTo>
                      <a:pt x="78" y="43"/>
                    </a:moveTo>
                    <a:cubicBezTo>
                      <a:pt x="78" y="43"/>
                      <a:pt x="78" y="43"/>
                      <a:pt x="78" y="42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8" y="43"/>
                      <a:pt x="77" y="44"/>
                      <a:pt x="77" y="44"/>
                    </a:cubicBezTo>
                    <a:cubicBezTo>
                      <a:pt x="76" y="44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8" y="43"/>
                    </a:cubicBezTo>
                    <a:moveTo>
                      <a:pt x="59" y="42"/>
                    </a:moveTo>
                    <a:cubicBezTo>
                      <a:pt x="60" y="42"/>
                      <a:pt x="60" y="42"/>
                      <a:pt x="60" y="42"/>
                    </a:cubicBezTo>
                    <a:cubicBezTo>
                      <a:pt x="60" y="42"/>
                      <a:pt x="60" y="42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3"/>
                      <a:pt x="59" y="43"/>
                      <a:pt x="59" y="43"/>
                    </a:cubicBezTo>
                    <a:cubicBezTo>
                      <a:pt x="59" y="44"/>
                      <a:pt x="59" y="44"/>
                      <a:pt x="60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4"/>
                      <a:pt x="60" y="44"/>
                      <a:pt x="61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4"/>
                      <a:pt x="59" y="44"/>
                      <a:pt x="59" y="43"/>
                    </a:cubicBezTo>
                    <a:cubicBezTo>
                      <a:pt x="59" y="43"/>
                      <a:pt x="59" y="43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moveTo>
                      <a:pt x="69" y="42"/>
                    </a:moveTo>
                    <a:cubicBezTo>
                      <a:pt x="69" y="42"/>
                      <a:pt x="70" y="42"/>
                      <a:pt x="70" y="41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2" y="42"/>
                      <a:pt x="71" y="43"/>
                      <a:pt x="71" y="43"/>
                    </a:cubicBezTo>
                    <a:cubicBezTo>
                      <a:pt x="71" y="43"/>
                      <a:pt x="71" y="43"/>
                      <a:pt x="70" y="43"/>
                    </a:cubicBezTo>
                    <a:cubicBezTo>
                      <a:pt x="70" y="43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69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69" y="45"/>
                      <a:pt x="69" y="45"/>
                      <a:pt x="69" y="44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68" y="45"/>
                      <a:pt x="69" y="44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3"/>
                      <a:pt x="68" y="43"/>
                      <a:pt x="68" y="42"/>
                    </a:cubicBezTo>
                    <a:cubicBezTo>
                      <a:pt x="68" y="42"/>
                      <a:pt x="68" y="42"/>
                      <a:pt x="69" y="42"/>
                    </a:cubicBezTo>
                    <a:moveTo>
                      <a:pt x="62" y="42"/>
                    </a:moveTo>
                    <a:cubicBezTo>
                      <a:pt x="62" y="42"/>
                      <a:pt x="62" y="42"/>
                      <a:pt x="61" y="42"/>
                    </a:cubicBezTo>
                    <a:cubicBezTo>
                      <a:pt x="62" y="42"/>
                      <a:pt x="62" y="41"/>
                      <a:pt x="62" y="41"/>
                    </a:cubicBezTo>
                    <a:cubicBezTo>
                      <a:pt x="63" y="41"/>
                      <a:pt x="63" y="41"/>
                      <a:pt x="63" y="42"/>
                    </a:cubicBezTo>
                    <a:cubicBezTo>
                      <a:pt x="63" y="42"/>
                      <a:pt x="62" y="42"/>
                      <a:pt x="62" y="42"/>
                    </a:cubicBezTo>
                    <a:moveTo>
                      <a:pt x="89" y="42"/>
                    </a:moveTo>
                    <a:cubicBezTo>
                      <a:pt x="88" y="42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moveTo>
                      <a:pt x="74" y="41"/>
                    </a:moveTo>
                    <a:cubicBezTo>
                      <a:pt x="74" y="41"/>
                      <a:pt x="75" y="41"/>
                      <a:pt x="75" y="41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75" y="41"/>
                      <a:pt x="75" y="42"/>
                      <a:pt x="75" y="42"/>
                    </a:cubicBezTo>
                    <a:cubicBezTo>
                      <a:pt x="74" y="42"/>
                      <a:pt x="75" y="41"/>
                      <a:pt x="74" y="41"/>
                    </a:cubicBezTo>
                    <a:cubicBezTo>
                      <a:pt x="74" y="41"/>
                      <a:pt x="74" y="41"/>
                      <a:pt x="74" y="41"/>
                    </a:cubicBezTo>
                    <a:moveTo>
                      <a:pt x="77" y="40"/>
                    </a:moveTo>
                    <a:cubicBezTo>
                      <a:pt x="77" y="40"/>
                      <a:pt x="77" y="40"/>
                      <a:pt x="77" y="40"/>
                    </a:cubicBezTo>
                    <a:cubicBezTo>
                      <a:pt x="78" y="40"/>
                      <a:pt x="78" y="41"/>
                      <a:pt x="78" y="41"/>
                    </a:cubicBezTo>
                    <a:cubicBezTo>
                      <a:pt x="78" y="41"/>
                      <a:pt x="77" y="41"/>
                      <a:pt x="78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6" y="41"/>
                      <a:pt x="76" y="41"/>
                    </a:cubicBezTo>
                    <a:cubicBezTo>
                      <a:pt x="76" y="41"/>
                      <a:pt x="75" y="41"/>
                      <a:pt x="76" y="40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77" y="41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moveTo>
                      <a:pt x="36" y="41"/>
                    </a:moveTo>
                    <a:cubicBezTo>
                      <a:pt x="36" y="41"/>
                      <a:pt x="35" y="41"/>
                      <a:pt x="35" y="41"/>
                    </a:cubicBezTo>
                    <a:cubicBezTo>
                      <a:pt x="35" y="41"/>
                      <a:pt x="35" y="40"/>
                      <a:pt x="35" y="40"/>
                    </a:cubicBezTo>
                    <a:cubicBezTo>
                      <a:pt x="36" y="40"/>
                      <a:pt x="36" y="41"/>
                      <a:pt x="36" y="41"/>
                    </a:cubicBezTo>
                    <a:cubicBezTo>
                      <a:pt x="36" y="41"/>
                      <a:pt x="36" y="41"/>
                      <a:pt x="36" y="41"/>
                    </a:cubicBezTo>
                    <a:moveTo>
                      <a:pt x="57" y="41"/>
                    </a:moveTo>
                    <a:cubicBezTo>
                      <a:pt x="58" y="41"/>
                      <a:pt x="58" y="40"/>
                      <a:pt x="59" y="40"/>
                    </a:cubicBezTo>
                    <a:cubicBezTo>
                      <a:pt x="59" y="41"/>
                      <a:pt x="58" y="41"/>
                      <a:pt x="57" y="41"/>
                    </a:cubicBezTo>
                    <a:moveTo>
                      <a:pt x="82" y="41"/>
                    </a:moveTo>
                    <a:cubicBezTo>
                      <a:pt x="81" y="41"/>
                      <a:pt x="80" y="40"/>
                      <a:pt x="80" y="40"/>
                    </a:cubicBezTo>
                    <a:cubicBezTo>
                      <a:pt x="80" y="40"/>
                      <a:pt x="81" y="40"/>
                      <a:pt x="81" y="40"/>
                    </a:cubicBezTo>
                    <a:cubicBezTo>
                      <a:pt x="82" y="40"/>
                      <a:pt x="83" y="41"/>
                      <a:pt x="84" y="41"/>
                    </a:cubicBezTo>
                    <a:cubicBezTo>
                      <a:pt x="84" y="41"/>
                      <a:pt x="84" y="41"/>
                      <a:pt x="84" y="42"/>
                    </a:cubicBezTo>
                    <a:cubicBezTo>
                      <a:pt x="83" y="42"/>
                      <a:pt x="83" y="41"/>
                      <a:pt x="82" y="41"/>
                    </a:cubicBezTo>
                    <a:cubicBezTo>
                      <a:pt x="82" y="41"/>
                      <a:pt x="82" y="41"/>
                      <a:pt x="82" y="41"/>
                    </a:cubicBezTo>
                    <a:moveTo>
                      <a:pt x="74" y="40"/>
                    </a:moveTo>
                    <a:cubicBezTo>
                      <a:pt x="75" y="39"/>
                      <a:pt x="75" y="39"/>
                      <a:pt x="75" y="39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5" y="40"/>
                      <a:pt x="74" y="41"/>
                      <a:pt x="72" y="41"/>
                    </a:cubicBezTo>
                    <a:cubicBezTo>
                      <a:pt x="73" y="40"/>
                      <a:pt x="74" y="40"/>
                      <a:pt x="74" y="39"/>
                    </a:cubicBezTo>
                    <a:cubicBezTo>
                      <a:pt x="74" y="40"/>
                      <a:pt x="74" y="40"/>
                      <a:pt x="74" y="40"/>
                    </a:cubicBezTo>
                    <a:moveTo>
                      <a:pt x="59" y="40"/>
                    </a:moveTo>
                    <a:cubicBezTo>
                      <a:pt x="59" y="40"/>
                      <a:pt x="59" y="39"/>
                      <a:pt x="59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9" y="39"/>
                      <a:pt x="60" y="39"/>
                      <a:pt x="60" y="39"/>
                    </a:cubicBezTo>
                    <a:cubicBezTo>
                      <a:pt x="59" y="39"/>
                      <a:pt x="59" y="40"/>
                      <a:pt x="59" y="40"/>
                    </a:cubicBezTo>
                    <a:moveTo>
                      <a:pt x="57" y="40"/>
                    </a:moveTo>
                    <a:cubicBezTo>
                      <a:pt x="56" y="40"/>
                      <a:pt x="56" y="39"/>
                      <a:pt x="56" y="39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9"/>
                      <a:pt x="57" y="39"/>
                      <a:pt x="57" y="40"/>
                    </a:cubicBezTo>
                    <a:cubicBezTo>
                      <a:pt x="57" y="40"/>
                      <a:pt x="57" y="40"/>
                      <a:pt x="57" y="40"/>
                    </a:cubicBezTo>
                    <a:moveTo>
                      <a:pt x="43" y="39"/>
                    </a:moveTo>
                    <a:cubicBezTo>
                      <a:pt x="43" y="39"/>
                      <a:pt x="44" y="38"/>
                      <a:pt x="44" y="38"/>
                    </a:cubicBezTo>
                    <a:cubicBezTo>
                      <a:pt x="44" y="39"/>
                      <a:pt x="43" y="39"/>
                      <a:pt x="43" y="39"/>
                    </a:cubicBezTo>
                    <a:cubicBezTo>
                      <a:pt x="43" y="39"/>
                      <a:pt x="43" y="40"/>
                      <a:pt x="43" y="40"/>
                    </a:cubicBezTo>
                    <a:cubicBezTo>
                      <a:pt x="43" y="40"/>
                      <a:pt x="44" y="41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5" y="42"/>
                      <a:pt x="45" y="41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43"/>
                      <a:pt x="46" y="44"/>
                      <a:pt x="47" y="44"/>
                    </a:cubicBezTo>
                    <a:cubicBezTo>
                      <a:pt x="48" y="44"/>
                      <a:pt x="49" y="43"/>
                      <a:pt x="50" y="43"/>
                    </a:cubicBezTo>
                    <a:cubicBezTo>
                      <a:pt x="50" y="41"/>
                      <a:pt x="51" y="41"/>
                      <a:pt x="52" y="41"/>
                    </a:cubicBezTo>
                    <a:cubicBezTo>
                      <a:pt x="53" y="41"/>
                      <a:pt x="54" y="41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4" y="42"/>
                      <a:pt x="53" y="41"/>
                      <a:pt x="52" y="41"/>
                    </a:cubicBezTo>
                    <a:cubicBezTo>
                      <a:pt x="51" y="41"/>
                      <a:pt x="50" y="42"/>
                      <a:pt x="50" y="42"/>
                    </a:cubicBezTo>
                    <a:cubicBezTo>
                      <a:pt x="50" y="42"/>
                      <a:pt x="52" y="42"/>
                      <a:pt x="52" y="42"/>
                    </a:cubicBezTo>
                    <a:cubicBezTo>
                      <a:pt x="53" y="42"/>
                      <a:pt x="53" y="42"/>
                      <a:pt x="54" y="42"/>
                    </a:cubicBezTo>
                    <a:cubicBezTo>
                      <a:pt x="53" y="42"/>
                      <a:pt x="53" y="43"/>
                      <a:pt x="53" y="43"/>
                    </a:cubicBezTo>
                    <a:cubicBezTo>
                      <a:pt x="52" y="43"/>
                      <a:pt x="52" y="42"/>
                      <a:pt x="52" y="42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1" y="4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44"/>
                      <a:pt x="50" y="44"/>
                      <a:pt x="50" y="44"/>
                    </a:cubicBezTo>
                    <a:cubicBezTo>
                      <a:pt x="50" y="44"/>
                      <a:pt x="49" y="44"/>
                      <a:pt x="49" y="45"/>
                    </a:cubicBezTo>
                    <a:cubicBezTo>
                      <a:pt x="48" y="45"/>
                      <a:pt x="47" y="46"/>
                      <a:pt x="46" y="46"/>
                    </a:cubicBezTo>
                    <a:cubicBezTo>
                      <a:pt x="46" y="46"/>
                      <a:pt x="46" y="46"/>
                      <a:pt x="45" y="46"/>
                    </a:cubicBezTo>
                    <a:cubicBezTo>
                      <a:pt x="45" y="46"/>
                      <a:pt x="44" y="47"/>
                      <a:pt x="44" y="47"/>
                    </a:cubicBezTo>
                    <a:cubicBezTo>
                      <a:pt x="44" y="47"/>
                      <a:pt x="44" y="47"/>
                      <a:pt x="43" y="47"/>
                    </a:cubicBezTo>
                    <a:cubicBezTo>
                      <a:pt x="43" y="47"/>
                      <a:pt x="42" y="47"/>
                      <a:pt x="42" y="48"/>
                    </a:cubicBezTo>
                    <a:cubicBezTo>
                      <a:pt x="41" y="48"/>
                      <a:pt x="41" y="48"/>
                      <a:pt x="40" y="48"/>
                    </a:cubicBezTo>
                    <a:cubicBezTo>
                      <a:pt x="40" y="48"/>
                      <a:pt x="39" y="47"/>
                      <a:pt x="39" y="47"/>
                    </a:cubicBezTo>
                    <a:cubicBezTo>
                      <a:pt x="38" y="46"/>
                      <a:pt x="37" y="46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4"/>
                      <a:pt x="37" y="46"/>
                      <a:pt x="38" y="46"/>
                    </a:cubicBezTo>
                    <a:cubicBezTo>
                      <a:pt x="38" y="46"/>
                      <a:pt x="38" y="45"/>
                      <a:pt x="38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1" y="45"/>
                      <a:pt x="41" y="45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4" y="42"/>
                      <a:pt x="42" y="40"/>
                      <a:pt x="42" y="38"/>
                    </a:cubicBezTo>
                    <a:cubicBezTo>
                      <a:pt x="43" y="38"/>
                      <a:pt x="43" y="38"/>
                      <a:pt x="43" y="39"/>
                    </a:cubicBezTo>
                    <a:moveTo>
                      <a:pt x="74" y="38"/>
                    </a:moveTo>
                    <a:cubicBezTo>
                      <a:pt x="74" y="38"/>
                      <a:pt x="74" y="38"/>
                      <a:pt x="73" y="38"/>
                    </a:cubicBezTo>
                    <a:cubicBezTo>
                      <a:pt x="73" y="37"/>
                      <a:pt x="74" y="37"/>
                      <a:pt x="74" y="37"/>
                    </a:cubicBezTo>
                    <a:cubicBezTo>
                      <a:pt x="74" y="37"/>
                      <a:pt x="75" y="37"/>
                      <a:pt x="75" y="38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7" y="38"/>
                      <a:pt x="78" y="37"/>
                      <a:pt x="79" y="37"/>
                    </a:cubicBezTo>
                    <a:cubicBezTo>
                      <a:pt x="79" y="37"/>
                      <a:pt x="80" y="38"/>
                      <a:pt x="80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38"/>
                      <a:pt x="80" y="38"/>
                      <a:pt x="80" y="39"/>
                    </a:cubicBezTo>
                    <a:cubicBezTo>
                      <a:pt x="79" y="38"/>
                      <a:pt x="79" y="38"/>
                      <a:pt x="78" y="38"/>
                    </a:cubicBezTo>
                    <a:cubicBezTo>
                      <a:pt x="78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9"/>
                    </a:cubicBezTo>
                    <a:cubicBezTo>
                      <a:pt x="76" y="39"/>
                      <a:pt x="75" y="38"/>
                      <a:pt x="75" y="38"/>
                    </a:cubicBezTo>
                    <a:cubicBezTo>
                      <a:pt x="75" y="38"/>
                      <a:pt x="75" y="38"/>
                      <a:pt x="74" y="38"/>
                    </a:cubicBezTo>
                    <a:moveTo>
                      <a:pt x="83" y="38"/>
                    </a:moveTo>
                    <a:cubicBezTo>
                      <a:pt x="82" y="38"/>
                      <a:pt x="82" y="37"/>
                      <a:pt x="82" y="3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8"/>
                      <a:pt x="83" y="38"/>
                      <a:pt x="83" y="38"/>
                    </a:cubicBezTo>
                    <a:moveTo>
                      <a:pt x="62" y="37"/>
                    </a:moveTo>
                    <a:cubicBezTo>
                      <a:pt x="61" y="36"/>
                      <a:pt x="62" y="36"/>
                      <a:pt x="62" y="36"/>
                    </a:cubicBezTo>
                    <a:cubicBezTo>
                      <a:pt x="62" y="37"/>
                      <a:pt x="62" y="37"/>
                      <a:pt x="62" y="37"/>
                    </a:cubicBezTo>
                    <a:moveTo>
                      <a:pt x="54" y="37"/>
                    </a:move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4" y="37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8"/>
                      <a:pt x="55" y="37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7"/>
                      <a:pt x="53" y="37"/>
                      <a:pt x="54" y="37"/>
                    </a:cubicBezTo>
                    <a:cubicBezTo>
                      <a:pt x="53" y="37"/>
                      <a:pt x="53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3" y="37"/>
                      <a:pt x="54" y="36"/>
                    </a:cubicBezTo>
                    <a:cubicBezTo>
                      <a:pt x="54" y="37"/>
                      <a:pt x="54" y="37"/>
                      <a:pt x="54" y="37"/>
                    </a:cubicBezTo>
                    <a:moveTo>
                      <a:pt x="58" y="36"/>
                    </a:moveTo>
                    <a:cubicBezTo>
                      <a:pt x="58" y="36"/>
                      <a:pt x="58" y="36"/>
                      <a:pt x="58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60" y="36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0" y="37"/>
                      <a:pt x="61" y="37"/>
                      <a:pt x="61" y="37"/>
                    </a:cubicBezTo>
                    <a:cubicBezTo>
                      <a:pt x="61" y="38"/>
                      <a:pt x="60" y="38"/>
                      <a:pt x="60" y="38"/>
                    </a:cubicBezTo>
                    <a:cubicBezTo>
                      <a:pt x="60" y="38"/>
                      <a:pt x="59" y="38"/>
                      <a:pt x="60" y="38"/>
                    </a:cubicBezTo>
                    <a:cubicBezTo>
                      <a:pt x="59" y="37"/>
                      <a:pt x="59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7" y="37"/>
                      <a:pt x="57" y="36"/>
                      <a:pt x="57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8" y="36"/>
                      <a:pt x="58" y="36"/>
                      <a:pt x="58" y="36"/>
                    </a:cubicBezTo>
                    <a:moveTo>
                      <a:pt x="41" y="38"/>
                    </a:moveTo>
                    <a:cubicBezTo>
                      <a:pt x="41" y="38"/>
                      <a:pt x="40" y="38"/>
                      <a:pt x="40" y="38"/>
                    </a:cubicBezTo>
                    <a:cubicBezTo>
                      <a:pt x="40" y="37"/>
                      <a:pt x="40" y="36"/>
                      <a:pt x="39" y="36"/>
                    </a:cubicBezTo>
                    <a:cubicBezTo>
                      <a:pt x="39" y="35"/>
                      <a:pt x="40" y="35"/>
                      <a:pt x="40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6"/>
                      <a:pt x="40" y="35"/>
                      <a:pt x="40" y="36"/>
                    </a:cubicBezTo>
                    <a:cubicBezTo>
                      <a:pt x="41" y="36"/>
                      <a:pt x="41" y="37"/>
                      <a:pt x="41" y="37"/>
                    </a:cubicBezTo>
                    <a:cubicBezTo>
                      <a:pt x="41" y="37"/>
                      <a:pt x="41" y="38"/>
                      <a:pt x="41" y="38"/>
                    </a:cubicBezTo>
                    <a:moveTo>
                      <a:pt x="53" y="36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4" y="35"/>
                      <a:pt x="55" y="36"/>
                    </a:cubicBezTo>
                    <a:cubicBezTo>
                      <a:pt x="54" y="36"/>
                      <a:pt x="54" y="35"/>
                      <a:pt x="54" y="35"/>
                    </a:cubicBezTo>
                    <a:cubicBezTo>
                      <a:pt x="54" y="35"/>
                      <a:pt x="53" y="36"/>
                      <a:pt x="53" y="36"/>
                    </a:cubicBezTo>
                    <a:moveTo>
                      <a:pt x="93" y="35"/>
                    </a:moveTo>
                    <a:cubicBezTo>
                      <a:pt x="92" y="35"/>
                      <a:pt x="91" y="35"/>
                      <a:pt x="91" y="35"/>
                    </a:cubicBezTo>
                    <a:cubicBezTo>
                      <a:pt x="92" y="35"/>
                      <a:pt x="93" y="35"/>
                      <a:pt x="93" y="35"/>
                    </a:cubicBezTo>
                    <a:cubicBezTo>
                      <a:pt x="93" y="35"/>
                      <a:pt x="93" y="35"/>
                      <a:pt x="93" y="35"/>
                    </a:cubicBezTo>
                    <a:moveTo>
                      <a:pt x="80" y="35"/>
                    </a:moveTo>
                    <a:cubicBezTo>
                      <a:pt x="80" y="34"/>
                      <a:pt x="80" y="34"/>
                      <a:pt x="80" y="34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80" y="35"/>
                      <a:pt x="80" y="35"/>
                      <a:pt x="80" y="35"/>
                    </a:cubicBezTo>
                    <a:moveTo>
                      <a:pt x="95" y="34"/>
                    </a:move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5" y="33"/>
                      <a:pt x="96" y="33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5" y="34"/>
                      <a:pt x="95" y="34"/>
                      <a:pt x="95" y="34"/>
                    </a:cubicBezTo>
                    <a:moveTo>
                      <a:pt x="56" y="34"/>
                    </a:move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7" y="33"/>
                      <a:pt x="57" y="33"/>
                    </a:cubicBezTo>
                    <a:cubicBezTo>
                      <a:pt x="57" y="34"/>
                      <a:pt x="56" y="34"/>
                      <a:pt x="56" y="34"/>
                    </a:cubicBezTo>
                    <a:cubicBezTo>
                      <a:pt x="55" y="34"/>
                      <a:pt x="55" y="34"/>
                      <a:pt x="54" y="34"/>
                    </a:cubicBezTo>
                    <a:cubicBezTo>
                      <a:pt x="54" y="34"/>
                      <a:pt x="54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4"/>
                      <a:pt x="56" y="34"/>
                      <a:pt x="56" y="34"/>
                    </a:cubicBezTo>
                    <a:moveTo>
                      <a:pt x="77" y="34"/>
                    </a:moveTo>
                    <a:cubicBezTo>
                      <a:pt x="77" y="34"/>
                      <a:pt x="78" y="34"/>
                      <a:pt x="77" y="34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77" y="33"/>
                      <a:pt x="77" y="34"/>
                      <a:pt x="78" y="34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4"/>
                      <a:pt x="78" y="34"/>
                      <a:pt x="78" y="35"/>
                    </a:cubicBezTo>
                    <a:cubicBezTo>
                      <a:pt x="78" y="35"/>
                      <a:pt x="77" y="35"/>
                      <a:pt x="77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5"/>
                      <a:pt x="77" y="34"/>
                      <a:pt x="77" y="34"/>
                    </a:cubicBezTo>
                    <a:cubicBezTo>
                      <a:pt x="77" y="34"/>
                      <a:pt x="77" y="34"/>
                      <a:pt x="77" y="34"/>
                    </a:cubicBezTo>
                    <a:moveTo>
                      <a:pt x="78" y="34"/>
                    </a:move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3"/>
                      <a:pt x="79" y="33"/>
                      <a:pt x="79" y="33"/>
                    </a:cubicBezTo>
                    <a:cubicBezTo>
                      <a:pt x="79" y="33"/>
                      <a:pt x="79" y="34"/>
                      <a:pt x="78" y="34"/>
                    </a:cubicBezTo>
                    <a:moveTo>
                      <a:pt x="40" y="34"/>
                    </a:move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0" y="33"/>
                      <a:pt x="40" y="33"/>
                    </a:cubicBezTo>
                    <a:cubicBezTo>
                      <a:pt x="40" y="34"/>
                      <a:pt x="40" y="34"/>
                      <a:pt x="40" y="34"/>
                    </a:cubicBezTo>
                    <a:moveTo>
                      <a:pt x="35" y="33"/>
                    </a:move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5" y="33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6" y="32"/>
                      <a:pt x="35" y="33"/>
                      <a:pt x="35" y="33"/>
                    </a:cubicBezTo>
                    <a:moveTo>
                      <a:pt x="54" y="33"/>
                    </a:moveTo>
                    <a:cubicBezTo>
                      <a:pt x="53" y="33"/>
                      <a:pt x="53" y="33"/>
                      <a:pt x="53" y="32"/>
                    </a:cubicBezTo>
                    <a:cubicBezTo>
                      <a:pt x="53" y="32"/>
                      <a:pt x="53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moveTo>
                      <a:pt x="96" y="33"/>
                    </a:moveTo>
                    <a:cubicBezTo>
                      <a:pt x="96" y="33"/>
                      <a:pt x="97" y="33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3"/>
                      <a:pt x="97" y="33"/>
                      <a:pt x="96" y="33"/>
                    </a:cubicBezTo>
                    <a:moveTo>
                      <a:pt x="32" y="33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3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2" y="32"/>
                      <a:pt x="32" y="33"/>
                    </a:cubicBezTo>
                    <a:moveTo>
                      <a:pt x="76" y="32"/>
                    </a:moveTo>
                    <a:cubicBezTo>
                      <a:pt x="76" y="31"/>
                      <a:pt x="76" y="31"/>
                      <a:pt x="76" y="31"/>
                    </a:cubicBezTo>
                    <a:cubicBezTo>
                      <a:pt x="77" y="31"/>
                      <a:pt x="77" y="31"/>
                      <a:pt x="76" y="32"/>
                    </a:cubicBezTo>
                    <a:cubicBezTo>
                      <a:pt x="77" y="32"/>
                      <a:pt x="77" y="32"/>
                      <a:pt x="78" y="32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9" y="32"/>
                      <a:pt x="79" y="31"/>
                      <a:pt x="79" y="31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2"/>
                      <a:pt x="79" y="32"/>
                      <a:pt x="79" y="33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9" y="33"/>
                      <a:pt x="79" y="33"/>
                      <a:pt x="79" y="32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8" y="32"/>
                      <a:pt x="79" y="32"/>
                      <a:pt x="79" y="32"/>
                    </a:cubicBezTo>
                    <a:cubicBezTo>
                      <a:pt x="78" y="33"/>
                      <a:pt x="77" y="32"/>
                      <a:pt x="77" y="33"/>
                    </a:cubicBezTo>
                    <a:cubicBezTo>
                      <a:pt x="76" y="33"/>
                      <a:pt x="77" y="32"/>
                      <a:pt x="77" y="32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5" y="32"/>
                      <a:pt x="74" y="32"/>
                      <a:pt x="74" y="31"/>
                    </a:cubicBezTo>
                    <a:cubicBezTo>
                      <a:pt x="73" y="32"/>
                      <a:pt x="72" y="32"/>
                      <a:pt x="72" y="33"/>
                    </a:cubicBezTo>
                    <a:cubicBezTo>
                      <a:pt x="72" y="32"/>
                      <a:pt x="73" y="31"/>
                      <a:pt x="74" y="3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1"/>
                      <a:pt x="75" y="32"/>
                      <a:pt x="75" y="32"/>
                    </a:cubicBezTo>
                    <a:cubicBezTo>
                      <a:pt x="75" y="32"/>
                      <a:pt x="75" y="31"/>
                      <a:pt x="75" y="31"/>
                    </a:cubicBezTo>
                    <a:cubicBezTo>
                      <a:pt x="75" y="32"/>
                      <a:pt x="75" y="32"/>
                      <a:pt x="76" y="32"/>
                    </a:cubicBezTo>
                    <a:moveTo>
                      <a:pt x="42" y="32"/>
                    </a:moveTo>
                    <a:cubicBezTo>
                      <a:pt x="43" y="32"/>
                      <a:pt x="43" y="31"/>
                      <a:pt x="44" y="30"/>
                    </a:cubicBezTo>
                    <a:cubicBezTo>
                      <a:pt x="43" y="31"/>
                      <a:pt x="44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3" y="33"/>
                      <a:pt x="42" y="34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4"/>
                      <a:pt x="43" y="34"/>
                      <a:pt x="42" y="33"/>
                    </a:cubicBezTo>
                    <a:cubicBezTo>
                      <a:pt x="43" y="33"/>
                      <a:pt x="43" y="33"/>
                      <a:pt x="43" y="32"/>
                    </a:cubicBezTo>
                    <a:cubicBezTo>
                      <a:pt x="43" y="32"/>
                      <a:pt x="43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moveTo>
                      <a:pt x="37" y="30"/>
                    </a:moveTo>
                    <a:cubicBezTo>
                      <a:pt x="37" y="30"/>
                      <a:pt x="36" y="30"/>
                      <a:pt x="36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moveTo>
                      <a:pt x="53" y="30"/>
                    </a:moveTo>
                    <a:cubicBezTo>
                      <a:pt x="53" y="30"/>
                      <a:pt x="53" y="30"/>
                      <a:pt x="53" y="29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3" y="30"/>
                      <a:pt x="54" y="29"/>
                      <a:pt x="54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moveTo>
                      <a:pt x="73" y="30"/>
                    </a:moveTo>
                    <a:cubicBezTo>
                      <a:pt x="73" y="29"/>
                      <a:pt x="72" y="29"/>
                      <a:pt x="72" y="28"/>
                    </a:cubicBezTo>
                    <a:cubicBezTo>
                      <a:pt x="73" y="28"/>
                      <a:pt x="73" y="29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moveTo>
                      <a:pt x="50" y="30"/>
                    </a:moveTo>
                    <a:cubicBezTo>
                      <a:pt x="49" y="29"/>
                      <a:pt x="51" y="29"/>
                      <a:pt x="51" y="28"/>
                    </a:cubicBezTo>
                    <a:cubicBezTo>
                      <a:pt x="51" y="28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2" y="30"/>
                      <a:pt x="52" y="30"/>
                      <a:pt x="52" y="31"/>
                    </a:cubicBezTo>
                    <a:cubicBezTo>
                      <a:pt x="53" y="31"/>
                      <a:pt x="53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1"/>
                      <a:pt x="52" y="31"/>
                      <a:pt x="51" y="31"/>
                    </a:cubicBezTo>
                    <a:cubicBezTo>
                      <a:pt x="51" y="30"/>
                      <a:pt x="51" y="30"/>
                      <a:pt x="51" y="29"/>
                    </a:cubicBezTo>
                    <a:cubicBezTo>
                      <a:pt x="50" y="29"/>
                      <a:pt x="50" y="30"/>
                      <a:pt x="50" y="30"/>
                    </a:cubicBezTo>
                    <a:moveTo>
                      <a:pt x="55" y="29"/>
                    </a:move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8"/>
                      <a:pt x="55" y="28"/>
                      <a:pt x="55" y="29"/>
                    </a:cubicBezTo>
                    <a:moveTo>
                      <a:pt x="57" y="32"/>
                    </a:moveTo>
                    <a:cubicBezTo>
                      <a:pt x="56" y="32"/>
                      <a:pt x="58" y="31"/>
                      <a:pt x="57" y="31"/>
                    </a:cubicBezTo>
                    <a:cubicBezTo>
                      <a:pt x="58" y="30"/>
                      <a:pt x="57" y="29"/>
                      <a:pt x="56" y="29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8" y="29"/>
                      <a:pt x="57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30"/>
                      <a:pt x="58" y="32"/>
                      <a:pt x="59" y="32"/>
                    </a:cubicBezTo>
                    <a:cubicBezTo>
                      <a:pt x="59" y="32"/>
                      <a:pt x="58" y="33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2"/>
                      <a:pt x="58" y="32"/>
                      <a:pt x="57" y="31"/>
                    </a:cubicBezTo>
                    <a:cubicBezTo>
                      <a:pt x="57" y="31"/>
                      <a:pt x="57" y="32"/>
                      <a:pt x="57" y="32"/>
                    </a:cubicBezTo>
                    <a:moveTo>
                      <a:pt x="43" y="30"/>
                    </a:move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3" y="29"/>
                      <a:pt x="42" y="29"/>
                    </a:cubicBezTo>
                    <a:cubicBezTo>
                      <a:pt x="43" y="28"/>
                      <a:pt x="45" y="28"/>
                      <a:pt x="45" y="27"/>
                    </a:cubicBezTo>
                    <a:cubicBezTo>
                      <a:pt x="44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3" y="29"/>
                      <a:pt x="44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moveTo>
                      <a:pt x="82" y="27"/>
                    </a:move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27"/>
                      <a:pt x="82" y="26"/>
                      <a:pt x="82" y="26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6"/>
                      <a:pt x="83" y="26"/>
                      <a:pt x="83" y="26"/>
                    </a:cubicBezTo>
                    <a:cubicBezTo>
                      <a:pt x="83" y="27"/>
                      <a:pt x="82" y="27"/>
                      <a:pt x="82" y="27"/>
                    </a:cubicBezTo>
                    <a:moveTo>
                      <a:pt x="54" y="26"/>
                    </a:moveTo>
                    <a:cubicBezTo>
                      <a:pt x="55" y="26"/>
                      <a:pt x="54" y="25"/>
                      <a:pt x="54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5" y="27"/>
                      <a:pt x="54" y="27"/>
                    </a:cubicBezTo>
                    <a:cubicBezTo>
                      <a:pt x="54" y="26"/>
                      <a:pt x="53" y="27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moveTo>
                      <a:pt x="56" y="25"/>
                    </a:move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6" y="25"/>
                      <a:pt x="56" y="25"/>
                    </a:cubicBezTo>
                    <a:moveTo>
                      <a:pt x="95" y="21"/>
                    </a:moveTo>
                    <a:cubicBezTo>
                      <a:pt x="95" y="21"/>
                      <a:pt x="95" y="21"/>
                      <a:pt x="95" y="21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1"/>
                      <a:pt x="96" y="21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4" y="21"/>
                      <a:pt x="94" y="21"/>
                    </a:cubicBezTo>
                    <a:cubicBezTo>
                      <a:pt x="95" y="21"/>
                      <a:pt x="95" y="21"/>
                      <a:pt x="95" y="21"/>
                    </a:cubicBezTo>
                    <a:moveTo>
                      <a:pt x="42" y="21"/>
                    </a:moveTo>
                    <a:cubicBezTo>
                      <a:pt x="43" y="21"/>
                      <a:pt x="44" y="20"/>
                      <a:pt x="44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1"/>
                      <a:pt x="46" y="21"/>
                      <a:pt x="46" y="21"/>
                    </a:cubicBezTo>
                    <a:cubicBezTo>
                      <a:pt x="46" y="21"/>
                      <a:pt x="46" y="21"/>
                      <a:pt x="45" y="21"/>
                    </a:cubicBezTo>
                    <a:cubicBezTo>
                      <a:pt x="45" y="21"/>
                      <a:pt x="45" y="21"/>
                      <a:pt x="45" y="22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4" y="21"/>
                      <a:pt x="44" y="22"/>
                      <a:pt x="43" y="22"/>
                    </a:cubicBezTo>
                    <a:cubicBezTo>
                      <a:pt x="43" y="22"/>
                      <a:pt x="43" y="22"/>
                      <a:pt x="42" y="2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2"/>
                      <a:pt x="43" y="22"/>
                      <a:pt x="42" y="22"/>
                    </a:cubicBezTo>
                    <a:cubicBezTo>
                      <a:pt x="42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4"/>
                      <a:pt x="45" y="24"/>
                    </a:cubicBezTo>
                    <a:cubicBezTo>
                      <a:pt x="46" y="23"/>
                      <a:pt x="47" y="23"/>
                      <a:pt x="48" y="23"/>
                    </a:cubicBezTo>
                    <a:cubicBezTo>
                      <a:pt x="48" y="23"/>
                      <a:pt x="47" y="23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8" y="24"/>
                    </a:cubicBezTo>
                    <a:cubicBezTo>
                      <a:pt x="47" y="24"/>
                      <a:pt x="46" y="24"/>
                      <a:pt x="47" y="25"/>
                    </a:cubicBezTo>
                    <a:cubicBezTo>
                      <a:pt x="47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3" y="26"/>
                      <a:pt x="43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7"/>
                      <a:pt x="42" y="27"/>
                      <a:pt x="42" y="28"/>
                    </a:cubicBezTo>
                    <a:cubicBezTo>
                      <a:pt x="42" y="28"/>
                      <a:pt x="41" y="28"/>
                      <a:pt x="41" y="28"/>
                    </a:cubicBezTo>
                    <a:cubicBezTo>
                      <a:pt x="40" y="28"/>
                      <a:pt x="39" y="29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8" y="26"/>
                      <a:pt x="38" y="28"/>
                      <a:pt x="36" y="28"/>
                    </a:cubicBezTo>
                    <a:cubicBezTo>
                      <a:pt x="35" y="28"/>
                      <a:pt x="34" y="28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6" y="27"/>
                      <a:pt x="36" y="26"/>
                      <a:pt x="36" y="25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9" y="23"/>
                      <a:pt x="39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8" y="23"/>
                      <a:pt x="37" y="23"/>
                    </a:cubicBezTo>
                    <a:cubicBezTo>
                      <a:pt x="37" y="23"/>
                      <a:pt x="37" y="22"/>
                      <a:pt x="36" y="22"/>
                    </a:cubicBezTo>
                    <a:cubicBezTo>
                      <a:pt x="36" y="22"/>
                      <a:pt x="36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2"/>
                      <a:pt x="34" y="22"/>
                      <a:pt x="35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2"/>
                      <a:pt x="34" y="22"/>
                      <a:pt x="34" y="21"/>
                    </a:cubicBezTo>
                    <a:cubicBezTo>
                      <a:pt x="35" y="21"/>
                      <a:pt x="35" y="21"/>
                      <a:pt x="36" y="21"/>
                    </a:cubicBezTo>
                    <a:cubicBezTo>
                      <a:pt x="36" y="21"/>
                      <a:pt x="37" y="21"/>
                      <a:pt x="38" y="21"/>
                    </a:cubicBezTo>
                    <a:cubicBezTo>
                      <a:pt x="38" y="21"/>
                      <a:pt x="39" y="21"/>
                      <a:pt x="39" y="21"/>
                    </a:cubicBezTo>
                    <a:cubicBezTo>
                      <a:pt x="40" y="21"/>
                      <a:pt x="41" y="21"/>
                      <a:pt x="41" y="20"/>
                    </a:cubicBezTo>
                    <a:cubicBezTo>
                      <a:pt x="42" y="20"/>
                      <a:pt x="42" y="21"/>
                      <a:pt x="42" y="21"/>
                    </a:cubicBezTo>
                    <a:moveTo>
                      <a:pt x="94" y="21"/>
                    </a:moveTo>
                    <a:cubicBezTo>
                      <a:pt x="94" y="20"/>
                      <a:pt x="94" y="19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19"/>
                      <a:pt x="95" y="19"/>
                      <a:pt x="95" y="20"/>
                    </a:cubicBezTo>
                    <a:cubicBezTo>
                      <a:pt x="95" y="20"/>
                      <a:pt x="94" y="20"/>
                      <a:pt x="94" y="21"/>
                    </a:cubicBezTo>
                    <a:moveTo>
                      <a:pt x="35" y="20"/>
                    </a:move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8"/>
                      <a:pt x="35" y="19"/>
                      <a:pt x="35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5" y="18"/>
                      <a:pt x="36" y="19"/>
                      <a:pt x="35" y="20"/>
                    </a:cubicBezTo>
                    <a:moveTo>
                      <a:pt x="33" y="18"/>
                    </a:moveTo>
                    <a:cubicBezTo>
                      <a:pt x="33" y="18"/>
                      <a:pt x="33" y="17"/>
                      <a:pt x="34" y="17"/>
                    </a:cubicBezTo>
                    <a:cubicBezTo>
                      <a:pt x="34" y="18"/>
                      <a:pt x="33" y="18"/>
                      <a:pt x="33" y="18"/>
                    </a:cubicBezTo>
                    <a:moveTo>
                      <a:pt x="41" y="17"/>
                    </a:moveTo>
                    <a:cubicBezTo>
                      <a:pt x="41" y="17"/>
                      <a:pt x="41" y="17"/>
                      <a:pt x="41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2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moveTo>
                      <a:pt x="34" y="16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6" y="16"/>
                    </a:cubicBezTo>
                    <a:cubicBezTo>
                      <a:pt x="35" y="17"/>
                      <a:pt x="35" y="17"/>
                      <a:pt x="34" y="17"/>
                    </a:cubicBezTo>
                    <a:cubicBezTo>
                      <a:pt x="34" y="17"/>
                      <a:pt x="34" y="17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7" y="16"/>
                    </a:move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6"/>
                      <a:pt x="37" y="16"/>
                    </a:cubicBezTo>
                    <a:moveTo>
                      <a:pt x="34" y="16"/>
                    </a:moveTo>
                    <a:cubicBezTo>
                      <a:pt x="34" y="15"/>
                      <a:pt x="35" y="15"/>
                      <a:pt x="35" y="14"/>
                    </a:cubicBezTo>
                    <a:cubicBezTo>
                      <a:pt x="35" y="14"/>
                      <a:pt x="34" y="15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48" y="15"/>
                    </a:moveTo>
                    <a:cubicBezTo>
                      <a:pt x="48" y="14"/>
                      <a:pt x="48" y="12"/>
                      <a:pt x="49" y="12"/>
                    </a:cubicBezTo>
                    <a:cubicBezTo>
                      <a:pt x="49" y="13"/>
                      <a:pt x="48" y="14"/>
                      <a:pt x="48" y="15"/>
                    </a:cubicBezTo>
                    <a:moveTo>
                      <a:pt x="22" y="12"/>
                    </a:moveTo>
                    <a:cubicBezTo>
                      <a:pt x="22" y="12"/>
                      <a:pt x="22" y="11"/>
                      <a:pt x="21" y="11"/>
                    </a:cubicBezTo>
                    <a:cubicBezTo>
                      <a:pt x="22" y="10"/>
                      <a:pt x="22" y="9"/>
                      <a:pt x="23" y="8"/>
                    </a:cubicBezTo>
                    <a:cubicBezTo>
                      <a:pt x="23" y="9"/>
                      <a:pt x="22" y="10"/>
                      <a:pt x="22" y="12"/>
                    </a:cubicBezTo>
                    <a:moveTo>
                      <a:pt x="41" y="0"/>
                    </a:moveTo>
                    <a:cubicBezTo>
                      <a:pt x="39" y="0"/>
                      <a:pt x="41" y="1"/>
                      <a:pt x="40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2"/>
                      <a:pt x="38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2"/>
                    </a:cubicBezTo>
                    <a:cubicBezTo>
                      <a:pt x="35" y="3"/>
                      <a:pt x="33" y="3"/>
                      <a:pt x="32" y="5"/>
                    </a:cubicBezTo>
                    <a:cubicBezTo>
                      <a:pt x="32" y="4"/>
                      <a:pt x="33" y="4"/>
                      <a:pt x="33" y="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4"/>
                      <a:pt x="31" y="4"/>
                    </a:cubicBezTo>
                    <a:cubicBezTo>
                      <a:pt x="31" y="5"/>
                      <a:pt x="28" y="4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4"/>
                      <a:pt x="29" y="4"/>
                      <a:pt x="31" y="3"/>
                    </a:cubicBezTo>
                    <a:cubicBezTo>
                      <a:pt x="33" y="3"/>
                      <a:pt x="35" y="3"/>
                      <a:pt x="37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1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6" y="1"/>
                      <a:pt x="35" y="1"/>
                    </a:cubicBezTo>
                    <a:cubicBezTo>
                      <a:pt x="35" y="1"/>
                      <a:pt x="34" y="1"/>
                      <a:pt x="34" y="2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1"/>
                      <a:pt x="33" y="1"/>
                      <a:pt x="33" y="2"/>
                    </a:cubicBezTo>
                    <a:cubicBezTo>
                      <a:pt x="32" y="2"/>
                      <a:pt x="32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8" y="3"/>
                    </a:cubicBezTo>
                    <a:cubicBezTo>
                      <a:pt x="27" y="3"/>
                      <a:pt x="26" y="4"/>
                      <a:pt x="25" y="4"/>
                    </a:cubicBezTo>
                    <a:cubicBezTo>
                      <a:pt x="25" y="5"/>
                      <a:pt x="25" y="6"/>
                      <a:pt x="25" y="7"/>
                    </a:cubicBezTo>
                    <a:cubicBezTo>
                      <a:pt x="24" y="7"/>
                      <a:pt x="24" y="7"/>
                      <a:pt x="23" y="8"/>
                    </a:cubicBezTo>
                    <a:cubicBezTo>
                      <a:pt x="24" y="7"/>
                      <a:pt x="24" y="6"/>
                      <a:pt x="24" y="6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5"/>
                      <a:pt x="22" y="4"/>
                      <a:pt x="22" y="3"/>
                    </a:cubicBezTo>
                    <a:cubicBezTo>
                      <a:pt x="21" y="3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64"/>
                      <a:pt x="20" y="64"/>
                      <a:pt x="21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3" y="100"/>
                      <a:pt x="53" y="100"/>
                      <a:pt x="53" y="99"/>
                    </a:cubicBezTo>
                    <a:cubicBezTo>
                      <a:pt x="53" y="100"/>
                      <a:pt x="53" y="100"/>
                      <a:pt x="53" y="101"/>
                    </a:cubicBezTo>
                    <a:cubicBezTo>
                      <a:pt x="79" y="101"/>
                      <a:pt x="79" y="101"/>
                      <a:pt x="79" y="101"/>
                    </a:cubicBezTo>
                    <a:cubicBezTo>
                      <a:pt x="79" y="101"/>
                      <a:pt x="78" y="100"/>
                      <a:pt x="78" y="100"/>
                    </a:cubicBezTo>
                    <a:cubicBezTo>
                      <a:pt x="78" y="100"/>
                      <a:pt x="78" y="100"/>
                      <a:pt x="78" y="100"/>
                    </a:cubicBezTo>
                    <a:cubicBezTo>
                      <a:pt x="77" y="100"/>
                      <a:pt x="77" y="100"/>
                      <a:pt x="77" y="101"/>
                    </a:cubicBezTo>
                    <a:cubicBezTo>
                      <a:pt x="77" y="100"/>
                      <a:pt x="78" y="99"/>
                      <a:pt x="78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6" y="100"/>
                      <a:pt x="75" y="100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74" y="100"/>
                      <a:pt x="74" y="101"/>
                      <a:pt x="73" y="101"/>
                    </a:cubicBezTo>
                    <a:cubicBezTo>
                      <a:pt x="73" y="101"/>
                      <a:pt x="73" y="101"/>
                      <a:pt x="73" y="101"/>
                    </a:cubicBezTo>
                    <a:cubicBezTo>
                      <a:pt x="73" y="101"/>
                      <a:pt x="73" y="101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2" y="101"/>
                      <a:pt x="72" y="100"/>
                      <a:pt x="72" y="100"/>
                    </a:cubicBezTo>
                    <a:cubicBezTo>
                      <a:pt x="71" y="100"/>
                      <a:pt x="70" y="101"/>
                      <a:pt x="70" y="101"/>
                    </a:cubicBezTo>
                    <a:cubicBezTo>
                      <a:pt x="70" y="101"/>
                      <a:pt x="70" y="101"/>
                      <a:pt x="69" y="100"/>
                    </a:cubicBezTo>
                    <a:cubicBezTo>
                      <a:pt x="70" y="100"/>
                      <a:pt x="70" y="99"/>
                      <a:pt x="71" y="99"/>
                    </a:cubicBezTo>
                    <a:cubicBezTo>
                      <a:pt x="72" y="97"/>
                      <a:pt x="75" y="98"/>
                      <a:pt x="77" y="96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7" y="96"/>
                      <a:pt x="78" y="95"/>
                      <a:pt x="78" y="95"/>
                    </a:cubicBezTo>
                    <a:cubicBezTo>
                      <a:pt x="79" y="95"/>
                      <a:pt x="78" y="95"/>
                      <a:pt x="78" y="96"/>
                    </a:cubicBezTo>
                    <a:cubicBezTo>
                      <a:pt x="79" y="96"/>
                      <a:pt x="79" y="95"/>
                      <a:pt x="78" y="94"/>
                    </a:cubicBezTo>
                    <a:cubicBezTo>
                      <a:pt x="80" y="95"/>
                      <a:pt x="81" y="95"/>
                      <a:pt x="82" y="95"/>
                    </a:cubicBezTo>
                    <a:cubicBezTo>
                      <a:pt x="82" y="97"/>
                      <a:pt x="83" y="98"/>
                      <a:pt x="84" y="98"/>
                    </a:cubicBezTo>
                    <a:cubicBezTo>
                      <a:pt x="84" y="99"/>
                      <a:pt x="84" y="99"/>
                      <a:pt x="84" y="99"/>
                    </a:cubicBezTo>
                    <a:cubicBezTo>
                      <a:pt x="84" y="99"/>
                      <a:pt x="84" y="100"/>
                      <a:pt x="84" y="100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98" y="90"/>
                      <a:pt x="98" y="90"/>
                      <a:pt x="98" y="89"/>
                    </a:cubicBezTo>
                    <a:cubicBezTo>
                      <a:pt x="98" y="88"/>
                      <a:pt x="98" y="88"/>
                      <a:pt x="98" y="87"/>
                    </a:cubicBezTo>
                    <a:cubicBezTo>
                      <a:pt x="97" y="88"/>
                      <a:pt x="97" y="88"/>
                      <a:pt x="97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6" y="88"/>
                      <a:pt x="95" y="86"/>
                      <a:pt x="94" y="86"/>
                    </a:cubicBezTo>
                    <a:cubicBezTo>
                      <a:pt x="94" y="84"/>
                      <a:pt x="93" y="84"/>
                      <a:pt x="93" y="83"/>
                    </a:cubicBezTo>
                    <a:cubicBezTo>
                      <a:pt x="93" y="82"/>
                      <a:pt x="95" y="81"/>
                      <a:pt x="94" y="79"/>
                    </a:cubicBezTo>
                    <a:cubicBezTo>
                      <a:pt x="94" y="78"/>
                      <a:pt x="95" y="77"/>
                      <a:pt x="95" y="76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94" y="76"/>
                      <a:pt x="93" y="76"/>
                      <a:pt x="92" y="76"/>
                    </a:cubicBezTo>
                    <a:cubicBezTo>
                      <a:pt x="92" y="76"/>
                      <a:pt x="91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89" y="74"/>
                      <a:pt x="87" y="73"/>
                      <a:pt x="86" y="72"/>
                    </a:cubicBezTo>
                    <a:cubicBezTo>
                      <a:pt x="86" y="72"/>
                      <a:pt x="85" y="72"/>
                      <a:pt x="85" y="71"/>
                    </a:cubicBezTo>
                    <a:cubicBezTo>
                      <a:pt x="84" y="69"/>
                      <a:pt x="82" y="69"/>
                      <a:pt x="81" y="68"/>
                    </a:cubicBezTo>
                    <a:cubicBezTo>
                      <a:pt x="81" y="68"/>
                      <a:pt x="81" y="68"/>
                      <a:pt x="80" y="68"/>
                    </a:cubicBezTo>
                    <a:cubicBezTo>
                      <a:pt x="80" y="68"/>
                      <a:pt x="79" y="68"/>
                      <a:pt x="79" y="68"/>
                    </a:cubicBezTo>
                    <a:cubicBezTo>
                      <a:pt x="78" y="68"/>
                      <a:pt x="77" y="68"/>
                      <a:pt x="77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7" y="68"/>
                      <a:pt x="79" y="67"/>
                      <a:pt x="78" y="65"/>
                    </a:cubicBezTo>
                    <a:cubicBezTo>
                      <a:pt x="79" y="64"/>
                      <a:pt x="78" y="63"/>
                      <a:pt x="78" y="62"/>
                    </a:cubicBezTo>
                    <a:cubicBezTo>
                      <a:pt x="78" y="62"/>
                      <a:pt x="78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6" y="62"/>
                      <a:pt x="76" y="64"/>
                      <a:pt x="75" y="64"/>
                    </a:cubicBezTo>
                    <a:cubicBezTo>
                      <a:pt x="75" y="64"/>
                      <a:pt x="75" y="64"/>
                      <a:pt x="75" y="64"/>
                    </a:cubicBezTo>
                    <a:cubicBezTo>
                      <a:pt x="76" y="63"/>
                      <a:pt x="76" y="61"/>
                      <a:pt x="75" y="60"/>
                    </a:cubicBezTo>
                    <a:cubicBezTo>
                      <a:pt x="77" y="60"/>
                      <a:pt x="76" y="59"/>
                      <a:pt x="76" y="58"/>
                    </a:cubicBezTo>
                    <a:cubicBezTo>
                      <a:pt x="76" y="57"/>
                      <a:pt x="78" y="55"/>
                      <a:pt x="78" y="55"/>
                    </a:cubicBezTo>
                    <a:cubicBezTo>
                      <a:pt x="79" y="55"/>
                      <a:pt x="79" y="53"/>
                      <a:pt x="80" y="52"/>
                    </a:cubicBezTo>
                    <a:cubicBezTo>
                      <a:pt x="80" y="52"/>
                      <a:pt x="81" y="51"/>
                      <a:pt x="82" y="51"/>
                    </a:cubicBezTo>
                    <a:cubicBezTo>
                      <a:pt x="81" y="50"/>
                      <a:pt x="81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49"/>
                      <a:pt x="83" y="50"/>
                      <a:pt x="84" y="49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4" y="49"/>
                      <a:pt x="84" y="49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9"/>
                      <a:pt x="84" y="49"/>
                    </a:cubicBezTo>
                    <a:cubicBezTo>
                      <a:pt x="85" y="49"/>
                      <a:pt x="85" y="48"/>
                      <a:pt x="85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7"/>
                      <a:pt x="84" y="46"/>
                      <a:pt x="84" y="45"/>
                    </a:cubicBezTo>
                    <a:cubicBezTo>
                      <a:pt x="85" y="46"/>
                      <a:pt x="86" y="47"/>
                      <a:pt x="87" y="47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7"/>
                      <a:pt x="88" y="45"/>
                      <a:pt x="87" y="44"/>
                    </a:cubicBezTo>
                    <a:cubicBezTo>
                      <a:pt x="87" y="44"/>
                      <a:pt x="86" y="44"/>
                      <a:pt x="86" y="44"/>
                    </a:cubicBezTo>
                    <a:cubicBezTo>
                      <a:pt x="86" y="44"/>
                      <a:pt x="86" y="44"/>
                      <a:pt x="85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4"/>
                      <a:pt x="87" y="44"/>
                      <a:pt x="87" y="43"/>
                    </a:cubicBezTo>
                    <a:cubicBezTo>
                      <a:pt x="86" y="43"/>
                      <a:pt x="86" y="42"/>
                      <a:pt x="85" y="42"/>
                    </a:cubicBezTo>
                    <a:cubicBezTo>
                      <a:pt x="85" y="42"/>
                      <a:pt x="85" y="43"/>
                      <a:pt x="85" y="43"/>
                    </a:cubicBezTo>
                    <a:cubicBezTo>
                      <a:pt x="85" y="42"/>
                      <a:pt x="84" y="42"/>
                      <a:pt x="84" y="42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6" y="43"/>
                      <a:pt x="88" y="44"/>
                      <a:pt x="89" y="45"/>
                    </a:cubicBezTo>
                    <a:cubicBezTo>
                      <a:pt x="89" y="44"/>
                      <a:pt x="89" y="44"/>
                      <a:pt x="89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1" y="44"/>
                      <a:pt x="90" y="43"/>
                      <a:pt x="91" y="42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91" y="42"/>
                      <a:pt x="91" y="42"/>
                      <a:pt x="92" y="42"/>
                    </a:cubicBezTo>
                    <a:cubicBezTo>
                      <a:pt x="92" y="43"/>
                      <a:pt x="91" y="43"/>
                      <a:pt x="92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92" y="43"/>
                      <a:pt x="92" y="43"/>
                      <a:pt x="93" y="44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5" y="42"/>
                      <a:pt x="96" y="41"/>
                      <a:pt x="98" y="39"/>
                    </a:cubicBezTo>
                    <a:cubicBezTo>
                      <a:pt x="97" y="39"/>
                      <a:pt x="96" y="39"/>
                      <a:pt x="95" y="38"/>
                    </a:cubicBezTo>
                    <a:cubicBezTo>
                      <a:pt x="94" y="37"/>
                      <a:pt x="94" y="36"/>
                      <a:pt x="94" y="35"/>
                    </a:cubicBezTo>
                    <a:cubicBezTo>
                      <a:pt x="95" y="35"/>
                      <a:pt x="95" y="36"/>
                      <a:pt x="96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6" y="37"/>
                      <a:pt x="96" y="38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8"/>
                      <a:pt x="97" y="39"/>
                      <a:pt x="98" y="39"/>
                    </a:cubicBezTo>
                    <a:cubicBezTo>
                      <a:pt x="98" y="38"/>
                      <a:pt x="98" y="38"/>
                      <a:pt x="99" y="38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8" y="24"/>
                      <a:pt x="98" y="25"/>
                      <a:pt x="97" y="25"/>
                    </a:cubicBezTo>
                    <a:cubicBezTo>
                      <a:pt x="98" y="24"/>
                      <a:pt x="98" y="22"/>
                      <a:pt x="98" y="20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98" y="20"/>
                      <a:pt x="98" y="21"/>
                      <a:pt x="98" y="21"/>
                    </a:cubicBezTo>
                    <a:cubicBezTo>
                      <a:pt x="98" y="20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8" y="20"/>
                    </a:cubicBezTo>
                    <a:cubicBezTo>
                      <a:pt x="98" y="20"/>
                      <a:pt x="98" y="19"/>
                      <a:pt x="98" y="19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19"/>
                      <a:pt x="96" y="19"/>
                      <a:pt x="96" y="19"/>
                    </a:cubicBezTo>
                    <a:cubicBezTo>
                      <a:pt x="96" y="18"/>
                      <a:pt x="97" y="18"/>
                      <a:pt x="98" y="17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97" y="16"/>
                      <a:pt x="97" y="16"/>
                      <a:pt x="98" y="16"/>
                    </a:cubicBezTo>
                    <a:cubicBezTo>
                      <a:pt x="98" y="16"/>
                      <a:pt x="98" y="16"/>
                      <a:pt x="98" y="17"/>
                    </a:cubicBezTo>
                    <a:cubicBezTo>
                      <a:pt x="98" y="17"/>
                      <a:pt x="98" y="16"/>
                      <a:pt x="98" y="16"/>
                    </a:cubicBezTo>
                    <a:cubicBezTo>
                      <a:pt x="98" y="16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9" y="17"/>
                    </a:cubicBezTo>
                    <a:cubicBezTo>
                      <a:pt x="99" y="17"/>
                      <a:pt x="99" y="17"/>
                      <a:pt x="99" y="16"/>
                    </a:cubicBezTo>
                    <a:cubicBezTo>
                      <a:pt x="99" y="16"/>
                      <a:pt x="98" y="16"/>
                      <a:pt x="98" y="15"/>
                    </a:cubicBezTo>
                    <a:cubicBezTo>
                      <a:pt x="98" y="14"/>
                      <a:pt x="98" y="12"/>
                      <a:pt x="99" y="11"/>
                    </a:cubicBezTo>
                    <a:cubicBezTo>
                      <a:pt x="98" y="10"/>
                      <a:pt x="99" y="10"/>
                      <a:pt x="98" y="9"/>
                    </a:cubicBezTo>
                    <a:cubicBezTo>
                      <a:pt x="98" y="9"/>
                      <a:pt x="98" y="8"/>
                      <a:pt x="98" y="8"/>
                    </a:cubicBezTo>
                    <a:cubicBezTo>
                      <a:pt x="98" y="8"/>
                      <a:pt x="97" y="8"/>
                      <a:pt x="98" y="7"/>
                    </a:cubicBezTo>
                    <a:cubicBezTo>
                      <a:pt x="97" y="7"/>
                      <a:pt x="97" y="7"/>
                      <a:pt x="96" y="6"/>
                    </a:cubicBezTo>
                    <a:cubicBezTo>
                      <a:pt x="96" y="7"/>
                      <a:pt x="95" y="7"/>
                      <a:pt x="95" y="8"/>
                    </a:cubicBezTo>
                    <a:cubicBezTo>
                      <a:pt x="95" y="8"/>
                      <a:pt x="95" y="8"/>
                      <a:pt x="95" y="9"/>
                    </a:cubicBezTo>
                    <a:cubicBezTo>
                      <a:pt x="95" y="9"/>
                      <a:pt x="95" y="10"/>
                      <a:pt x="94" y="10"/>
                    </a:cubicBezTo>
                    <a:cubicBezTo>
                      <a:pt x="95" y="9"/>
                      <a:pt x="94" y="9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3" y="9"/>
                      <a:pt x="93" y="10"/>
                      <a:pt x="93" y="10"/>
                    </a:cubicBezTo>
                    <a:cubicBezTo>
                      <a:pt x="92" y="10"/>
                      <a:pt x="92" y="11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2" y="12"/>
                      <a:pt x="92" y="12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1" y="13"/>
                      <a:pt x="90" y="14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2" y="17"/>
                      <a:pt x="92" y="18"/>
                      <a:pt x="92" y="18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18"/>
                      <a:pt x="92" y="18"/>
                      <a:pt x="93" y="18"/>
                    </a:cubicBezTo>
                    <a:cubicBezTo>
                      <a:pt x="93" y="19"/>
                      <a:pt x="94" y="19"/>
                      <a:pt x="94" y="19"/>
                    </a:cubicBezTo>
                    <a:cubicBezTo>
                      <a:pt x="94" y="19"/>
                      <a:pt x="94" y="20"/>
                      <a:pt x="93" y="20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2" y="20"/>
                    </a:cubicBezTo>
                    <a:cubicBezTo>
                      <a:pt x="92" y="20"/>
                      <a:pt x="93" y="20"/>
                      <a:pt x="93" y="20"/>
                    </a:cubicBezTo>
                    <a:cubicBezTo>
                      <a:pt x="92" y="21"/>
                      <a:pt x="91" y="21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2" y="22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3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3" y="23"/>
                      <a:pt x="92" y="23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1" y="24"/>
                      <a:pt x="90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8" y="25"/>
                      <a:pt x="88" y="25"/>
                      <a:pt x="89" y="25"/>
                    </a:cubicBezTo>
                    <a:cubicBezTo>
                      <a:pt x="87" y="25"/>
                      <a:pt x="88" y="27"/>
                      <a:pt x="87" y="29"/>
                    </a:cubicBezTo>
                    <a:cubicBezTo>
                      <a:pt x="87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7" y="29"/>
                      <a:pt x="87" y="29"/>
                      <a:pt x="86" y="30"/>
                    </a:cubicBezTo>
                    <a:cubicBezTo>
                      <a:pt x="86" y="29"/>
                      <a:pt x="86" y="29"/>
                      <a:pt x="85" y="29"/>
                    </a:cubicBezTo>
                    <a:cubicBezTo>
                      <a:pt x="85" y="29"/>
                      <a:pt x="85" y="30"/>
                      <a:pt x="85" y="30"/>
                    </a:cubicBezTo>
                    <a:cubicBezTo>
                      <a:pt x="85" y="30"/>
                      <a:pt x="84" y="29"/>
                      <a:pt x="85" y="28"/>
                    </a:cubicBezTo>
                    <a:cubicBezTo>
                      <a:pt x="85" y="29"/>
                      <a:pt x="86" y="29"/>
                      <a:pt x="86" y="29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6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86" y="27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7" y="25"/>
                      <a:pt x="87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6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7" y="24"/>
                      <a:pt x="87" y="24"/>
                    </a:cubicBezTo>
                    <a:cubicBezTo>
                      <a:pt x="87" y="23"/>
                      <a:pt x="86" y="24"/>
                      <a:pt x="86" y="23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5" y="22"/>
                      <a:pt x="86" y="22"/>
                      <a:pt x="85" y="22"/>
                    </a:cubicBezTo>
                    <a:cubicBezTo>
                      <a:pt x="85" y="22"/>
                      <a:pt x="85" y="23"/>
                      <a:pt x="84" y="23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3" y="22"/>
                      <a:pt x="84" y="23"/>
                      <a:pt x="84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5"/>
                      <a:pt x="84" y="25"/>
                      <a:pt x="84" y="26"/>
                    </a:cubicBezTo>
                    <a:cubicBezTo>
                      <a:pt x="83" y="25"/>
                      <a:pt x="83" y="24"/>
                      <a:pt x="83" y="23"/>
                    </a:cubicBezTo>
                    <a:cubicBezTo>
                      <a:pt x="82" y="24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1" y="24"/>
                      <a:pt x="80" y="24"/>
                      <a:pt x="79" y="24"/>
                    </a:cubicBezTo>
                    <a:cubicBezTo>
                      <a:pt x="79" y="25"/>
                      <a:pt x="78" y="25"/>
                      <a:pt x="77" y="25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3"/>
                      <a:pt x="75" y="23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4" y="22"/>
                      <a:pt x="74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3" y="22"/>
                      <a:pt x="73" y="21"/>
                    </a:cubicBezTo>
                    <a:cubicBezTo>
                      <a:pt x="73" y="21"/>
                      <a:pt x="73" y="21"/>
                      <a:pt x="73" y="20"/>
                    </a:cubicBezTo>
                    <a:cubicBezTo>
                      <a:pt x="72" y="20"/>
                      <a:pt x="73" y="19"/>
                      <a:pt x="73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1" y="17"/>
                      <a:pt x="70" y="17"/>
                      <a:pt x="69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8"/>
                      <a:pt x="67" y="18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7" y="18"/>
                      <a:pt x="67" y="18"/>
                    </a:cubicBezTo>
                    <a:cubicBezTo>
                      <a:pt x="67" y="18"/>
                      <a:pt x="67" y="18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8" y="20"/>
                      <a:pt x="68" y="20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19"/>
                      <a:pt x="67" y="19"/>
                      <a:pt x="68" y="19"/>
                    </a:cubicBezTo>
                    <a:cubicBezTo>
                      <a:pt x="68" y="19"/>
                      <a:pt x="68" y="19"/>
                      <a:pt x="69" y="19"/>
                    </a:cubicBezTo>
                    <a:cubicBezTo>
                      <a:pt x="69" y="19"/>
                      <a:pt x="69" y="19"/>
                      <a:pt x="70" y="18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8"/>
                      <a:pt x="71" y="18"/>
                      <a:pt x="71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9"/>
                      <a:pt x="72" y="19"/>
                      <a:pt x="71" y="19"/>
                    </a:cubicBezTo>
                    <a:cubicBezTo>
                      <a:pt x="71" y="19"/>
                      <a:pt x="71" y="19"/>
                      <a:pt x="70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9" y="20"/>
                      <a:pt x="68" y="20"/>
                      <a:pt x="67" y="20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1"/>
                      <a:pt x="67" y="21"/>
                      <a:pt x="66" y="21"/>
                    </a:cubicBezTo>
                    <a:cubicBezTo>
                      <a:pt x="67" y="22"/>
                      <a:pt x="65" y="23"/>
                      <a:pt x="66" y="24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5"/>
                      <a:pt x="66" y="25"/>
                      <a:pt x="65" y="25"/>
                    </a:cubicBezTo>
                    <a:cubicBezTo>
                      <a:pt x="64" y="26"/>
                      <a:pt x="65" y="27"/>
                      <a:pt x="65" y="28"/>
                    </a:cubicBezTo>
                    <a:cubicBezTo>
                      <a:pt x="64" y="26"/>
                      <a:pt x="64" y="26"/>
                      <a:pt x="64" y="24"/>
                    </a:cubicBezTo>
                    <a:cubicBezTo>
                      <a:pt x="64" y="23"/>
                      <a:pt x="65" y="23"/>
                      <a:pt x="64" y="22"/>
                    </a:cubicBezTo>
                    <a:cubicBezTo>
                      <a:pt x="64" y="22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2"/>
                      <a:pt x="64" y="22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3" y="20"/>
                      <a:pt x="63" y="20"/>
                    </a:cubicBezTo>
                    <a:cubicBezTo>
                      <a:pt x="62" y="20"/>
                      <a:pt x="60" y="20"/>
                      <a:pt x="59" y="2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20"/>
                      <a:pt x="59" y="20"/>
                      <a:pt x="58" y="20"/>
                    </a:cubicBezTo>
                    <a:cubicBezTo>
                      <a:pt x="57" y="20"/>
                      <a:pt x="56" y="19"/>
                      <a:pt x="54" y="19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7" y="14"/>
                      <a:pt x="5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2" y="11"/>
                      <a:pt x="49" y="10"/>
                      <a:pt x="49" y="7"/>
                    </a:cubicBezTo>
                    <a:cubicBezTo>
                      <a:pt x="48" y="7"/>
                      <a:pt x="47" y="6"/>
                      <a:pt x="46" y="6"/>
                    </a:cubicBezTo>
                    <a:cubicBezTo>
                      <a:pt x="46" y="7"/>
                      <a:pt x="45" y="8"/>
                      <a:pt x="44" y="8"/>
                    </a:cubicBezTo>
                    <a:cubicBezTo>
                      <a:pt x="44" y="8"/>
                      <a:pt x="43" y="8"/>
                      <a:pt x="43" y="7"/>
                    </a:cubicBezTo>
                    <a:cubicBezTo>
                      <a:pt x="43" y="7"/>
                      <a:pt x="44" y="7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5"/>
                      <a:pt x="45" y="5"/>
                      <a:pt x="45" y="4"/>
                    </a:cubicBezTo>
                    <a:cubicBezTo>
                      <a:pt x="44" y="4"/>
                      <a:pt x="44" y="5"/>
                      <a:pt x="43" y="5"/>
                    </a:cubicBezTo>
                    <a:cubicBezTo>
                      <a:pt x="43" y="5"/>
                      <a:pt x="43" y="6"/>
                      <a:pt x="43" y="6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1" y="6"/>
                      <a:pt x="41" y="7"/>
                    </a:cubicBezTo>
                    <a:cubicBezTo>
                      <a:pt x="41" y="7"/>
                      <a:pt x="41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ubicBezTo>
                      <a:pt x="40" y="4"/>
                      <a:pt x="41" y="2"/>
                      <a:pt x="4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1" name="Freeform 97"/>
              <p:cNvSpPr>
                <a:spLocks noEditPoints="1"/>
              </p:cNvSpPr>
              <p:nvPr/>
            </p:nvSpPr>
            <p:spPr bwMode="auto">
              <a:xfrm>
                <a:off x="7327373" y="3587452"/>
                <a:ext cx="282094" cy="539950"/>
              </a:xfrm>
              <a:custGeom>
                <a:avLst/>
                <a:gdLst>
                  <a:gd name="T0" fmla="*/ 145 w 177"/>
                  <a:gd name="T1" fmla="*/ 339 h 339"/>
                  <a:gd name="T2" fmla="*/ 145 w 177"/>
                  <a:gd name="T3" fmla="*/ 339 h 339"/>
                  <a:gd name="T4" fmla="*/ 177 w 177"/>
                  <a:gd name="T5" fmla="*/ 214 h 339"/>
                  <a:gd name="T6" fmla="*/ 177 w 177"/>
                  <a:gd name="T7" fmla="*/ 214 h 339"/>
                  <a:gd name="T8" fmla="*/ 177 w 177"/>
                  <a:gd name="T9" fmla="*/ 214 h 339"/>
                  <a:gd name="T10" fmla="*/ 154 w 177"/>
                  <a:gd name="T11" fmla="*/ 104 h 339"/>
                  <a:gd name="T12" fmla="*/ 150 w 177"/>
                  <a:gd name="T13" fmla="*/ 108 h 339"/>
                  <a:gd name="T14" fmla="*/ 151 w 177"/>
                  <a:gd name="T15" fmla="*/ 109 h 339"/>
                  <a:gd name="T16" fmla="*/ 151 w 177"/>
                  <a:gd name="T17" fmla="*/ 109 h 339"/>
                  <a:gd name="T18" fmla="*/ 151 w 177"/>
                  <a:gd name="T19" fmla="*/ 109 h 339"/>
                  <a:gd name="T20" fmla="*/ 154 w 177"/>
                  <a:gd name="T21" fmla="*/ 106 h 339"/>
                  <a:gd name="T22" fmla="*/ 155 w 177"/>
                  <a:gd name="T23" fmla="*/ 106 h 339"/>
                  <a:gd name="T24" fmla="*/ 155 w 177"/>
                  <a:gd name="T25" fmla="*/ 106 h 339"/>
                  <a:gd name="T26" fmla="*/ 155 w 177"/>
                  <a:gd name="T27" fmla="*/ 106 h 339"/>
                  <a:gd name="T28" fmla="*/ 157 w 177"/>
                  <a:gd name="T29" fmla="*/ 106 h 339"/>
                  <a:gd name="T30" fmla="*/ 155 w 177"/>
                  <a:gd name="T31" fmla="*/ 104 h 339"/>
                  <a:gd name="T32" fmla="*/ 154 w 177"/>
                  <a:gd name="T33" fmla="*/ 105 h 339"/>
                  <a:gd name="T34" fmla="*/ 154 w 177"/>
                  <a:gd name="T35" fmla="*/ 104 h 339"/>
                  <a:gd name="T36" fmla="*/ 108 w 177"/>
                  <a:gd name="T37" fmla="*/ 103 h 339"/>
                  <a:gd name="T38" fmla="*/ 108 w 177"/>
                  <a:gd name="T39" fmla="*/ 103 h 339"/>
                  <a:gd name="T40" fmla="*/ 108 w 177"/>
                  <a:gd name="T41" fmla="*/ 103 h 339"/>
                  <a:gd name="T42" fmla="*/ 154 w 177"/>
                  <a:gd name="T43" fmla="*/ 103 h 339"/>
                  <a:gd name="T44" fmla="*/ 153 w 177"/>
                  <a:gd name="T45" fmla="*/ 104 h 339"/>
                  <a:gd name="T46" fmla="*/ 154 w 177"/>
                  <a:gd name="T47" fmla="*/ 104 h 339"/>
                  <a:gd name="T48" fmla="*/ 155 w 177"/>
                  <a:gd name="T49" fmla="*/ 104 h 339"/>
                  <a:gd name="T50" fmla="*/ 154 w 177"/>
                  <a:gd name="T51" fmla="*/ 103 h 339"/>
                  <a:gd name="T52" fmla="*/ 41 w 177"/>
                  <a:gd name="T53" fmla="*/ 89 h 339"/>
                  <a:gd name="T54" fmla="*/ 41 w 177"/>
                  <a:gd name="T55" fmla="*/ 89 h 339"/>
                  <a:gd name="T56" fmla="*/ 41 w 177"/>
                  <a:gd name="T57" fmla="*/ 89 h 339"/>
                  <a:gd name="T58" fmla="*/ 168 w 177"/>
                  <a:gd name="T59" fmla="*/ 75 h 339"/>
                  <a:gd name="T60" fmla="*/ 168 w 177"/>
                  <a:gd name="T61" fmla="*/ 75 h 339"/>
                  <a:gd name="T62" fmla="*/ 168 w 177"/>
                  <a:gd name="T63" fmla="*/ 75 h 339"/>
                  <a:gd name="T64" fmla="*/ 165 w 177"/>
                  <a:gd name="T65" fmla="*/ 65 h 339"/>
                  <a:gd name="T66" fmla="*/ 165 w 177"/>
                  <a:gd name="T67" fmla="*/ 65 h 339"/>
                  <a:gd name="T68" fmla="*/ 165 w 177"/>
                  <a:gd name="T69" fmla="*/ 65 h 339"/>
                  <a:gd name="T70" fmla="*/ 163 w 177"/>
                  <a:gd name="T71" fmla="*/ 58 h 339"/>
                  <a:gd name="T72" fmla="*/ 163 w 177"/>
                  <a:gd name="T73" fmla="*/ 58 h 339"/>
                  <a:gd name="T74" fmla="*/ 163 w 177"/>
                  <a:gd name="T75" fmla="*/ 58 h 339"/>
                  <a:gd name="T76" fmla="*/ 29 w 177"/>
                  <a:gd name="T77" fmla="*/ 46 h 339"/>
                  <a:gd name="T78" fmla="*/ 29 w 177"/>
                  <a:gd name="T79" fmla="*/ 46 h 339"/>
                  <a:gd name="T80" fmla="*/ 85 w 177"/>
                  <a:gd name="T81" fmla="*/ 34 h 339"/>
                  <a:gd name="T82" fmla="*/ 85 w 177"/>
                  <a:gd name="T83" fmla="*/ 34 h 339"/>
                  <a:gd name="T84" fmla="*/ 85 w 177"/>
                  <a:gd name="T85" fmla="*/ 34 h 339"/>
                  <a:gd name="T86" fmla="*/ 106 w 177"/>
                  <a:gd name="T87" fmla="*/ 29 h 339"/>
                  <a:gd name="T88" fmla="*/ 106 w 177"/>
                  <a:gd name="T89" fmla="*/ 29 h 339"/>
                  <a:gd name="T90" fmla="*/ 118 w 177"/>
                  <a:gd name="T91" fmla="*/ 25 h 339"/>
                  <a:gd name="T92" fmla="*/ 118 w 177"/>
                  <a:gd name="T93" fmla="*/ 25 h 339"/>
                  <a:gd name="T94" fmla="*/ 118 w 177"/>
                  <a:gd name="T95" fmla="*/ 25 h 339"/>
                  <a:gd name="T96" fmla="*/ 108 w 177"/>
                  <a:gd name="T97" fmla="*/ 21 h 339"/>
                  <a:gd name="T98" fmla="*/ 108 w 177"/>
                  <a:gd name="T99" fmla="*/ 21 h 339"/>
                  <a:gd name="T100" fmla="*/ 55 w 177"/>
                  <a:gd name="T101" fmla="*/ 1 h 339"/>
                  <a:gd name="T102" fmla="*/ 55 w 177"/>
                  <a:gd name="T103" fmla="*/ 1 h 339"/>
                  <a:gd name="T104" fmla="*/ 55 w 177"/>
                  <a:gd name="T105" fmla="*/ 1 h 339"/>
                  <a:gd name="T106" fmla="*/ 0 w 177"/>
                  <a:gd name="T107" fmla="*/ 1 h 339"/>
                  <a:gd name="T108" fmla="*/ 0 w 177"/>
                  <a:gd name="T109" fmla="*/ 1 h 339"/>
                  <a:gd name="T110" fmla="*/ 2 w 177"/>
                  <a:gd name="T111" fmla="*/ 0 h 339"/>
                  <a:gd name="T112" fmla="*/ 2 w 177"/>
                  <a:gd name="T113" fmla="*/ 0 h 339"/>
                  <a:gd name="T114" fmla="*/ 2 w 177"/>
                  <a:gd name="T115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7" h="339">
                    <a:moveTo>
                      <a:pt x="145" y="339"/>
                    </a:moveTo>
                    <a:cubicBezTo>
                      <a:pt x="145" y="339"/>
                      <a:pt x="145" y="339"/>
                      <a:pt x="145" y="339"/>
                    </a:cubicBezTo>
                    <a:moveTo>
                      <a:pt x="177" y="214"/>
                    </a:moveTo>
                    <a:cubicBezTo>
                      <a:pt x="177" y="214"/>
                      <a:pt x="177" y="214"/>
                      <a:pt x="177" y="214"/>
                    </a:cubicBezTo>
                    <a:cubicBezTo>
                      <a:pt x="177" y="214"/>
                      <a:pt x="177" y="214"/>
                      <a:pt x="177" y="214"/>
                    </a:cubicBezTo>
                    <a:moveTo>
                      <a:pt x="154" y="104"/>
                    </a:moveTo>
                    <a:cubicBezTo>
                      <a:pt x="152" y="105"/>
                      <a:pt x="150" y="105"/>
                      <a:pt x="150" y="108"/>
                    </a:cubicBezTo>
                    <a:cubicBezTo>
                      <a:pt x="151" y="108"/>
                      <a:pt x="150" y="109"/>
                      <a:pt x="151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2" y="108"/>
                      <a:pt x="154" y="108"/>
                      <a:pt x="154" y="106"/>
                    </a:cubicBezTo>
                    <a:cubicBezTo>
                      <a:pt x="155" y="106"/>
                      <a:pt x="155" y="106"/>
                      <a:pt x="155" y="106"/>
                    </a:cubicBezTo>
                    <a:cubicBezTo>
                      <a:pt x="155" y="106"/>
                      <a:pt x="155" y="106"/>
                      <a:pt x="155" y="106"/>
                    </a:cubicBezTo>
                    <a:cubicBezTo>
                      <a:pt x="155" y="106"/>
                      <a:pt x="155" y="106"/>
                      <a:pt x="155" y="106"/>
                    </a:cubicBezTo>
                    <a:cubicBezTo>
                      <a:pt x="156" y="106"/>
                      <a:pt x="156" y="106"/>
                      <a:pt x="157" y="106"/>
                    </a:cubicBezTo>
                    <a:cubicBezTo>
                      <a:pt x="156" y="105"/>
                      <a:pt x="156" y="105"/>
                      <a:pt x="155" y="104"/>
                    </a:cubicBezTo>
                    <a:cubicBezTo>
                      <a:pt x="155" y="104"/>
                      <a:pt x="154" y="105"/>
                      <a:pt x="154" y="105"/>
                    </a:cubicBezTo>
                    <a:cubicBezTo>
                      <a:pt x="154" y="104"/>
                      <a:pt x="154" y="104"/>
                      <a:pt x="154" y="104"/>
                    </a:cubicBezTo>
                    <a:moveTo>
                      <a:pt x="108" y="103"/>
                    </a:moveTo>
                    <a:cubicBezTo>
                      <a:pt x="108" y="103"/>
                      <a:pt x="108" y="103"/>
                      <a:pt x="108" y="103"/>
                    </a:cubicBezTo>
                    <a:cubicBezTo>
                      <a:pt x="108" y="103"/>
                      <a:pt x="108" y="103"/>
                      <a:pt x="108" y="103"/>
                    </a:cubicBezTo>
                    <a:moveTo>
                      <a:pt x="154" y="103"/>
                    </a:moveTo>
                    <a:cubicBezTo>
                      <a:pt x="154" y="104"/>
                      <a:pt x="153" y="103"/>
                      <a:pt x="153" y="104"/>
                    </a:cubicBezTo>
                    <a:cubicBezTo>
                      <a:pt x="153" y="104"/>
                      <a:pt x="154" y="104"/>
                      <a:pt x="154" y="104"/>
                    </a:cubicBezTo>
                    <a:cubicBezTo>
                      <a:pt x="154" y="104"/>
                      <a:pt x="154" y="104"/>
                      <a:pt x="155" y="104"/>
                    </a:cubicBezTo>
                    <a:cubicBezTo>
                      <a:pt x="154" y="104"/>
                      <a:pt x="154" y="104"/>
                      <a:pt x="154" y="103"/>
                    </a:cubicBezTo>
                    <a:moveTo>
                      <a:pt x="41" y="89"/>
                    </a:moveTo>
                    <a:cubicBezTo>
                      <a:pt x="41" y="89"/>
                      <a:pt x="41" y="89"/>
                      <a:pt x="41" y="89"/>
                    </a:cubicBezTo>
                    <a:cubicBezTo>
                      <a:pt x="41" y="89"/>
                      <a:pt x="41" y="89"/>
                      <a:pt x="41" y="89"/>
                    </a:cubicBezTo>
                    <a:moveTo>
                      <a:pt x="168" y="75"/>
                    </a:move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moveTo>
                      <a:pt x="165" y="65"/>
                    </a:moveTo>
                    <a:cubicBezTo>
                      <a:pt x="165" y="65"/>
                      <a:pt x="165" y="65"/>
                      <a:pt x="165" y="65"/>
                    </a:cubicBezTo>
                    <a:cubicBezTo>
                      <a:pt x="165" y="65"/>
                      <a:pt x="165" y="65"/>
                      <a:pt x="165" y="65"/>
                    </a:cubicBezTo>
                    <a:moveTo>
                      <a:pt x="163" y="58"/>
                    </a:moveTo>
                    <a:cubicBezTo>
                      <a:pt x="163" y="58"/>
                      <a:pt x="163" y="58"/>
                      <a:pt x="163" y="58"/>
                    </a:cubicBezTo>
                    <a:cubicBezTo>
                      <a:pt x="163" y="58"/>
                      <a:pt x="163" y="58"/>
                      <a:pt x="163" y="58"/>
                    </a:cubicBezTo>
                    <a:moveTo>
                      <a:pt x="29" y="46"/>
                    </a:moveTo>
                    <a:cubicBezTo>
                      <a:pt x="29" y="46"/>
                      <a:pt x="29" y="46"/>
                      <a:pt x="29" y="46"/>
                    </a:cubicBezTo>
                    <a:moveTo>
                      <a:pt x="85" y="34"/>
                    </a:moveTo>
                    <a:cubicBezTo>
                      <a:pt x="85" y="34"/>
                      <a:pt x="85" y="34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moveTo>
                      <a:pt x="106" y="29"/>
                    </a:moveTo>
                    <a:cubicBezTo>
                      <a:pt x="106" y="29"/>
                      <a:pt x="106" y="29"/>
                      <a:pt x="106" y="29"/>
                    </a:cubicBezTo>
                    <a:moveTo>
                      <a:pt x="118" y="25"/>
                    </a:moveTo>
                    <a:cubicBezTo>
                      <a:pt x="118" y="25"/>
                      <a:pt x="118" y="25"/>
                      <a:pt x="118" y="25"/>
                    </a:cubicBezTo>
                    <a:cubicBezTo>
                      <a:pt x="118" y="25"/>
                      <a:pt x="118" y="25"/>
                      <a:pt x="118" y="25"/>
                    </a:cubicBezTo>
                    <a:moveTo>
                      <a:pt x="108" y="21"/>
                    </a:moveTo>
                    <a:cubicBezTo>
                      <a:pt x="108" y="21"/>
                      <a:pt x="108" y="21"/>
                      <a:pt x="108" y="21"/>
                    </a:cubicBezTo>
                    <a:moveTo>
                      <a:pt x="55" y="1"/>
                    </a:move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2" name="Freeform 98"/>
              <p:cNvSpPr>
                <a:spLocks/>
              </p:cNvSpPr>
              <p:nvPr/>
            </p:nvSpPr>
            <p:spPr bwMode="auto">
              <a:xfrm>
                <a:off x="7575804" y="4055364"/>
                <a:ext cx="3366" cy="8079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0 w 2"/>
                  <a:gd name="T5" fmla="*/ 2 h 5"/>
                  <a:gd name="T6" fmla="*/ 0 w 2"/>
                  <a:gd name="T7" fmla="*/ 5 h 5"/>
                  <a:gd name="T8" fmla="*/ 1 w 2"/>
                  <a:gd name="T9" fmla="*/ 5 h 5"/>
                  <a:gd name="T10" fmla="*/ 1 w 2"/>
                  <a:gd name="T11" fmla="*/ 5 h 5"/>
                  <a:gd name="T12" fmla="*/ 1 w 2"/>
                  <a:gd name="T13" fmla="*/ 5 h 5"/>
                  <a:gd name="T14" fmla="*/ 2 w 2"/>
                  <a:gd name="T15" fmla="*/ 4 h 5"/>
                  <a:gd name="T16" fmla="*/ 2 w 2"/>
                  <a:gd name="T17" fmla="*/ 3 h 5"/>
                  <a:gd name="T18" fmla="*/ 1 w 2"/>
                  <a:gd name="T19" fmla="*/ 2 h 5"/>
                  <a:gd name="T20" fmla="*/ 1 w 2"/>
                  <a:gd name="T21" fmla="*/ 2 h 5"/>
                  <a:gd name="T22" fmla="*/ 2 w 2"/>
                  <a:gd name="T23" fmla="*/ 2 h 5"/>
                  <a:gd name="T24" fmla="*/ 2 w 2"/>
                  <a:gd name="T25" fmla="*/ 2 h 5"/>
                  <a:gd name="T26" fmla="*/ 2 w 2"/>
                  <a:gd name="T27" fmla="*/ 2 h 5"/>
                  <a:gd name="T28" fmla="*/ 1 w 2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3" name="Freeform 99"/>
              <p:cNvSpPr>
                <a:spLocks/>
              </p:cNvSpPr>
              <p:nvPr/>
            </p:nvSpPr>
            <p:spPr bwMode="auto">
              <a:xfrm>
                <a:off x="8415353" y="3629193"/>
                <a:ext cx="4713" cy="7406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2 h 5"/>
                  <a:gd name="T4" fmla="*/ 2 w 3"/>
                  <a:gd name="T5" fmla="*/ 5 h 5"/>
                  <a:gd name="T6" fmla="*/ 3 w 3"/>
                  <a:gd name="T7" fmla="*/ 2 h 5"/>
                  <a:gd name="T8" fmla="*/ 2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2"/>
                      <a:pt x="1" y="5"/>
                      <a:pt x="2" y="5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4" name="Freeform 100"/>
              <p:cNvSpPr>
                <a:spLocks/>
              </p:cNvSpPr>
              <p:nvPr/>
            </p:nvSpPr>
            <p:spPr bwMode="auto">
              <a:xfrm>
                <a:off x="8367552" y="3641985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5" name="Freeform 101"/>
              <p:cNvSpPr>
                <a:spLocks/>
              </p:cNvSpPr>
              <p:nvPr/>
            </p:nvSpPr>
            <p:spPr bwMode="auto">
              <a:xfrm>
                <a:off x="8438917" y="3659490"/>
                <a:ext cx="6733" cy="4713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1 h 3"/>
                  <a:gd name="T10" fmla="*/ 4 w 4"/>
                  <a:gd name="T11" fmla="*/ 3 h 3"/>
                  <a:gd name="T12" fmla="*/ 1 w 4"/>
                  <a:gd name="T13" fmla="*/ 0 h 3"/>
                  <a:gd name="T14" fmla="*/ 1 w 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3"/>
                      <a:pt x="4" y="3"/>
                    </a:cubicBezTo>
                    <a:cubicBezTo>
                      <a:pt x="3" y="2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6" name="Freeform 102"/>
              <p:cNvSpPr>
                <a:spLocks/>
              </p:cNvSpPr>
              <p:nvPr/>
            </p:nvSpPr>
            <p:spPr bwMode="auto">
              <a:xfrm>
                <a:off x="8446996" y="3662183"/>
                <a:ext cx="4713" cy="3366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7" name="Freeform 103"/>
              <p:cNvSpPr>
                <a:spLocks/>
              </p:cNvSpPr>
              <p:nvPr/>
            </p:nvSpPr>
            <p:spPr bwMode="auto">
              <a:xfrm>
                <a:off x="8472579" y="3674975"/>
                <a:ext cx="3366" cy="202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1 h 1"/>
                  <a:gd name="T10" fmla="*/ 2 w 2"/>
                  <a:gd name="T11" fmla="*/ 0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8" name="Freeform 104"/>
              <p:cNvSpPr>
                <a:spLocks/>
              </p:cNvSpPr>
              <p:nvPr/>
            </p:nvSpPr>
            <p:spPr bwMode="auto">
              <a:xfrm>
                <a:off x="8502876" y="3678341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9" name="Freeform 105"/>
              <p:cNvSpPr>
                <a:spLocks/>
              </p:cNvSpPr>
              <p:nvPr/>
            </p:nvSpPr>
            <p:spPr bwMode="auto">
              <a:xfrm>
                <a:off x="8477292" y="3678341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0" name="Freeform 106"/>
              <p:cNvSpPr>
                <a:spLocks/>
              </p:cNvSpPr>
              <p:nvPr/>
            </p:nvSpPr>
            <p:spPr bwMode="auto">
              <a:xfrm>
                <a:off x="8494797" y="3679688"/>
                <a:ext cx="0" cy="202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1" name="Freeform 107"/>
              <p:cNvSpPr>
                <a:spLocks/>
              </p:cNvSpPr>
              <p:nvPr/>
            </p:nvSpPr>
            <p:spPr bwMode="auto">
              <a:xfrm>
                <a:off x="8333889" y="3681707"/>
                <a:ext cx="3366" cy="2693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1 w 2"/>
                  <a:gd name="T7" fmla="*/ 2 h 2"/>
                  <a:gd name="T8" fmla="*/ 1 w 2"/>
                  <a:gd name="T9" fmla="*/ 2 h 2"/>
                  <a:gd name="T10" fmla="*/ 1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1 h 2"/>
                  <a:gd name="T18" fmla="*/ 2 w 2"/>
                  <a:gd name="T19" fmla="*/ 1 h 2"/>
                  <a:gd name="T20" fmla="*/ 2 w 2"/>
                  <a:gd name="T21" fmla="*/ 1 h 2"/>
                  <a:gd name="T22" fmla="*/ 2 w 2"/>
                  <a:gd name="T23" fmla="*/ 1 h 2"/>
                  <a:gd name="T24" fmla="*/ 2 w 2"/>
                  <a:gd name="T25" fmla="*/ 1 h 2"/>
                  <a:gd name="T26" fmla="*/ 2 w 2"/>
                  <a:gd name="T27" fmla="*/ 0 h 2"/>
                  <a:gd name="T28" fmla="*/ 2 w 2"/>
                  <a:gd name="T29" fmla="*/ 0 h 2"/>
                  <a:gd name="T30" fmla="*/ 1 w 2"/>
                  <a:gd name="T31" fmla="*/ 0 h 2"/>
                  <a:gd name="T32" fmla="*/ 1 w 2"/>
                  <a:gd name="T3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2" name="Freeform 108"/>
              <p:cNvSpPr>
                <a:spLocks/>
              </p:cNvSpPr>
              <p:nvPr/>
            </p:nvSpPr>
            <p:spPr bwMode="auto">
              <a:xfrm>
                <a:off x="8501529" y="3681707"/>
                <a:ext cx="2693" cy="1347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3" name="Freeform 109"/>
              <p:cNvSpPr>
                <a:spLocks/>
              </p:cNvSpPr>
              <p:nvPr/>
            </p:nvSpPr>
            <p:spPr bwMode="auto">
              <a:xfrm>
                <a:off x="8332542" y="3683054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1 h 1"/>
                  <a:gd name="T16" fmla="*/ 1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4" name="Freeform 110"/>
              <p:cNvSpPr>
                <a:spLocks/>
              </p:cNvSpPr>
              <p:nvPr/>
            </p:nvSpPr>
            <p:spPr bwMode="auto">
              <a:xfrm>
                <a:off x="8335909" y="3687767"/>
                <a:ext cx="2693" cy="202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5" name="Freeform 111"/>
              <p:cNvSpPr>
                <a:spLocks/>
              </p:cNvSpPr>
              <p:nvPr/>
            </p:nvSpPr>
            <p:spPr bwMode="auto">
              <a:xfrm>
                <a:off x="8418719" y="3700558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6" name="Freeform 112"/>
              <p:cNvSpPr>
                <a:spLocks/>
              </p:cNvSpPr>
              <p:nvPr/>
            </p:nvSpPr>
            <p:spPr bwMode="auto">
              <a:xfrm>
                <a:off x="8415353" y="37019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7" name="Freeform 113"/>
              <p:cNvSpPr>
                <a:spLocks/>
              </p:cNvSpPr>
              <p:nvPr/>
            </p:nvSpPr>
            <p:spPr bwMode="auto">
              <a:xfrm>
                <a:off x="8415353" y="3701905"/>
                <a:ext cx="3366" cy="6733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2 h 4"/>
                  <a:gd name="T6" fmla="*/ 0 w 2"/>
                  <a:gd name="T7" fmla="*/ 3 h 4"/>
                  <a:gd name="T8" fmla="*/ 0 w 2"/>
                  <a:gd name="T9" fmla="*/ 4 h 4"/>
                  <a:gd name="T10" fmla="*/ 1 w 2"/>
                  <a:gd name="T11" fmla="*/ 4 h 4"/>
                  <a:gd name="T12" fmla="*/ 2 w 2"/>
                  <a:gd name="T13" fmla="*/ 1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8" name="Freeform 114"/>
              <p:cNvSpPr>
                <a:spLocks/>
              </p:cNvSpPr>
              <p:nvPr/>
            </p:nvSpPr>
            <p:spPr bwMode="auto">
              <a:xfrm>
                <a:off x="8415353" y="3712004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9" name="Freeform 115"/>
              <p:cNvSpPr>
                <a:spLocks/>
              </p:cNvSpPr>
              <p:nvPr/>
            </p:nvSpPr>
            <p:spPr bwMode="auto">
              <a:xfrm>
                <a:off x="8405927" y="3735568"/>
                <a:ext cx="2693" cy="471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0" name="Freeform 116"/>
              <p:cNvSpPr>
                <a:spLocks/>
              </p:cNvSpPr>
              <p:nvPr/>
            </p:nvSpPr>
            <p:spPr bwMode="auto">
              <a:xfrm>
                <a:off x="8395828" y="3742300"/>
                <a:ext cx="8079" cy="7406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3 w 5"/>
                  <a:gd name="T5" fmla="*/ 1 h 5"/>
                  <a:gd name="T6" fmla="*/ 2 w 5"/>
                  <a:gd name="T7" fmla="*/ 1 h 5"/>
                  <a:gd name="T8" fmla="*/ 1 w 5"/>
                  <a:gd name="T9" fmla="*/ 5 h 5"/>
                  <a:gd name="T10" fmla="*/ 5 w 5"/>
                  <a:gd name="T11" fmla="*/ 1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2"/>
                      <a:pt x="0" y="3"/>
                      <a:pt x="1" y="5"/>
                    </a:cubicBezTo>
                    <a:cubicBezTo>
                      <a:pt x="2" y="3"/>
                      <a:pt x="3" y="2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1" name="Freeform 117"/>
              <p:cNvSpPr>
                <a:spLocks/>
              </p:cNvSpPr>
              <p:nvPr/>
            </p:nvSpPr>
            <p:spPr bwMode="auto">
              <a:xfrm>
                <a:off x="8373611" y="3744993"/>
                <a:ext cx="22217" cy="26930"/>
              </a:xfrm>
              <a:custGeom>
                <a:avLst/>
                <a:gdLst>
                  <a:gd name="T0" fmla="*/ 2 w 14"/>
                  <a:gd name="T1" fmla="*/ 0 h 17"/>
                  <a:gd name="T2" fmla="*/ 1 w 14"/>
                  <a:gd name="T3" fmla="*/ 0 h 17"/>
                  <a:gd name="T4" fmla="*/ 1 w 14"/>
                  <a:gd name="T5" fmla="*/ 1 h 17"/>
                  <a:gd name="T6" fmla="*/ 1 w 14"/>
                  <a:gd name="T7" fmla="*/ 1 h 17"/>
                  <a:gd name="T8" fmla="*/ 3 w 14"/>
                  <a:gd name="T9" fmla="*/ 6 h 17"/>
                  <a:gd name="T10" fmla="*/ 2 w 14"/>
                  <a:gd name="T11" fmla="*/ 7 h 17"/>
                  <a:gd name="T12" fmla="*/ 3 w 14"/>
                  <a:gd name="T13" fmla="*/ 9 h 17"/>
                  <a:gd name="T14" fmla="*/ 2 w 14"/>
                  <a:gd name="T15" fmla="*/ 9 h 17"/>
                  <a:gd name="T16" fmla="*/ 2 w 14"/>
                  <a:gd name="T17" fmla="*/ 9 h 17"/>
                  <a:gd name="T18" fmla="*/ 1 w 14"/>
                  <a:gd name="T19" fmla="*/ 9 h 17"/>
                  <a:gd name="T20" fmla="*/ 0 w 14"/>
                  <a:gd name="T21" fmla="*/ 9 h 17"/>
                  <a:gd name="T22" fmla="*/ 1 w 14"/>
                  <a:gd name="T23" fmla="*/ 10 h 17"/>
                  <a:gd name="T24" fmla="*/ 0 w 14"/>
                  <a:gd name="T25" fmla="*/ 13 h 17"/>
                  <a:gd name="T26" fmla="*/ 0 w 14"/>
                  <a:gd name="T27" fmla="*/ 13 h 17"/>
                  <a:gd name="T28" fmla="*/ 2 w 14"/>
                  <a:gd name="T29" fmla="*/ 17 h 17"/>
                  <a:gd name="T30" fmla="*/ 3 w 14"/>
                  <a:gd name="T31" fmla="*/ 15 h 17"/>
                  <a:gd name="T32" fmla="*/ 3 w 14"/>
                  <a:gd name="T33" fmla="*/ 15 h 17"/>
                  <a:gd name="T34" fmla="*/ 4 w 14"/>
                  <a:gd name="T35" fmla="*/ 15 h 17"/>
                  <a:gd name="T36" fmla="*/ 5 w 14"/>
                  <a:gd name="T37" fmla="*/ 14 h 17"/>
                  <a:gd name="T38" fmla="*/ 2 w 14"/>
                  <a:gd name="T39" fmla="*/ 13 h 17"/>
                  <a:gd name="T40" fmla="*/ 2 w 14"/>
                  <a:gd name="T41" fmla="*/ 13 h 17"/>
                  <a:gd name="T42" fmla="*/ 1 w 14"/>
                  <a:gd name="T43" fmla="*/ 12 h 17"/>
                  <a:gd name="T44" fmla="*/ 2 w 14"/>
                  <a:gd name="T45" fmla="*/ 12 h 17"/>
                  <a:gd name="T46" fmla="*/ 3 w 14"/>
                  <a:gd name="T47" fmla="*/ 12 h 17"/>
                  <a:gd name="T48" fmla="*/ 5 w 14"/>
                  <a:gd name="T49" fmla="*/ 11 h 17"/>
                  <a:gd name="T50" fmla="*/ 9 w 14"/>
                  <a:gd name="T51" fmla="*/ 14 h 17"/>
                  <a:gd name="T52" fmla="*/ 11 w 14"/>
                  <a:gd name="T53" fmla="*/ 9 h 17"/>
                  <a:gd name="T54" fmla="*/ 11 w 14"/>
                  <a:gd name="T55" fmla="*/ 9 h 17"/>
                  <a:gd name="T56" fmla="*/ 14 w 14"/>
                  <a:gd name="T57" fmla="*/ 7 h 17"/>
                  <a:gd name="T58" fmla="*/ 14 w 14"/>
                  <a:gd name="T59" fmla="*/ 7 h 17"/>
                  <a:gd name="T60" fmla="*/ 13 w 14"/>
                  <a:gd name="T61" fmla="*/ 7 h 17"/>
                  <a:gd name="T62" fmla="*/ 13 w 14"/>
                  <a:gd name="T63" fmla="*/ 8 h 17"/>
                  <a:gd name="T64" fmla="*/ 13 w 14"/>
                  <a:gd name="T65" fmla="*/ 8 h 17"/>
                  <a:gd name="T66" fmla="*/ 12 w 14"/>
                  <a:gd name="T67" fmla="*/ 4 h 17"/>
                  <a:gd name="T68" fmla="*/ 9 w 14"/>
                  <a:gd name="T69" fmla="*/ 6 h 17"/>
                  <a:gd name="T70" fmla="*/ 9 w 14"/>
                  <a:gd name="T71" fmla="*/ 6 h 17"/>
                  <a:gd name="T72" fmla="*/ 9 w 14"/>
                  <a:gd name="T73" fmla="*/ 5 h 17"/>
                  <a:gd name="T74" fmla="*/ 6 w 14"/>
                  <a:gd name="T75" fmla="*/ 4 h 17"/>
                  <a:gd name="T76" fmla="*/ 2 w 14"/>
                  <a:gd name="T77" fmla="*/ 0 h 17"/>
                  <a:gd name="T78" fmla="*/ 2 w 14"/>
                  <a:gd name="T7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17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4"/>
                      <a:pt x="3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2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11"/>
                      <a:pt x="0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3"/>
                      <a:pt x="1" y="15"/>
                      <a:pt x="2" y="17"/>
                    </a:cubicBezTo>
                    <a:cubicBezTo>
                      <a:pt x="3" y="17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5" y="15"/>
                      <a:pt x="5" y="14"/>
                    </a:cubicBezTo>
                    <a:cubicBezTo>
                      <a:pt x="3" y="14"/>
                      <a:pt x="3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4" y="12"/>
                      <a:pt x="4" y="11"/>
                      <a:pt x="5" y="11"/>
                    </a:cubicBezTo>
                    <a:cubicBezTo>
                      <a:pt x="6" y="11"/>
                      <a:pt x="8" y="13"/>
                      <a:pt x="9" y="14"/>
                    </a:cubicBezTo>
                    <a:cubicBezTo>
                      <a:pt x="9" y="12"/>
                      <a:pt x="9" y="10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3" y="8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6"/>
                      <a:pt x="11" y="6"/>
                      <a:pt x="12" y="4"/>
                    </a:cubicBezTo>
                    <a:cubicBezTo>
                      <a:pt x="11" y="5"/>
                      <a:pt x="11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2" name="Freeform 118"/>
              <p:cNvSpPr>
                <a:spLocks/>
              </p:cNvSpPr>
              <p:nvPr/>
            </p:nvSpPr>
            <p:spPr bwMode="auto">
              <a:xfrm>
                <a:off x="8393135" y="3749706"/>
                <a:ext cx="2693" cy="47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3 h 3"/>
                  <a:gd name="T4" fmla="*/ 2 w 2"/>
                  <a:gd name="T5" fmla="*/ 0 h 3"/>
                  <a:gd name="T6" fmla="*/ 2 w 2"/>
                  <a:gd name="T7" fmla="*/ 0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3"/>
                      <a:pt x="1" y="3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3" name="Freeform 119"/>
              <p:cNvSpPr>
                <a:spLocks/>
              </p:cNvSpPr>
              <p:nvPr/>
            </p:nvSpPr>
            <p:spPr bwMode="auto">
              <a:xfrm>
                <a:off x="8372264" y="3765864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4" name="Freeform 120"/>
              <p:cNvSpPr>
                <a:spLocks/>
              </p:cNvSpPr>
              <p:nvPr/>
            </p:nvSpPr>
            <p:spPr bwMode="auto">
              <a:xfrm>
                <a:off x="8375631" y="3791448"/>
                <a:ext cx="1347" cy="336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1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5" name="Freeform 121"/>
              <p:cNvSpPr>
                <a:spLocks/>
              </p:cNvSpPr>
              <p:nvPr/>
            </p:nvSpPr>
            <p:spPr bwMode="auto">
              <a:xfrm>
                <a:off x="8340621" y="3812319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6" name="Freeform 122"/>
              <p:cNvSpPr>
                <a:spLocks/>
              </p:cNvSpPr>
              <p:nvPr/>
            </p:nvSpPr>
            <p:spPr bwMode="auto">
              <a:xfrm>
                <a:off x="8366205" y="3813665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7" name="Freeform 123"/>
              <p:cNvSpPr>
                <a:spLocks/>
              </p:cNvSpPr>
              <p:nvPr/>
            </p:nvSpPr>
            <p:spPr bwMode="auto">
              <a:xfrm>
                <a:off x="8343314" y="3813665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8" name="Freeform 124"/>
              <p:cNvSpPr>
                <a:spLocks/>
              </p:cNvSpPr>
              <p:nvPr/>
            </p:nvSpPr>
            <p:spPr bwMode="auto">
              <a:xfrm>
                <a:off x="8358126" y="3815012"/>
                <a:ext cx="9426" cy="8079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1 h 5"/>
                  <a:gd name="T4" fmla="*/ 1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3 w 6"/>
                  <a:gd name="T13" fmla="*/ 2 h 5"/>
                  <a:gd name="T14" fmla="*/ 5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0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9" name="Freeform 125"/>
              <p:cNvSpPr>
                <a:spLocks/>
              </p:cNvSpPr>
              <p:nvPr/>
            </p:nvSpPr>
            <p:spPr bwMode="auto">
              <a:xfrm>
                <a:off x="8332542" y="3815012"/>
                <a:ext cx="0" cy="2020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0" name="Freeform 126"/>
              <p:cNvSpPr>
                <a:spLocks/>
              </p:cNvSpPr>
              <p:nvPr/>
            </p:nvSpPr>
            <p:spPr bwMode="auto">
              <a:xfrm>
                <a:off x="8332542" y="3819725"/>
                <a:ext cx="3366" cy="202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1" name="Freeform 127"/>
              <p:cNvSpPr>
                <a:spLocks/>
              </p:cNvSpPr>
              <p:nvPr/>
            </p:nvSpPr>
            <p:spPr bwMode="auto">
              <a:xfrm>
                <a:off x="8343314" y="3823091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2" name="Freeform 128"/>
              <p:cNvSpPr>
                <a:spLocks/>
              </p:cNvSpPr>
              <p:nvPr/>
            </p:nvSpPr>
            <p:spPr bwMode="auto">
              <a:xfrm>
                <a:off x="8348700" y="3825111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3" name="Freeform 129"/>
              <p:cNvSpPr>
                <a:spLocks/>
              </p:cNvSpPr>
              <p:nvPr/>
            </p:nvSpPr>
            <p:spPr bwMode="auto">
              <a:xfrm>
                <a:off x="8356106" y="3834536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4" name="Freeform 130"/>
              <p:cNvSpPr>
                <a:spLocks/>
              </p:cNvSpPr>
              <p:nvPr/>
            </p:nvSpPr>
            <p:spPr bwMode="auto">
              <a:xfrm>
                <a:off x="8353413" y="3835883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5" name="Freeform 131"/>
              <p:cNvSpPr>
                <a:spLocks/>
              </p:cNvSpPr>
              <p:nvPr/>
            </p:nvSpPr>
            <p:spPr bwMode="auto">
              <a:xfrm>
                <a:off x="8319750" y="3839249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6" name="Freeform 132"/>
              <p:cNvSpPr>
                <a:spLocks/>
              </p:cNvSpPr>
              <p:nvPr/>
            </p:nvSpPr>
            <p:spPr bwMode="auto">
              <a:xfrm>
                <a:off x="8350047" y="3847328"/>
                <a:ext cx="3366" cy="1347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  <a:gd name="T10" fmla="*/ 1 w 2"/>
                  <a:gd name="T11" fmla="*/ 1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7" name="Freeform 133"/>
              <p:cNvSpPr>
                <a:spLocks/>
              </p:cNvSpPr>
              <p:nvPr/>
            </p:nvSpPr>
            <p:spPr bwMode="auto">
              <a:xfrm>
                <a:off x="8424778" y="3909267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8" name="Freeform 134"/>
              <p:cNvSpPr>
                <a:spLocks/>
              </p:cNvSpPr>
              <p:nvPr/>
            </p:nvSpPr>
            <p:spPr bwMode="auto">
              <a:xfrm>
                <a:off x="8421412" y="3917347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9" name="Freeform 135"/>
              <p:cNvSpPr>
                <a:spLocks/>
              </p:cNvSpPr>
              <p:nvPr/>
            </p:nvSpPr>
            <p:spPr bwMode="auto">
              <a:xfrm>
                <a:off x="8366205" y="3975920"/>
                <a:ext cx="4713" cy="2020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1 h 1"/>
                  <a:gd name="T4" fmla="*/ 2 w 3"/>
                  <a:gd name="T5" fmla="*/ 1 h 1"/>
                  <a:gd name="T6" fmla="*/ 1 w 3"/>
                  <a:gd name="T7" fmla="*/ 0 h 1"/>
                  <a:gd name="T8" fmla="*/ 2 w 3"/>
                  <a:gd name="T9" fmla="*/ 1 h 1"/>
                  <a:gd name="T10" fmla="*/ 3 w 3"/>
                  <a:gd name="T11" fmla="*/ 1 h 1"/>
                  <a:gd name="T12" fmla="*/ 2 w 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0" name="Freeform 136"/>
              <p:cNvSpPr>
                <a:spLocks/>
              </p:cNvSpPr>
              <p:nvPr/>
            </p:nvSpPr>
            <p:spPr bwMode="auto">
              <a:xfrm>
                <a:off x="8386403" y="3979286"/>
                <a:ext cx="3366" cy="1347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2 w 2"/>
                  <a:gd name="T13" fmla="*/ 1 h 1"/>
                  <a:gd name="T14" fmla="*/ 0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1" name="Freeform 137"/>
              <p:cNvSpPr>
                <a:spLocks/>
              </p:cNvSpPr>
              <p:nvPr/>
            </p:nvSpPr>
            <p:spPr bwMode="auto">
              <a:xfrm>
                <a:off x="8443629" y="3980632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2" name="Freeform 138"/>
              <p:cNvSpPr>
                <a:spLocks/>
              </p:cNvSpPr>
              <p:nvPr/>
            </p:nvSpPr>
            <p:spPr bwMode="auto">
              <a:xfrm>
                <a:off x="8386403" y="3982652"/>
                <a:ext cx="4713" cy="1347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2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2 w 3"/>
                  <a:gd name="T11" fmla="*/ 1 h 1"/>
                  <a:gd name="T12" fmla="*/ 1 w 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3" name="Freeform 139"/>
              <p:cNvSpPr>
                <a:spLocks/>
              </p:cNvSpPr>
              <p:nvPr/>
            </p:nvSpPr>
            <p:spPr bwMode="auto">
              <a:xfrm>
                <a:off x="8432857" y="3983999"/>
                <a:ext cx="3366" cy="1347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4" name="Freeform 140"/>
              <p:cNvSpPr>
                <a:spLocks/>
              </p:cNvSpPr>
              <p:nvPr/>
            </p:nvSpPr>
            <p:spPr bwMode="auto">
              <a:xfrm>
                <a:off x="8446996" y="3985345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5" name="Freeform 141"/>
              <p:cNvSpPr>
                <a:spLocks/>
              </p:cNvSpPr>
              <p:nvPr/>
            </p:nvSpPr>
            <p:spPr bwMode="auto">
              <a:xfrm>
                <a:off x="8450362" y="3987365"/>
                <a:ext cx="9426" cy="9426"/>
              </a:xfrm>
              <a:custGeom>
                <a:avLst/>
                <a:gdLst>
                  <a:gd name="T0" fmla="*/ 0 w 6"/>
                  <a:gd name="T1" fmla="*/ 0 h 6"/>
                  <a:gd name="T2" fmla="*/ 3 w 6"/>
                  <a:gd name="T3" fmla="*/ 2 h 6"/>
                  <a:gd name="T4" fmla="*/ 5 w 6"/>
                  <a:gd name="T5" fmla="*/ 6 h 6"/>
                  <a:gd name="T6" fmla="*/ 6 w 6"/>
                  <a:gd name="T7" fmla="*/ 4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5" y="3"/>
                      <a:pt x="4" y="5"/>
                      <a:pt x="5" y="6"/>
                    </a:cubicBezTo>
                    <a:cubicBezTo>
                      <a:pt x="5" y="5"/>
                      <a:pt x="6" y="5"/>
                      <a:pt x="6" y="4"/>
                    </a:cubicBezTo>
                    <a:cubicBezTo>
                      <a:pt x="5" y="2"/>
                      <a:pt x="2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6" name="Freeform 142"/>
              <p:cNvSpPr>
                <a:spLocks/>
              </p:cNvSpPr>
              <p:nvPr/>
            </p:nvSpPr>
            <p:spPr bwMode="auto">
              <a:xfrm>
                <a:off x="8438917" y="3993424"/>
                <a:ext cx="17505" cy="9426"/>
              </a:xfrm>
              <a:custGeom>
                <a:avLst/>
                <a:gdLst>
                  <a:gd name="T0" fmla="*/ 10 w 11"/>
                  <a:gd name="T1" fmla="*/ 0 h 6"/>
                  <a:gd name="T2" fmla="*/ 10 w 11"/>
                  <a:gd name="T3" fmla="*/ 0 h 6"/>
                  <a:gd name="T4" fmla="*/ 10 w 11"/>
                  <a:gd name="T5" fmla="*/ 0 h 6"/>
                  <a:gd name="T6" fmla="*/ 9 w 11"/>
                  <a:gd name="T7" fmla="*/ 0 h 6"/>
                  <a:gd name="T8" fmla="*/ 9 w 11"/>
                  <a:gd name="T9" fmla="*/ 0 h 6"/>
                  <a:gd name="T10" fmla="*/ 9 w 11"/>
                  <a:gd name="T11" fmla="*/ 2 h 6"/>
                  <a:gd name="T12" fmla="*/ 9 w 11"/>
                  <a:gd name="T13" fmla="*/ 2 h 6"/>
                  <a:gd name="T14" fmla="*/ 7 w 11"/>
                  <a:gd name="T15" fmla="*/ 3 h 6"/>
                  <a:gd name="T16" fmla="*/ 6 w 11"/>
                  <a:gd name="T17" fmla="*/ 4 h 6"/>
                  <a:gd name="T18" fmla="*/ 6 w 11"/>
                  <a:gd name="T19" fmla="*/ 3 h 6"/>
                  <a:gd name="T20" fmla="*/ 6 w 11"/>
                  <a:gd name="T21" fmla="*/ 3 h 6"/>
                  <a:gd name="T22" fmla="*/ 5 w 11"/>
                  <a:gd name="T23" fmla="*/ 4 h 6"/>
                  <a:gd name="T24" fmla="*/ 5 w 11"/>
                  <a:gd name="T25" fmla="*/ 4 h 6"/>
                  <a:gd name="T26" fmla="*/ 5 w 11"/>
                  <a:gd name="T27" fmla="*/ 4 h 6"/>
                  <a:gd name="T28" fmla="*/ 4 w 11"/>
                  <a:gd name="T29" fmla="*/ 2 h 6"/>
                  <a:gd name="T30" fmla="*/ 3 w 11"/>
                  <a:gd name="T31" fmla="*/ 3 h 6"/>
                  <a:gd name="T32" fmla="*/ 1 w 11"/>
                  <a:gd name="T33" fmla="*/ 3 h 6"/>
                  <a:gd name="T34" fmla="*/ 0 w 11"/>
                  <a:gd name="T35" fmla="*/ 3 h 6"/>
                  <a:gd name="T36" fmla="*/ 0 w 11"/>
                  <a:gd name="T37" fmla="*/ 3 h 6"/>
                  <a:gd name="T38" fmla="*/ 2 w 11"/>
                  <a:gd name="T39" fmla="*/ 5 h 6"/>
                  <a:gd name="T40" fmla="*/ 2 w 11"/>
                  <a:gd name="T41" fmla="*/ 5 h 6"/>
                  <a:gd name="T42" fmla="*/ 3 w 11"/>
                  <a:gd name="T43" fmla="*/ 6 h 6"/>
                  <a:gd name="T44" fmla="*/ 4 w 11"/>
                  <a:gd name="T45" fmla="*/ 6 h 6"/>
                  <a:gd name="T46" fmla="*/ 5 w 11"/>
                  <a:gd name="T47" fmla="*/ 6 h 6"/>
                  <a:gd name="T48" fmla="*/ 6 w 11"/>
                  <a:gd name="T49" fmla="*/ 5 h 6"/>
                  <a:gd name="T50" fmla="*/ 7 w 11"/>
                  <a:gd name="T51" fmla="*/ 6 h 6"/>
                  <a:gd name="T52" fmla="*/ 9 w 11"/>
                  <a:gd name="T53" fmla="*/ 3 h 6"/>
                  <a:gd name="T54" fmla="*/ 9 w 11"/>
                  <a:gd name="T55" fmla="*/ 4 h 6"/>
                  <a:gd name="T56" fmla="*/ 10 w 11"/>
                  <a:gd name="T57" fmla="*/ 3 h 6"/>
                  <a:gd name="T58" fmla="*/ 10 w 11"/>
                  <a:gd name="T59" fmla="*/ 2 h 6"/>
                  <a:gd name="T60" fmla="*/ 10 w 11"/>
                  <a:gd name="T61" fmla="*/ 2 h 6"/>
                  <a:gd name="T62" fmla="*/ 10 w 11"/>
                  <a:gd name="T6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" h="6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7" y="3"/>
                    </a:cubicBezTo>
                    <a:cubicBezTo>
                      <a:pt x="7" y="3"/>
                      <a:pt x="7" y="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6" y="5"/>
                      <a:pt x="7" y="6"/>
                      <a:pt x="7" y="6"/>
                    </a:cubicBezTo>
                    <a:cubicBezTo>
                      <a:pt x="7" y="5"/>
                      <a:pt x="8" y="4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7" name="Freeform 143"/>
              <p:cNvSpPr>
                <a:spLocks/>
              </p:cNvSpPr>
              <p:nvPr/>
            </p:nvSpPr>
            <p:spPr bwMode="auto">
              <a:xfrm>
                <a:off x="8445649" y="3996791"/>
                <a:ext cx="1347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8" name="Freeform 144"/>
              <p:cNvSpPr>
                <a:spLocks/>
              </p:cNvSpPr>
              <p:nvPr/>
            </p:nvSpPr>
            <p:spPr bwMode="auto">
              <a:xfrm>
                <a:off x="8464500" y="3996791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9" name="Freeform 145"/>
              <p:cNvSpPr>
                <a:spLocks/>
              </p:cNvSpPr>
              <p:nvPr/>
            </p:nvSpPr>
            <p:spPr bwMode="auto">
              <a:xfrm>
                <a:off x="8434204" y="39981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0" name="Freeform 146"/>
              <p:cNvSpPr>
                <a:spLocks/>
              </p:cNvSpPr>
              <p:nvPr/>
            </p:nvSpPr>
            <p:spPr bwMode="auto">
              <a:xfrm>
                <a:off x="8375631" y="3998137"/>
                <a:ext cx="1347" cy="3366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1" name="Freeform 147"/>
              <p:cNvSpPr>
                <a:spLocks/>
              </p:cNvSpPr>
              <p:nvPr/>
            </p:nvSpPr>
            <p:spPr bwMode="auto">
              <a:xfrm>
                <a:off x="8464500" y="3998137"/>
                <a:ext cx="6733" cy="6733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2 w 4"/>
                  <a:gd name="T5" fmla="*/ 4 h 4"/>
                  <a:gd name="T6" fmla="*/ 3 w 4"/>
                  <a:gd name="T7" fmla="*/ 4 h 4"/>
                  <a:gd name="T8" fmla="*/ 4 w 4"/>
                  <a:gd name="T9" fmla="*/ 3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2" y="2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2" name="Freeform 148"/>
              <p:cNvSpPr>
                <a:spLocks/>
              </p:cNvSpPr>
              <p:nvPr/>
            </p:nvSpPr>
            <p:spPr bwMode="auto">
              <a:xfrm>
                <a:off x="8436224" y="3998137"/>
                <a:ext cx="1347" cy="202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3" name="Freeform 149"/>
              <p:cNvSpPr>
                <a:spLocks/>
              </p:cNvSpPr>
              <p:nvPr/>
            </p:nvSpPr>
            <p:spPr bwMode="auto">
              <a:xfrm>
                <a:off x="8381690" y="4000157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4" name="Freeform 150"/>
              <p:cNvSpPr>
                <a:spLocks/>
              </p:cNvSpPr>
              <p:nvPr/>
            </p:nvSpPr>
            <p:spPr bwMode="auto">
              <a:xfrm>
                <a:off x="8381690" y="4001503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5" name="Freeform 151"/>
              <p:cNvSpPr>
                <a:spLocks/>
              </p:cNvSpPr>
              <p:nvPr/>
            </p:nvSpPr>
            <p:spPr bwMode="auto">
              <a:xfrm>
                <a:off x="8380343" y="4001503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6" name="Freeform 152"/>
              <p:cNvSpPr>
                <a:spLocks/>
              </p:cNvSpPr>
              <p:nvPr/>
            </p:nvSpPr>
            <p:spPr bwMode="auto">
              <a:xfrm>
                <a:off x="8380343" y="4002850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7" name="Freeform 153"/>
              <p:cNvSpPr>
                <a:spLocks/>
              </p:cNvSpPr>
              <p:nvPr/>
            </p:nvSpPr>
            <p:spPr bwMode="auto">
              <a:xfrm>
                <a:off x="8472579" y="4002850"/>
                <a:ext cx="4713" cy="3366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1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8" name="Freeform 154"/>
              <p:cNvSpPr>
                <a:spLocks/>
              </p:cNvSpPr>
              <p:nvPr/>
            </p:nvSpPr>
            <p:spPr bwMode="auto">
              <a:xfrm>
                <a:off x="8368898" y="4006216"/>
                <a:ext cx="3366" cy="3366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9" name="Freeform 155"/>
              <p:cNvSpPr>
                <a:spLocks/>
              </p:cNvSpPr>
              <p:nvPr/>
            </p:nvSpPr>
            <p:spPr bwMode="auto">
              <a:xfrm>
                <a:off x="8394482" y="4008236"/>
                <a:ext cx="6733" cy="2693"/>
              </a:xfrm>
              <a:custGeom>
                <a:avLst/>
                <a:gdLst>
                  <a:gd name="T0" fmla="*/ 3 w 4"/>
                  <a:gd name="T1" fmla="*/ 0 h 2"/>
                  <a:gd name="T2" fmla="*/ 2 w 4"/>
                  <a:gd name="T3" fmla="*/ 0 h 2"/>
                  <a:gd name="T4" fmla="*/ 0 w 4"/>
                  <a:gd name="T5" fmla="*/ 2 h 2"/>
                  <a:gd name="T6" fmla="*/ 1 w 4"/>
                  <a:gd name="T7" fmla="*/ 2 h 2"/>
                  <a:gd name="T8" fmla="*/ 3 w 4"/>
                  <a:gd name="T9" fmla="*/ 2 h 2"/>
                  <a:gd name="T10" fmla="*/ 3 w 4"/>
                  <a:gd name="T11" fmla="*/ 2 h 2"/>
                  <a:gd name="T12" fmla="*/ 3 w 4"/>
                  <a:gd name="T13" fmla="*/ 2 h 2"/>
                  <a:gd name="T14" fmla="*/ 4 w 4"/>
                  <a:gd name="T15" fmla="*/ 0 h 2"/>
                  <a:gd name="T16" fmla="*/ 3 w 4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0" name="Freeform 156"/>
              <p:cNvSpPr>
                <a:spLocks/>
              </p:cNvSpPr>
              <p:nvPr/>
            </p:nvSpPr>
            <p:spPr bwMode="auto">
              <a:xfrm>
                <a:off x="8480658" y="4008236"/>
                <a:ext cx="4713" cy="2693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1" name="Freeform 157"/>
              <p:cNvSpPr>
                <a:spLocks/>
              </p:cNvSpPr>
              <p:nvPr/>
            </p:nvSpPr>
            <p:spPr bwMode="auto">
              <a:xfrm>
                <a:off x="8472579" y="4008236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2" name="Freeform 158"/>
              <p:cNvSpPr>
                <a:spLocks/>
              </p:cNvSpPr>
              <p:nvPr/>
            </p:nvSpPr>
            <p:spPr bwMode="auto">
              <a:xfrm>
                <a:off x="8473926" y="4009582"/>
                <a:ext cx="2020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3" name="Freeform 159"/>
              <p:cNvSpPr>
                <a:spLocks/>
              </p:cNvSpPr>
              <p:nvPr/>
            </p:nvSpPr>
            <p:spPr bwMode="auto">
              <a:xfrm>
                <a:off x="8475946" y="4009582"/>
                <a:ext cx="1347" cy="336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1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4" name="Freeform 160"/>
              <p:cNvSpPr>
                <a:spLocks/>
              </p:cNvSpPr>
              <p:nvPr/>
            </p:nvSpPr>
            <p:spPr bwMode="auto">
              <a:xfrm>
                <a:off x="8399195" y="4010929"/>
                <a:ext cx="202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1 w 1"/>
                  <a:gd name="T9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5" name="Freeform 161"/>
              <p:cNvSpPr>
                <a:spLocks/>
              </p:cNvSpPr>
              <p:nvPr/>
            </p:nvSpPr>
            <p:spPr bwMode="auto">
              <a:xfrm>
                <a:off x="8450362" y="4010929"/>
                <a:ext cx="0" cy="202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6" name="Freeform 162"/>
              <p:cNvSpPr>
                <a:spLocks/>
              </p:cNvSpPr>
              <p:nvPr/>
            </p:nvSpPr>
            <p:spPr bwMode="auto">
              <a:xfrm>
                <a:off x="8488737" y="4010929"/>
                <a:ext cx="4713" cy="673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3 w 3"/>
                  <a:gd name="T5" fmla="*/ 4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2"/>
                      <a:pt x="1" y="2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7" name="Freeform 163"/>
              <p:cNvSpPr>
                <a:spLocks/>
              </p:cNvSpPr>
              <p:nvPr/>
            </p:nvSpPr>
            <p:spPr bwMode="auto">
              <a:xfrm>
                <a:off x="8456421" y="4014295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8" name="Freeform 164"/>
              <p:cNvSpPr>
                <a:spLocks/>
              </p:cNvSpPr>
              <p:nvPr/>
            </p:nvSpPr>
            <p:spPr bwMode="auto">
              <a:xfrm>
                <a:off x="8445649" y="4015642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9" name="Freeform 165"/>
              <p:cNvSpPr>
                <a:spLocks/>
              </p:cNvSpPr>
              <p:nvPr/>
            </p:nvSpPr>
            <p:spPr bwMode="auto">
              <a:xfrm>
                <a:off x="8484025" y="4014295"/>
                <a:ext cx="6059" cy="4713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2"/>
                      <a:pt x="3" y="2"/>
                      <a:pt x="4" y="3"/>
                    </a:cubicBezTo>
                    <a:cubicBezTo>
                      <a:pt x="4" y="1"/>
                      <a:pt x="2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0" name="Freeform 166"/>
              <p:cNvSpPr>
                <a:spLocks/>
              </p:cNvSpPr>
              <p:nvPr/>
            </p:nvSpPr>
            <p:spPr bwMode="auto">
              <a:xfrm>
                <a:off x="8446996" y="4015642"/>
                <a:ext cx="2020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1" name="Freeform 167"/>
              <p:cNvSpPr>
                <a:spLocks/>
              </p:cNvSpPr>
              <p:nvPr/>
            </p:nvSpPr>
            <p:spPr bwMode="auto">
              <a:xfrm>
                <a:off x="8449015" y="4017662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2" name="Freeform 168"/>
              <p:cNvSpPr>
                <a:spLocks/>
              </p:cNvSpPr>
              <p:nvPr/>
            </p:nvSpPr>
            <p:spPr bwMode="auto">
              <a:xfrm>
                <a:off x="8491430" y="4019008"/>
                <a:ext cx="3366" cy="3366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3" name="Freeform 169"/>
              <p:cNvSpPr>
                <a:spLocks/>
              </p:cNvSpPr>
              <p:nvPr/>
            </p:nvSpPr>
            <p:spPr bwMode="auto">
              <a:xfrm>
                <a:off x="8508935" y="4022374"/>
                <a:ext cx="202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4" name="Freeform 170"/>
              <p:cNvSpPr>
                <a:spLocks/>
              </p:cNvSpPr>
              <p:nvPr/>
            </p:nvSpPr>
            <p:spPr bwMode="auto">
              <a:xfrm>
                <a:off x="8389769" y="4023721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" name="Freeform 171"/>
              <p:cNvSpPr>
                <a:spLocks/>
              </p:cNvSpPr>
              <p:nvPr/>
            </p:nvSpPr>
            <p:spPr bwMode="auto">
              <a:xfrm>
                <a:off x="8461134" y="4023721"/>
                <a:ext cx="2020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" name="Freeform 172"/>
              <p:cNvSpPr>
                <a:spLocks/>
              </p:cNvSpPr>
              <p:nvPr/>
            </p:nvSpPr>
            <p:spPr bwMode="auto">
              <a:xfrm>
                <a:off x="8458441" y="4025741"/>
                <a:ext cx="1347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1 w 1"/>
                  <a:gd name="T5" fmla="*/ 1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7" name="Freeform 173"/>
              <p:cNvSpPr>
                <a:spLocks/>
              </p:cNvSpPr>
              <p:nvPr/>
            </p:nvSpPr>
            <p:spPr bwMode="auto">
              <a:xfrm>
                <a:off x="8485371" y="4025741"/>
                <a:ext cx="3366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8" name="Freeform 174"/>
              <p:cNvSpPr>
                <a:spLocks/>
              </p:cNvSpPr>
              <p:nvPr/>
            </p:nvSpPr>
            <p:spPr bwMode="auto">
              <a:xfrm>
                <a:off x="8388422" y="4035166"/>
                <a:ext cx="1347" cy="2693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0 h 2"/>
                  <a:gd name="T12" fmla="*/ 1 w 1"/>
                  <a:gd name="T13" fmla="*/ 0 h 2"/>
                  <a:gd name="T14" fmla="*/ 1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9" name="Freeform 175"/>
              <p:cNvSpPr>
                <a:spLocks/>
              </p:cNvSpPr>
              <p:nvPr/>
            </p:nvSpPr>
            <p:spPr bwMode="auto">
              <a:xfrm>
                <a:off x="8510955" y="4039879"/>
                <a:ext cx="3366" cy="471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  <a:gd name="T8" fmla="*/ 1 w 2"/>
                  <a:gd name="T9" fmla="*/ 3 h 3"/>
                  <a:gd name="T10" fmla="*/ 1 w 2"/>
                  <a:gd name="T11" fmla="*/ 3 h 3"/>
                  <a:gd name="T12" fmla="*/ 2 w 2"/>
                  <a:gd name="T13" fmla="*/ 3 h 3"/>
                  <a:gd name="T14" fmla="*/ 1 w 2"/>
                  <a:gd name="T15" fmla="*/ 1 h 3"/>
                  <a:gd name="T16" fmla="*/ 1 w 2"/>
                  <a:gd name="T17" fmla="*/ 1 h 3"/>
                  <a:gd name="T18" fmla="*/ 1 w 2"/>
                  <a:gd name="T19" fmla="*/ 1 h 3"/>
                  <a:gd name="T20" fmla="*/ 1 w 2"/>
                  <a:gd name="T21" fmla="*/ 2 h 3"/>
                  <a:gd name="T22" fmla="*/ 1 w 2"/>
                  <a:gd name="T23" fmla="*/ 1 h 3"/>
                  <a:gd name="T24" fmla="*/ 0 w 2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0" name="Freeform 176"/>
              <p:cNvSpPr>
                <a:spLocks/>
              </p:cNvSpPr>
              <p:nvPr/>
            </p:nvSpPr>
            <p:spPr bwMode="auto">
              <a:xfrm>
                <a:off x="8512301" y="4045938"/>
                <a:ext cx="3366" cy="3366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1 h 2"/>
                  <a:gd name="T6" fmla="*/ 1 w 2"/>
                  <a:gd name="T7" fmla="*/ 2 h 2"/>
                  <a:gd name="T8" fmla="*/ 2 w 2"/>
                  <a:gd name="T9" fmla="*/ 2 h 2"/>
                  <a:gd name="T10" fmla="*/ 1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1" name="Freeform 177"/>
              <p:cNvSpPr>
                <a:spLocks/>
              </p:cNvSpPr>
              <p:nvPr/>
            </p:nvSpPr>
            <p:spPr bwMode="auto">
              <a:xfrm>
                <a:off x="8515668" y="4047958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2" name="Freeform 178"/>
              <p:cNvSpPr>
                <a:spLocks/>
              </p:cNvSpPr>
              <p:nvPr/>
            </p:nvSpPr>
            <p:spPr bwMode="auto">
              <a:xfrm>
                <a:off x="8399195" y="4047958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3" name="Freeform 179"/>
              <p:cNvSpPr>
                <a:spLocks/>
              </p:cNvSpPr>
              <p:nvPr/>
            </p:nvSpPr>
            <p:spPr bwMode="auto">
              <a:xfrm>
                <a:off x="8517014" y="4049304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4" name="Freeform 180"/>
              <p:cNvSpPr>
                <a:spLocks/>
              </p:cNvSpPr>
              <p:nvPr/>
            </p:nvSpPr>
            <p:spPr bwMode="auto">
              <a:xfrm>
                <a:off x="8515668" y="4054017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5" name="Freeform 181"/>
              <p:cNvSpPr>
                <a:spLocks/>
              </p:cNvSpPr>
              <p:nvPr/>
            </p:nvSpPr>
            <p:spPr bwMode="auto">
              <a:xfrm>
                <a:off x="8426125" y="4055364"/>
                <a:ext cx="2020" cy="336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6" name="Freeform 182"/>
              <p:cNvSpPr>
                <a:spLocks/>
              </p:cNvSpPr>
              <p:nvPr/>
            </p:nvSpPr>
            <p:spPr bwMode="auto">
              <a:xfrm>
                <a:off x="8519034" y="4058730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7" name="Freeform 183"/>
              <p:cNvSpPr>
                <a:spLocks/>
              </p:cNvSpPr>
              <p:nvPr/>
            </p:nvSpPr>
            <p:spPr bwMode="auto">
              <a:xfrm>
                <a:off x="8498163" y="4066809"/>
                <a:ext cx="10772" cy="11445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6 h 7"/>
                  <a:gd name="T6" fmla="*/ 7 w 7"/>
                  <a:gd name="T7" fmla="*/ 7 h 7"/>
                  <a:gd name="T8" fmla="*/ 5 w 7"/>
                  <a:gd name="T9" fmla="*/ 4 h 7"/>
                  <a:gd name="T10" fmla="*/ 4 w 7"/>
                  <a:gd name="T11" fmla="*/ 4 h 7"/>
                  <a:gd name="T12" fmla="*/ 1 w 7"/>
                  <a:gd name="T13" fmla="*/ 0 h 7"/>
                  <a:gd name="T14" fmla="*/ 1 w 7"/>
                  <a:gd name="T15" fmla="*/ 0 h 7"/>
                  <a:gd name="T16" fmla="*/ 1 w 7"/>
                  <a:gd name="T17" fmla="*/ 0 h 7"/>
                  <a:gd name="T18" fmla="*/ 0 w 7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3" y="4"/>
                      <a:pt x="5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8" name="Freeform 184"/>
              <p:cNvSpPr>
                <a:spLocks/>
              </p:cNvSpPr>
              <p:nvPr/>
            </p:nvSpPr>
            <p:spPr bwMode="auto">
              <a:xfrm>
                <a:off x="8507589" y="4068156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9" name="Freeform 185"/>
              <p:cNvSpPr>
                <a:spLocks/>
              </p:cNvSpPr>
              <p:nvPr/>
            </p:nvSpPr>
            <p:spPr bwMode="auto">
              <a:xfrm>
                <a:off x="8508935" y="4068156"/>
                <a:ext cx="3366" cy="3366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1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0" name="Freeform 186"/>
              <p:cNvSpPr>
                <a:spLocks/>
              </p:cNvSpPr>
              <p:nvPr/>
            </p:nvSpPr>
            <p:spPr bwMode="auto">
              <a:xfrm>
                <a:off x="8512301" y="4072868"/>
                <a:ext cx="2020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1" name="Freeform 187"/>
              <p:cNvSpPr>
                <a:spLocks/>
              </p:cNvSpPr>
              <p:nvPr/>
            </p:nvSpPr>
            <p:spPr bwMode="auto">
              <a:xfrm>
                <a:off x="8443629" y="4080947"/>
                <a:ext cx="0" cy="202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2" name="Freeform 188"/>
              <p:cNvSpPr>
                <a:spLocks/>
              </p:cNvSpPr>
              <p:nvPr/>
            </p:nvSpPr>
            <p:spPr bwMode="auto">
              <a:xfrm>
                <a:off x="8449015" y="4087680"/>
                <a:ext cx="4713" cy="6059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4 h 4"/>
                  <a:gd name="T4" fmla="*/ 1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2" y="1"/>
                      <a:pt x="0" y="2"/>
                      <a:pt x="1" y="4"/>
                    </a:cubicBezTo>
                    <a:cubicBezTo>
                      <a:pt x="1" y="2"/>
                      <a:pt x="3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3" name="Freeform 189"/>
              <p:cNvSpPr>
                <a:spLocks/>
              </p:cNvSpPr>
              <p:nvPr/>
            </p:nvSpPr>
            <p:spPr bwMode="auto">
              <a:xfrm>
                <a:off x="8286088" y="4089027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4" name="Freeform 190"/>
              <p:cNvSpPr>
                <a:spLocks/>
              </p:cNvSpPr>
              <p:nvPr/>
            </p:nvSpPr>
            <p:spPr bwMode="auto">
              <a:xfrm>
                <a:off x="8372264" y="4143560"/>
                <a:ext cx="6059" cy="2693"/>
              </a:xfrm>
              <a:custGeom>
                <a:avLst/>
                <a:gdLst>
                  <a:gd name="T0" fmla="*/ 3 w 4"/>
                  <a:gd name="T1" fmla="*/ 0 h 2"/>
                  <a:gd name="T2" fmla="*/ 0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  <a:gd name="T8" fmla="*/ 3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5" name="Freeform 191"/>
              <p:cNvSpPr>
                <a:spLocks/>
              </p:cNvSpPr>
              <p:nvPr/>
            </p:nvSpPr>
            <p:spPr bwMode="auto">
              <a:xfrm>
                <a:off x="8512301" y="4146253"/>
                <a:ext cx="24237" cy="49821"/>
              </a:xfrm>
              <a:custGeom>
                <a:avLst/>
                <a:gdLst>
                  <a:gd name="T0" fmla="*/ 4 w 15"/>
                  <a:gd name="T1" fmla="*/ 0 h 31"/>
                  <a:gd name="T2" fmla="*/ 4 w 15"/>
                  <a:gd name="T3" fmla="*/ 0 h 31"/>
                  <a:gd name="T4" fmla="*/ 4 w 15"/>
                  <a:gd name="T5" fmla="*/ 4 h 31"/>
                  <a:gd name="T6" fmla="*/ 4 w 15"/>
                  <a:gd name="T7" fmla="*/ 5 h 31"/>
                  <a:gd name="T8" fmla="*/ 5 w 15"/>
                  <a:gd name="T9" fmla="*/ 5 h 31"/>
                  <a:gd name="T10" fmla="*/ 6 w 15"/>
                  <a:gd name="T11" fmla="*/ 9 h 31"/>
                  <a:gd name="T12" fmla="*/ 6 w 15"/>
                  <a:gd name="T13" fmla="*/ 8 h 31"/>
                  <a:gd name="T14" fmla="*/ 6 w 15"/>
                  <a:gd name="T15" fmla="*/ 9 h 31"/>
                  <a:gd name="T16" fmla="*/ 6 w 15"/>
                  <a:gd name="T17" fmla="*/ 9 h 31"/>
                  <a:gd name="T18" fmla="*/ 6 w 15"/>
                  <a:gd name="T19" fmla="*/ 10 h 31"/>
                  <a:gd name="T20" fmla="*/ 5 w 15"/>
                  <a:gd name="T21" fmla="*/ 10 h 31"/>
                  <a:gd name="T22" fmla="*/ 7 w 15"/>
                  <a:gd name="T23" fmla="*/ 12 h 31"/>
                  <a:gd name="T24" fmla="*/ 6 w 15"/>
                  <a:gd name="T25" fmla="*/ 12 h 31"/>
                  <a:gd name="T26" fmla="*/ 6 w 15"/>
                  <a:gd name="T27" fmla="*/ 15 h 31"/>
                  <a:gd name="T28" fmla="*/ 6 w 15"/>
                  <a:gd name="T29" fmla="*/ 15 h 31"/>
                  <a:gd name="T30" fmla="*/ 6 w 15"/>
                  <a:gd name="T31" fmla="*/ 16 h 31"/>
                  <a:gd name="T32" fmla="*/ 4 w 15"/>
                  <a:gd name="T33" fmla="*/ 19 h 31"/>
                  <a:gd name="T34" fmla="*/ 4 w 15"/>
                  <a:gd name="T35" fmla="*/ 19 h 31"/>
                  <a:gd name="T36" fmla="*/ 3 w 15"/>
                  <a:gd name="T37" fmla="*/ 19 h 31"/>
                  <a:gd name="T38" fmla="*/ 4 w 15"/>
                  <a:gd name="T39" fmla="*/ 24 h 31"/>
                  <a:gd name="T40" fmla="*/ 1 w 15"/>
                  <a:gd name="T41" fmla="*/ 29 h 31"/>
                  <a:gd name="T42" fmla="*/ 1 w 15"/>
                  <a:gd name="T43" fmla="*/ 29 h 31"/>
                  <a:gd name="T44" fmla="*/ 2 w 15"/>
                  <a:gd name="T45" fmla="*/ 29 h 31"/>
                  <a:gd name="T46" fmla="*/ 2 w 15"/>
                  <a:gd name="T47" fmla="*/ 31 h 31"/>
                  <a:gd name="T48" fmla="*/ 8 w 15"/>
                  <a:gd name="T49" fmla="*/ 26 h 31"/>
                  <a:gd name="T50" fmla="*/ 10 w 15"/>
                  <a:gd name="T51" fmla="*/ 23 h 31"/>
                  <a:gd name="T52" fmla="*/ 9 w 15"/>
                  <a:gd name="T53" fmla="*/ 22 h 31"/>
                  <a:gd name="T54" fmla="*/ 11 w 15"/>
                  <a:gd name="T55" fmla="*/ 21 h 31"/>
                  <a:gd name="T56" fmla="*/ 12 w 15"/>
                  <a:gd name="T57" fmla="*/ 21 h 31"/>
                  <a:gd name="T58" fmla="*/ 12 w 15"/>
                  <a:gd name="T59" fmla="*/ 21 h 31"/>
                  <a:gd name="T60" fmla="*/ 12 w 15"/>
                  <a:gd name="T61" fmla="*/ 21 h 31"/>
                  <a:gd name="T62" fmla="*/ 13 w 15"/>
                  <a:gd name="T63" fmla="*/ 21 h 31"/>
                  <a:gd name="T64" fmla="*/ 12 w 15"/>
                  <a:gd name="T65" fmla="*/ 20 h 31"/>
                  <a:gd name="T66" fmla="*/ 13 w 15"/>
                  <a:gd name="T67" fmla="*/ 19 h 31"/>
                  <a:gd name="T68" fmla="*/ 15 w 15"/>
                  <a:gd name="T69" fmla="*/ 15 h 31"/>
                  <a:gd name="T70" fmla="*/ 15 w 15"/>
                  <a:gd name="T71" fmla="*/ 15 h 31"/>
                  <a:gd name="T72" fmla="*/ 12 w 15"/>
                  <a:gd name="T73" fmla="*/ 16 h 31"/>
                  <a:gd name="T74" fmla="*/ 12 w 15"/>
                  <a:gd name="T75" fmla="*/ 16 h 31"/>
                  <a:gd name="T76" fmla="*/ 10 w 15"/>
                  <a:gd name="T77" fmla="*/ 14 h 31"/>
                  <a:gd name="T78" fmla="*/ 9 w 15"/>
                  <a:gd name="T79" fmla="*/ 10 h 31"/>
                  <a:gd name="T80" fmla="*/ 9 w 15"/>
                  <a:gd name="T81" fmla="*/ 10 h 31"/>
                  <a:gd name="T82" fmla="*/ 9 w 15"/>
                  <a:gd name="T83" fmla="*/ 10 h 31"/>
                  <a:gd name="T84" fmla="*/ 8 w 15"/>
                  <a:gd name="T85" fmla="*/ 10 h 31"/>
                  <a:gd name="T86" fmla="*/ 8 w 15"/>
                  <a:gd name="T87" fmla="*/ 10 h 31"/>
                  <a:gd name="T88" fmla="*/ 8 w 15"/>
                  <a:gd name="T89" fmla="*/ 13 h 31"/>
                  <a:gd name="T90" fmla="*/ 7 w 15"/>
                  <a:gd name="T91" fmla="*/ 11 h 31"/>
                  <a:gd name="T92" fmla="*/ 7 w 15"/>
                  <a:gd name="T93" fmla="*/ 10 h 31"/>
                  <a:gd name="T94" fmla="*/ 8 w 15"/>
                  <a:gd name="T95" fmla="*/ 9 h 31"/>
                  <a:gd name="T96" fmla="*/ 7 w 15"/>
                  <a:gd name="T97" fmla="*/ 7 h 31"/>
                  <a:gd name="T98" fmla="*/ 7 w 15"/>
                  <a:gd name="T99" fmla="*/ 7 h 31"/>
                  <a:gd name="T100" fmla="*/ 8 w 15"/>
                  <a:gd name="T101" fmla="*/ 4 h 31"/>
                  <a:gd name="T102" fmla="*/ 8 w 15"/>
                  <a:gd name="T103" fmla="*/ 4 h 31"/>
                  <a:gd name="T104" fmla="*/ 7 w 15"/>
                  <a:gd name="T105" fmla="*/ 5 h 31"/>
                  <a:gd name="T106" fmla="*/ 6 w 15"/>
                  <a:gd name="T107" fmla="*/ 3 h 31"/>
                  <a:gd name="T108" fmla="*/ 7 w 15"/>
                  <a:gd name="T109" fmla="*/ 3 h 31"/>
                  <a:gd name="T110" fmla="*/ 6 w 15"/>
                  <a:gd name="T111" fmla="*/ 2 h 31"/>
                  <a:gd name="T112" fmla="*/ 5 w 15"/>
                  <a:gd name="T113" fmla="*/ 3 h 31"/>
                  <a:gd name="T114" fmla="*/ 5 w 15"/>
                  <a:gd name="T115" fmla="*/ 3 h 31"/>
                  <a:gd name="T116" fmla="*/ 5 w 15"/>
                  <a:gd name="T117" fmla="*/ 0 h 31"/>
                  <a:gd name="T118" fmla="*/ 4 w 15"/>
                  <a:gd name="T1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" h="3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5" y="3"/>
                      <a:pt x="4" y="4"/>
                    </a:cubicBezTo>
                    <a:cubicBezTo>
                      <a:pt x="4" y="4"/>
                      <a:pt x="5" y="4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8"/>
                      <a:pt x="6" y="9"/>
                    </a:cubicBezTo>
                    <a:cubicBezTo>
                      <a:pt x="6" y="9"/>
                      <a:pt x="5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5" y="11"/>
                      <a:pt x="7" y="11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5" y="16"/>
                      <a:pt x="6" y="16"/>
                    </a:cubicBezTo>
                    <a:cubicBezTo>
                      <a:pt x="4" y="16"/>
                      <a:pt x="5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0" y="20"/>
                      <a:pt x="2" y="23"/>
                      <a:pt x="4" y="24"/>
                    </a:cubicBezTo>
                    <a:cubicBezTo>
                      <a:pt x="4" y="27"/>
                      <a:pt x="2" y="27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2" y="29"/>
                      <a:pt x="2" y="29"/>
                    </a:cubicBezTo>
                    <a:cubicBezTo>
                      <a:pt x="2" y="30"/>
                      <a:pt x="2" y="30"/>
                      <a:pt x="2" y="31"/>
                    </a:cubicBezTo>
                    <a:cubicBezTo>
                      <a:pt x="5" y="30"/>
                      <a:pt x="5" y="27"/>
                      <a:pt x="8" y="26"/>
                    </a:cubicBezTo>
                    <a:cubicBezTo>
                      <a:pt x="8" y="25"/>
                      <a:pt x="9" y="24"/>
                      <a:pt x="10" y="23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2"/>
                      <a:pt x="10" y="21"/>
                      <a:pt x="11" y="21"/>
                    </a:cubicBezTo>
                    <a:cubicBezTo>
                      <a:pt x="11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21"/>
                      <a:pt x="12" y="21"/>
                      <a:pt x="12" y="20"/>
                    </a:cubicBezTo>
                    <a:cubicBezTo>
                      <a:pt x="12" y="20"/>
                      <a:pt x="12" y="19"/>
                      <a:pt x="13" y="19"/>
                    </a:cubicBezTo>
                    <a:cubicBezTo>
                      <a:pt x="15" y="19"/>
                      <a:pt x="14" y="16"/>
                      <a:pt x="15" y="15"/>
                    </a:cubicBezTo>
                    <a:cubicBezTo>
                      <a:pt x="15" y="15"/>
                      <a:pt x="14" y="15"/>
                      <a:pt x="15" y="15"/>
                    </a:cubicBezTo>
                    <a:cubicBezTo>
                      <a:pt x="13" y="15"/>
                      <a:pt x="13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1" y="16"/>
                      <a:pt x="10" y="15"/>
                      <a:pt x="10" y="14"/>
                    </a:cubicBezTo>
                    <a:cubicBezTo>
                      <a:pt x="10" y="13"/>
                      <a:pt x="9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8" y="12"/>
                      <a:pt x="8" y="13"/>
                    </a:cubicBezTo>
                    <a:cubicBezTo>
                      <a:pt x="8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ubicBezTo>
                      <a:pt x="7" y="8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4"/>
                      <a:pt x="7" y="4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1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6" name="Freeform 192"/>
              <p:cNvSpPr>
                <a:spLocks/>
              </p:cNvSpPr>
              <p:nvPr/>
            </p:nvSpPr>
            <p:spPr bwMode="auto">
              <a:xfrm>
                <a:off x="8394482" y="4168471"/>
                <a:ext cx="3366" cy="471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1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2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7" name="Freeform 193"/>
              <p:cNvSpPr>
                <a:spLocks/>
              </p:cNvSpPr>
              <p:nvPr/>
            </p:nvSpPr>
            <p:spPr bwMode="auto">
              <a:xfrm>
                <a:off x="8410640" y="4171837"/>
                <a:ext cx="1347" cy="336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8" name="Freeform 194"/>
              <p:cNvSpPr>
                <a:spLocks/>
              </p:cNvSpPr>
              <p:nvPr/>
            </p:nvSpPr>
            <p:spPr bwMode="auto">
              <a:xfrm>
                <a:off x="8410640" y="4175203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9" name="Freeform 195"/>
              <p:cNvSpPr>
                <a:spLocks/>
              </p:cNvSpPr>
              <p:nvPr/>
            </p:nvSpPr>
            <p:spPr bwMode="auto">
              <a:xfrm>
                <a:off x="8395828" y="4176550"/>
                <a:ext cx="14812" cy="20871"/>
              </a:xfrm>
              <a:custGeom>
                <a:avLst/>
                <a:gdLst>
                  <a:gd name="T0" fmla="*/ 0 w 9"/>
                  <a:gd name="T1" fmla="*/ 0 h 13"/>
                  <a:gd name="T2" fmla="*/ 0 w 9"/>
                  <a:gd name="T3" fmla="*/ 7 h 13"/>
                  <a:gd name="T4" fmla="*/ 0 w 9"/>
                  <a:gd name="T5" fmla="*/ 7 h 13"/>
                  <a:gd name="T6" fmla="*/ 0 w 9"/>
                  <a:gd name="T7" fmla="*/ 7 h 13"/>
                  <a:gd name="T8" fmla="*/ 0 w 9"/>
                  <a:gd name="T9" fmla="*/ 6 h 13"/>
                  <a:gd name="T10" fmla="*/ 0 w 9"/>
                  <a:gd name="T11" fmla="*/ 6 h 13"/>
                  <a:gd name="T12" fmla="*/ 0 w 9"/>
                  <a:gd name="T13" fmla="*/ 12 h 13"/>
                  <a:gd name="T14" fmla="*/ 0 w 9"/>
                  <a:gd name="T15" fmla="*/ 12 h 13"/>
                  <a:gd name="T16" fmla="*/ 1 w 9"/>
                  <a:gd name="T17" fmla="*/ 12 h 13"/>
                  <a:gd name="T18" fmla="*/ 1 w 9"/>
                  <a:gd name="T19" fmla="*/ 12 h 13"/>
                  <a:gd name="T20" fmla="*/ 2 w 9"/>
                  <a:gd name="T21" fmla="*/ 12 h 13"/>
                  <a:gd name="T22" fmla="*/ 2 w 9"/>
                  <a:gd name="T23" fmla="*/ 13 h 13"/>
                  <a:gd name="T24" fmla="*/ 3 w 9"/>
                  <a:gd name="T25" fmla="*/ 11 h 13"/>
                  <a:gd name="T26" fmla="*/ 3 w 9"/>
                  <a:gd name="T27" fmla="*/ 11 h 13"/>
                  <a:gd name="T28" fmla="*/ 4 w 9"/>
                  <a:gd name="T29" fmla="*/ 10 h 13"/>
                  <a:gd name="T30" fmla="*/ 5 w 9"/>
                  <a:gd name="T31" fmla="*/ 10 h 13"/>
                  <a:gd name="T32" fmla="*/ 5 w 9"/>
                  <a:gd name="T33" fmla="*/ 10 h 13"/>
                  <a:gd name="T34" fmla="*/ 6 w 9"/>
                  <a:gd name="T35" fmla="*/ 10 h 13"/>
                  <a:gd name="T36" fmla="*/ 6 w 9"/>
                  <a:gd name="T37" fmla="*/ 10 h 13"/>
                  <a:gd name="T38" fmla="*/ 5 w 9"/>
                  <a:gd name="T39" fmla="*/ 10 h 13"/>
                  <a:gd name="T40" fmla="*/ 5 w 9"/>
                  <a:gd name="T41" fmla="*/ 10 h 13"/>
                  <a:gd name="T42" fmla="*/ 5 w 9"/>
                  <a:gd name="T43" fmla="*/ 11 h 13"/>
                  <a:gd name="T44" fmla="*/ 5 w 9"/>
                  <a:gd name="T45" fmla="*/ 11 h 13"/>
                  <a:gd name="T46" fmla="*/ 6 w 9"/>
                  <a:gd name="T47" fmla="*/ 10 h 13"/>
                  <a:gd name="T48" fmla="*/ 7 w 9"/>
                  <a:gd name="T49" fmla="*/ 8 h 13"/>
                  <a:gd name="T50" fmla="*/ 8 w 9"/>
                  <a:gd name="T51" fmla="*/ 6 h 13"/>
                  <a:gd name="T52" fmla="*/ 8 w 9"/>
                  <a:gd name="T53" fmla="*/ 7 h 13"/>
                  <a:gd name="T54" fmla="*/ 9 w 9"/>
                  <a:gd name="T55" fmla="*/ 2 h 13"/>
                  <a:gd name="T56" fmla="*/ 9 w 9"/>
                  <a:gd name="T57" fmla="*/ 1 h 13"/>
                  <a:gd name="T58" fmla="*/ 5 w 9"/>
                  <a:gd name="T59" fmla="*/ 2 h 13"/>
                  <a:gd name="T60" fmla="*/ 2 w 9"/>
                  <a:gd name="T61" fmla="*/ 0 h 13"/>
                  <a:gd name="T62" fmla="*/ 2 w 9"/>
                  <a:gd name="T63" fmla="*/ 1 h 13"/>
                  <a:gd name="T64" fmla="*/ 0 w 9"/>
                  <a:gd name="T6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cubicBezTo>
                      <a:pt x="0" y="2"/>
                      <a:pt x="0" y="5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0" y="10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7"/>
                      <a:pt x="7" y="7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5"/>
                      <a:pt x="9" y="4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6" y="2"/>
                      <a:pt x="5" y="2"/>
                    </a:cubicBezTo>
                    <a:cubicBezTo>
                      <a:pt x="4" y="2"/>
                      <a:pt x="2" y="2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0" name="Freeform 196"/>
              <p:cNvSpPr>
                <a:spLocks/>
              </p:cNvSpPr>
              <p:nvPr/>
            </p:nvSpPr>
            <p:spPr bwMode="auto">
              <a:xfrm>
                <a:off x="8510955" y="4189342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1" name="Freeform 197"/>
              <p:cNvSpPr>
                <a:spLocks/>
              </p:cNvSpPr>
              <p:nvPr/>
            </p:nvSpPr>
            <p:spPr bwMode="auto">
              <a:xfrm>
                <a:off x="8401214" y="4194054"/>
                <a:ext cx="2693" cy="2020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0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2" name="Freeform 198"/>
              <p:cNvSpPr>
                <a:spLocks/>
              </p:cNvSpPr>
              <p:nvPr/>
            </p:nvSpPr>
            <p:spPr bwMode="auto">
              <a:xfrm>
                <a:off x="8472579" y="4226371"/>
                <a:ext cx="3366" cy="47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1 h 3"/>
                  <a:gd name="T4" fmla="*/ 1 w 2"/>
                  <a:gd name="T5" fmla="*/ 2 h 3"/>
                  <a:gd name="T6" fmla="*/ 0 w 2"/>
                  <a:gd name="T7" fmla="*/ 3 h 3"/>
                  <a:gd name="T8" fmla="*/ 2 w 2"/>
                  <a:gd name="T9" fmla="*/ 2 h 3"/>
                  <a:gd name="T10" fmla="*/ 2 w 2"/>
                  <a:gd name="T11" fmla="*/ 2 h 3"/>
                  <a:gd name="T12" fmla="*/ 1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3" name="Freeform 199"/>
              <p:cNvSpPr>
                <a:spLocks/>
              </p:cNvSpPr>
              <p:nvPr/>
            </p:nvSpPr>
            <p:spPr bwMode="auto">
              <a:xfrm>
                <a:off x="8455075" y="4254647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4" name="Freeform 200"/>
              <p:cNvSpPr>
                <a:spLocks/>
              </p:cNvSpPr>
              <p:nvPr/>
            </p:nvSpPr>
            <p:spPr bwMode="auto">
              <a:xfrm>
                <a:off x="8459787" y="4270805"/>
                <a:ext cx="3366" cy="1347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5" name="Freeform 201"/>
              <p:cNvSpPr>
                <a:spLocks/>
              </p:cNvSpPr>
              <p:nvPr/>
            </p:nvSpPr>
            <p:spPr bwMode="auto">
              <a:xfrm>
                <a:off x="8354760" y="3683054"/>
                <a:ext cx="26930" cy="59246"/>
              </a:xfrm>
              <a:custGeom>
                <a:avLst/>
                <a:gdLst>
                  <a:gd name="T0" fmla="*/ 1 w 17"/>
                  <a:gd name="T1" fmla="*/ 0 h 37"/>
                  <a:gd name="T2" fmla="*/ 1 w 17"/>
                  <a:gd name="T3" fmla="*/ 1 h 37"/>
                  <a:gd name="T4" fmla="*/ 1 w 17"/>
                  <a:gd name="T5" fmla="*/ 1 h 37"/>
                  <a:gd name="T6" fmla="*/ 0 w 17"/>
                  <a:gd name="T7" fmla="*/ 1 h 37"/>
                  <a:gd name="T8" fmla="*/ 0 w 17"/>
                  <a:gd name="T9" fmla="*/ 1 h 37"/>
                  <a:gd name="T10" fmla="*/ 0 w 17"/>
                  <a:gd name="T11" fmla="*/ 1 h 37"/>
                  <a:gd name="T12" fmla="*/ 2 w 17"/>
                  <a:gd name="T13" fmla="*/ 3 h 37"/>
                  <a:gd name="T14" fmla="*/ 2 w 17"/>
                  <a:gd name="T15" fmla="*/ 3 h 37"/>
                  <a:gd name="T16" fmla="*/ 2 w 17"/>
                  <a:gd name="T17" fmla="*/ 5 h 37"/>
                  <a:gd name="T18" fmla="*/ 2 w 17"/>
                  <a:gd name="T19" fmla="*/ 5 h 37"/>
                  <a:gd name="T20" fmla="*/ 2 w 17"/>
                  <a:gd name="T21" fmla="*/ 5 h 37"/>
                  <a:gd name="T22" fmla="*/ 1 w 17"/>
                  <a:gd name="T23" fmla="*/ 5 h 37"/>
                  <a:gd name="T24" fmla="*/ 1 w 17"/>
                  <a:gd name="T25" fmla="*/ 5 h 37"/>
                  <a:gd name="T26" fmla="*/ 1 w 17"/>
                  <a:gd name="T27" fmla="*/ 5 h 37"/>
                  <a:gd name="T28" fmla="*/ 2 w 17"/>
                  <a:gd name="T29" fmla="*/ 8 h 37"/>
                  <a:gd name="T30" fmla="*/ 4 w 17"/>
                  <a:gd name="T31" fmla="*/ 13 h 37"/>
                  <a:gd name="T32" fmla="*/ 6 w 17"/>
                  <a:gd name="T33" fmla="*/ 17 h 37"/>
                  <a:gd name="T34" fmla="*/ 9 w 17"/>
                  <a:gd name="T35" fmla="*/ 26 h 37"/>
                  <a:gd name="T36" fmla="*/ 11 w 17"/>
                  <a:gd name="T37" fmla="*/ 30 h 37"/>
                  <a:gd name="T38" fmla="*/ 12 w 17"/>
                  <a:gd name="T39" fmla="*/ 33 h 37"/>
                  <a:gd name="T40" fmla="*/ 12 w 17"/>
                  <a:gd name="T41" fmla="*/ 36 h 37"/>
                  <a:gd name="T42" fmla="*/ 14 w 17"/>
                  <a:gd name="T43" fmla="*/ 37 h 37"/>
                  <a:gd name="T44" fmla="*/ 14 w 17"/>
                  <a:gd name="T45" fmla="*/ 37 h 37"/>
                  <a:gd name="T46" fmla="*/ 14 w 17"/>
                  <a:gd name="T47" fmla="*/ 34 h 37"/>
                  <a:gd name="T48" fmla="*/ 15 w 17"/>
                  <a:gd name="T49" fmla="*/ 35 h 37"/>
                  <a:gd name="T50" fmla="*/ 16 w 17"/>
                  <a:gd name="T51" fmla="*/ 34 h 37"/>
                  <a:gd name="T52" fmla="*/ 17 w 17"/>
                  <a:gd name="T53" fmla="*/ 36 h 37"/>
                  <a:gd name="T54" fmla="*/ 16 w 17"/>
                  <a:gd name="T55" fmla="*/ 33 h 37"/>
                  <a:gd name="T56" fmla="*/ 16 w 17"/>
                  <a:gd name="T57" fmla="*/ 33 h 37"/>
                  <a:gd name="T58" fmla="*/ 15 w 17"/>
                  <a:gd name="T59" fmla="*/ 33 h 37"/>
                  <a:gd name="T60" fmla="*/ 12 w 17"/>
                  <a:gd name="T61" fmla="*/ 30 h 37"/>
                  <a:gd name="T62" fmla="*/ 11 w 17"/>
                  <a:gd name="T63" fmla="*/ 24 h 37"/>
                  <a:gd name="T64" fmla="*/ 12 w 17"/>
                  <a:gd name="T65" fmla="*/ 23 h 37"/>
                  <a:gd name="T66" fmla="*/ 12 w 17"/>
                  <a:gd name="T67" fmla="*/ 23 h 37"/>
                  <a:gd name="T68" fmla="*/ 16 w 17"/>
                  <a:gd name="T69" fmla="*/ 25 h 37"/>
                  <a:gd name="T70" fmla="*/ 9 w 17"/>
                  <a:gd name="T71" fmla="*/ 14 h 37"/>
                  <a:gd name="T72" fmla="*/ 8 w 17"/>
                  <a:gd name="T73" fmla="*/ 13 h 37"/>
                  <a:gd name="T74" fmla="*/ 8 w 17"/>
                  <a:gd name="T75" fmla="*/ 13 h 37"/>
                  <a:gd name="T76" fmla="*/ 8 w 17"/>
                  <a:gd name="T77" fmla="*/ 13 h 37"/>
                  <a:gd name="T78" fmla="*/ 8 w 17"/>
                  <a:gd name="T79" fmla="*/ 13 h 37"/>
                  <a:gd name="T80" fmla="*/ 8 w 17"/>
                  <a:gd name="T81" fmla="*/ 13 h 37"/>
                  <a:gd name="T82" fmla="*/ 6 w 17"/>
                  <a:gd name="T83" fmla="*/ 10 h 37"/>
                  <a:gd name="T84" fmla="*/ 6 w 17"/>
                  <a:gd name="T85" fmla="*/ 9 h 37"/>
                  <a:gd name="T86" fmla="*/ 5 w 17"/>
                  <a:gd name="T87" fmla="*/ 6 h 37"/>
                  <a:gd name="T88" fmla="*/ 5 w 17"/>
                  <a:gd name="T89" fmla="*/ 6 h 37"/>
                  <a:gd name="T90" fmla="*/ 6 w 17"/>
                  <a:gd name="T91" fmla="*/ 6 h 37"/>
                  <a:gd name="T92" fmla="*/ 2 w 17"/>
                  <a:gd name="T93" fmla="*/ 3 h 37"/>
                  <a:gd name="T94" fmla="*/ 2 w 17"/>
                  <a:gd name="T95" fmla="*/ 2 h 37"/>
                  <a:gd name="T96" fmla="*/ 1 w 17"/>
                  <a:gd name="T9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" h="37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7"/>
                      <a:pt x="2" y="8"/>
                    </a:cubicBezTo>
                    <a:cubicBezTo>
                      <a:pt x="3" y="10"/>
                      <a:pt x="2" y="12"/>
                      <a:pt x="4" y="13"/>
                    </a:cubicBezTo>
                    <a:cubicBezTo>
                      <a:pt x="4" y="14"/>
                      <a:pt x="7" y="14"/>
                      <a:pt x="6" y="17"/>
                    </a:cubicBezTo>
                    <a:cubicBezTo>
                      <a:pt x="8" y="19"/>
                      <a:pt x="9" y="22"/>
                      <a:pt x="9" y="26"/>
                    </a:cubicBezTo>
                    <a:cubicBezTo>
                      <a:pt x="10" y="27"/>
                      <a:pt x="10" y="28"/>
                      <a:pt x="11" y="30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2" y="34"/>
                      <a:pt x="12" y="35"/>
                      <a:pt x="12" y="36"/>
                    </a:cubicBezTo>
                    <a:cubicBezTo>
                      <a:pt x="12" y="36"/>
                      <a:pt x="13" y="37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6"/>
                      <a:pt x="13" y="35"/>
                      <a:pt x="14" y="34"/>
                    </a:cubicBezTo>
                    <a:cubicBezTo>
                      <a:pt x="14" y="35"/>
                      <a:pt x="14" y="35"/>
                      <a:pt x="15" y="35"/>
                    </a:cubicBezTo>
                    <a:cubicBezTo>
                      <a:pt x="15" y="35"/>
                      <a:pt x="16" y="34"/>
                      <a:pt x="16" y="34"/>
                    </a:cubicBezTo>
                    <a:cubicBezTo>
                      <a:pt x="16" y="35"/>
                      <a:pt x="16" y="36"/>
                      <a:pt x="17" y="36"/>
                    </a:cubicBezTo>
                    <a:cubicBezTo>
                      <a:pt x="17" y="35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2"/>
                      <a:pt x="13" y="31"/>
                      <a:pt x="12" y="30"/>
                    </a:cubicBezTo>
                    <a:cubicBezTo>
                      <a:pt x="11" y="29"/>
                      <a:pt x="12" y="26"/>
                      <a:pt x="11" y="24"/>
                    </a:cubicBezTo>
                    <a:cubicBezTo>
                      <a:pt x="11" y="24"/>
                      <a:pt x="11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4" y="23"/>
                      <a:pt x="15" y="25"/>
                      <a:pt x="16" y="25"/>
                    </a:cubicBezTo>
                    <a:cubicBezTo>
                      <a:pt x="13" y="22"/>
                      <a:pt x="11" y="18"/>
                      <a:pt x="9" y="14"/>
                    </a:cubicBezTo>
                    <a:cubicBezTo>
                      <a:pt x="9" y="14"/>
                      <a:pt x="8" y="14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6" y="11"/>
                      <a:pt x="6" y="10"/>
                    </a:cubicBezTo>
                    <a:cubicBezTo>
                      <a:pt x="6" y="10"/>
                      <a:pt x="6" y="9"/>
                      <a:pt x="6" y="9"/>
                    </a:cubicBezTo>
                    <a:cubicBezTo>
                      <a:pt x="6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5" y="5"/>
                      <a:pt x="3" y="4"/>
                      <a:pt x="2" y="3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6" name="Freeform 202"/>
              <p:cNvSpPr>
                <a:spLocks/>
              </p:cNvSpPr>
              <p:nvPr/>
            </p:nvSpPr>
            <p:spPr bwMode="auto">
              <a:xfrm>
                <a:off x="8346681" y="3770577"/>
                <a:ext cx="43088" cy="61939"/>
              </a:xfrm>
              <a:custGeom>
                <a:avLst/>
                <a:gdLst>
                  <a:gd name="T0" fmla="*/ 21 w 27"/>
                  <a:gd name="T1" fmla="*/ 0 h 39"/>
                  <a:gd name="T2" fmla="*/ 21 w 27"/>
                  <a:gd name="T3" fmla="*/ 1 h 39"/>
                  <a:gd name="T4" fmla="*/ 22 w 27"/>
                  <a:gd name="T5" fmla="*/ 1 h 39"/>
                  <a:gd name="T6" fmla="*/ 22 w 27"/>
                  <a:gd name="T7" fmla="*/ 2 h 39"/>
                  <a:gd name="T8" fmla="*/ 21 w 27"/>
                  <a:gd name="T9" fmla="*/ 3 h 39"/>
                  <a:gd name="T10" fmla="*/ 21 w 27"/>
                  <a:gd name="T11" fmla="*/ 1 h 39"/>
                  <a:gd name="T12" fmla="*/ 20 w 27"/>
                  <a:gd name="T13" fmla="*/ 1 h 39"/>
                  <a:gd name="T14" fmla="*/ 20 w 27"/>
                  <a:gd name="T15" fmla="*/ 2 h 39"/>
                  <a:gd name="T16" fmla="*/ 20 w 27"/>
                  <a:gd name="T17" fmla="*/ 5 h 39"/>
                  <a:gd name="T18" fmla="*/ 20 w 27"/>
                  <a:gd name="T19" fmla="*/ 6 h 39"/>
                  <a:gd name="T20" fmla="*/ 20 w 27"/>
                  <a:gd name="T21" fmla="*/ 6 h 39"/>
                  <a:gd name="T22" fmla="*/ 21 w 27"/>
                  <a:gd name="T23" fmla="*/ 13 h 39"/>
                  <a:gd name="T24" fmla="*/ 17 w 27"/>
                  <a:gd name="T25" fmla="*/ 18 h 39"/>
                  <a:gd name="T26" fmla="*/ 16 w 27"/>
                  <a:gd name="T27" fmla="*/ 16 h 39"/>
                  <a:gd name="T28" fmla="*/ 14 w 27"/>
                  <a:gd name="T29" fmla="*/ 21 h 39"/>
                  <a:gd name="T30" fmla="*/ 13 w 27"/>
                  <a:gd name="T31" fmla="*/ 23 h 39"/>
                  <a:gd name="T32" fmla="*/ 13 w 27"/>
                  <a:gd name="T33" fmla="*/ 23 h 39"/>
                  <a:gd name="T34" fmla="*/ 13 w 27"/>
                  <a:gd name="T35" fmla="*/ 22 h 39"/>
                  <a:gd name="T36" fmla="*/ 4 w 27"/>
                  <a:gd name="T37" fmla="*/ 28 h 39"/>
                  <a:gd name="T38" fmla="*/ 3 w 27"/>
                  <a:gd name="T39" fmla="*/ 28 h 39"/>
                  <a:gd name="T40" fmla="*/ 0 w 27"/>
                  <a:gd name="T41" fmla="*/ 32 h 39"/>
                  <a:gd name="T42" fmla="*/ 1 w 27"/>
                  <a:gd name="T43" fmla="*/ 33 h 39"/>
                  <a:gd name="T44" fmla="*/ 0 w 27"/>
                  <a:gd name="T45" fmla="*/ 33 h 39"/>
                  <a:gd name="T46" fmla="*/ 1 w 27"/>
                  <a:gd name="T47" fmla="*/ 33 h 39"/>
                  <a:gd name="T48" fmla="*/ 2 w 27"/>
                  <a:gd name="T49" fmla="*/ 34 h 39"/>
                  <a:gd name="T50" fmla="*/ 2 w 27"/>
                  <a:gd name="T51" fmla="*/ 32 h 39"/>
                  <a:gd name="T52" fmla="*/ 3 w 27"/>
                  <a:gd name="T53" fmla="*/ 39 h 39"/>
                  <a:gd name="T54" fmla="*/ 4 w 27"/>
                  <a:gd name="T55" fmla="*/ 37 h 39"/>
                  <a:gd name="T56" fmla="*/ 6 w 27"/>
                  <a:gd name="T57" fmla="*/ 39 h 39"/>
                  <a:gd name="T58" fmla="*/ 5 w 27"/>
                  <a:gd name="T59" fmla="*/ 38 h 39"/>
                  <a:gd name="T60" fmla="*/ 6 w 27"/>
                  <a:gd name="T61" fmla="*/ 38 h 39"/>
                  <a:gd name="T62" fmla="*/ 7 w 27"/>
                  <a:gd name="T63" fmla="*/ 33 h 39"/>
                  <a:gd name="T64" fmla="*/ 5 w 27"/>
                  <a:gd name="T65" fmla="*/ 32 h 39"/>
                  <a:gd name="T66" fmla="*/ 5 w 27"/>
                  <a:gd name="T67" fmla="*/ 30 h 39"/>
                  <a:gd name="T68" fmla="*/ 5 w 27"/>
                  <a:gd name="T69" fmla="*/ 30 h 39"/>
                  <a:gd name="T70" fmla="*/ 4 w 27"/>
                  <a:gd name="T71" fmla="*/ 31 h 39"/>
                  <a:gd name="T72" fmla="*/ 5 w 27"/>
                  <a:gd name="T73" fmla="*/ 29 h 39"/>
                  <a:gd name="T74" fmla="*/ 6 w 27"/>
                  <a:gd name="T75" fmla="*/ 28 h 39"/>
                  <a:gd name="T76" fmla="*/ 8 w 27"/>
                  <a:gd name="T77" fmla="*/ 28 h 39"/>
                  <a:gd name="T78" fmla="*/ 10 w 27"/>
                  <a:gd name="T79" fmla="*/ 27 h 39"/>
                  <a:gd name="T80" fmla="*/ 14 w 27"/>
                  <a:gd name="T81" fmla="*/ 26 h 39"/>
                  <a:gd name="T82" fmla="*/ 17 w 27"/>
                  <a:gd name="T83" fmla="*/ 27 h 39"/>
                  <a:gd name="T84" fmla="*/ 17 w 27"/>
                  <a:gd name="T85" fmla="*/ 26 h 39"/>
                  <a:gd name="T86" fmla="*/ 17 w 27"/>
                  <a:gd name="T87" fmla="*/ 26 h 39"/>
                  <a:gd name="T88" fmla="*/ 19 w 27"/>
                  <a:gd name="T89" fmla="*/ 26 h 39"/>
                  <a:gd name="T90" fmla="*/ 20 w 27"/>
                  <a:gd name="T91" fmla="*/ 26 h 39"/>
                  <a:gd name="T92" fmla="*/ 22 w 27"/>
                  <a:gd name="T93" fmla="*/ 24 h 39"/>
                  <a:gd name="T94" fmla="*/ 22 w 27"/>
                  <a:gd name="T95" fmla="*/ 26 h 39"/>
                  <a:gd name="T96" fmla="*/ 23 w 27"/>
                  <a:gd name="T97" fmla="*/ 24 h 39"/>
                  <a:gd name="T98" fmla="*/ 24 w 27"/>
                  <a:gd name="T99" fmla="*/ 22 h 39"/>
                  <a:gd name="T100" fmla="*/ 25 w 27"/>
                  <a:gd name="T101" fmla="*/ 22 h 39"/>
                  <a:gd name="T102" fmla="*/ 27 w 27"/>
                  <a:gd name="T103" fmla="*/ 22 h 39"/>
                  <a:gd name="T104" fmla="*/ 25 w 27"/>
                  <a:gd name="T105" fmla="*/ 12 h 39"/>
                  <a:gd name="T106" fmla="*/ 26 w 27"/>
                  <a:gd name="T107" fmla="*/ 12 h 39"/>
                  <a:gd name="T108" fmla="*/ 22 w 27"/>
                  <a:gd name="T109" fmla="*/ 0 h 39"/>
                  <a:gd name="T110" fmla="*/ 22 w 27"/>
                  <a:gd name="T1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" h="39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2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2"/>
                      <a:pt x="21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3"/>
                      <a:pt x="19" y="4"/>
                    </a:cubicBezTo>
                    <a:cubicBezTo>
                      <a:pt x="20" y="4"/>
                      <a:pt x="20" y="4"/>
                      <a:pt x="20" y="5"/>
                    </a:cubicBezTo>
                    <a:cubicBezTo>
                      <a:pt x="20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0" y="11"/>
                      <a:pt x="21" y="13"/>
                    </a:cubicBezTo>
                    <a:cubicBezTo>
                      <a:pt x="19" y="14"/>
                      <a:pt x="20" y="16"/>
                      <a:pt x="19" y="17"/>
                    </a:cubicBezTo>
                    <a:cubicBezTo>
                      <a:pt x="18" y="18"/>
                      <a:pt x="17" y="17"/>
                      <a:pt x="17" y="18"/>
                    </a:cubicBezTo>
                    <a:cubicBezTo>
                      <a:pt x="16" y="18"/>
                      <a:pt x="16" y="18"/>
                      <a:pt x="15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8"/>
                      <a:pt x="15" y="20"/>
                      <a:pt x="14" y="21"/>
                    </a:cubicBezTo>
                    <a:cubicBezTo>
                      <a:pt x="14" y="22"/>
                      <a:pt x="14" y="23"/>
                      <a:pt x="14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23"/>
                      <a:pt x="8" y="23"/>
                      <a:pt x="6" y="24"/>
                    </a:cubicBezTo>
                    <a:cubicBezTo>
                      <a:pt x="6" y="26"/>
                      <a:pt x="4" y="26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1" y="33"/>
                      <a:pt x="1" y="32"/>
                      <a:pt x="1" y="32"/>
                    </a:cubicBezTo>
                    <a:cubicBezTo>
                      <a:pt x="1" y="32"/>
                      <a:pt x="1" y="33"/>
                      <a:pt x="0" y="33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4"/>
                      <a:pt x="1" y="33"/>
                      <a:pt x="1" y="33"/>
                    </a:cubicBezTo>
                    <a:cubicBezTo>
                      <a:pt x="2" y="33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3"/>
                      <a:pt x="1" y="33"/>
                      <a:pt x="2" y="32"/>
                    </a:cubicBezTo>
                    <a:cubicBezTo>
                      <a:pt x="3" y="33"/>
                      <a:pt x="3" y="35"/>
                      <a:pt x="2" y="36"/>
                    </a:cubicBezTo>
                    <a:cubicBezTo>
                      <a:pt x="3" y="37"/>
                      <a:pt x="3" y="38"/>
                      <a:pt x="3" y="39"/>
                    </a:cubicBezTo>
                    <a:cubicBezTo>
                      <a:pt x="3" y="39"/>
                      <a:pt x="4" y="39"/>
                      <a:pt x="4" y="39"/>
                    </a:cubicBezTo>
                    <a:cubicBezTo>
                      <a:pt x="4" y="38"/>
                      <a:pt x="3" y="37"/>
                      <a:pt x="4" y="37"/>
                    </a:cubicBezTo>
                    <a:cubicBezTo>
                      <a:pt x="4" y="38"/>
                      <a:pt x="5" y="39"/>
                      <a:pt x="5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6"/>
                      <a:pt x="6" y="34"/>
                      <a:pt x="7" y="33"/>
                    </a:cubicBezTo>
                    <a:cubicBezTo>
                      <a:pt x="7" y="32"/>
                      <a:pt x="6" y="32"/>
                      <a:pt x="6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1"/>
                      <a:pt x="6" y="31"/>
                      <a:pt x="6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5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4" y="29"/>
                      <a:pt x="5" y="29"/>
                    </a:cubicBezTo>
                    <a:cubicBezTo>
                      <a:pt x="5" y="29"/>
                      <a:pt x="6" y="29"/>
                      <a:pt x="6" y="29"/>
                    </a:cubicBezTo>
                    <a:cubicBezTo>
                      <a:pt x="6" y="29"/>
                      <a:pt x="6" y="28"/>
                      <a:pt x="6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7"/>
                      <a:pt x="9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2" y="26"/>
                      <a:pt x="13" y="26"/>
                    </a:cubicBezTo>
                    <a:cubicBezTo>
                      <a:pt x="13" y="26"/>
                      <a:pt x="13" y="26"/>
                      <a:pt x="14" y="26"/>
                    </a:cubicBezTo>
                    <a:cubicBezTo>
                      <a:pt x="13" y="28"/>
                      <a:pt x="13" y="30"/>
                      <a:pt x="15" y="30"/>
                    </a:cubicBezTo>
                    <a:cubicBezTo>
                      <a:pt x="17" y="30"/>
                      <a:pt x="16" y="27"/>
                      <a:pt x="17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6"/>
                      <a:pt x="17" y="26"/>
                      <a:pt x="17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9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6"/>
                    </a:cubicBezTo>
                    <a:cubicBezTo>
                      <a:pt x="20" y="26"/>
                      <a:pt x="21" y="26"/>
                      <a:pt x="21" y="26"/>
                    </a:cubicBezTo>
                    <a:cubicBezTo>
                      <a:pt x="21" y="25"/>
                      <a:pt x="21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5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6"/>
                      <a:pt x="23" y="25"/>
                      <a:pt x="23" y="24"/>
                    </a:cubicBezTo>
                    <a:cubicBezTo>
                      <a:pt x="23" y="23"/>
                      <a:pt x="23" y="23"/>
                      <a:pt x="24" y="23"/>
                    </a:cubicBezTo>
                    <a:cubicBezTo>
                      <a:pt x="24" y="23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4" y="23"/>
                      <a:pt x="24" y="24"/>
                      <a:pt x="24" y="25"/>
                    </a:cubicBezTo>
                    <a:cubicBezTo>
                      <a:pt x="26" y="24"/>
                      <a:pt x="26" y="23"/>
                      <a:pt x="27" y="22"/>
                    </a:cubicBezTo>
                    <a:cubicBezTo>
                      <a:pt x="25" y="21"/>
                      <a:pt x="26" y="19"/>
                      <a:pt x="26" y="18"/>
                    </a:cubicBezTo>
                    <a:cubicBezTo>
                      <a:pt x="26" y="15"/>
                      <a:pt x="25" y="14"/>
                      <a:pt x="25" y="12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5" y="10"/>
                      <a:pt x="27" y="6"/>
                      <a:pt x="24" y="5"/>
                    </a:cubicBezTo>
                    <a:cubicBezTo>
                      <a:pt x="24" y="3"/>
                      <a:pt x="22" y="3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7" name="Freeform 203"/>
              <p:cNvSpPr>
                <a:spLocks/>
              </p:cNvSpPr>
              <p:nvPr/>
            </p:nvSpPr>
            <p:spPr bwMode="auto">
              <a:xfrm>
                <a:off x="8368898" y="3977939"/>
                <a:ext cx="80117" cy="44435"/>
              </a:xfrm>
              <a:custGeom>
                <a:avLst/>
                <a:gdLst>
                  <a:gd name="T0" fmla="*/ 0 w 50"/>
                  <a:gd name="T1" fmla="*/ 1 h 28"/>
                  <a:gd name="T2" fmla="*/ 0 w 50"/>
                  <a:gd name="T3" fmla="*/ 3 h 28"/>
                  <a:gd name="T4" fmla="*/ 2 w 50"/>
                  <a:gd name="T5" fmla="*/ 4 h 28"/>
                  <a:gd name="T6" fmla="*/ 6 w 50"/>
                  <a:gd name="T7" fmla="*/ 5 h 28"/>
                  <a:gd name="T8" fmla="*/ 6 w 50"/>
                  <a:gd name="T9" fmla="*/ 6 h 28"/>
                  <a:gd name="T10" fmla="*/ 5 w 50"/>
                  <a:gd name="T11" fmla="*/ 6 h 28"/>
                  <a:gd name="T12" fmla="*/ 4 w 50"/>
                  <a:gd name="T13" fmla="*/ 7 h 28"/>
                  <a:gd name="T14" fmla="*/ 2 w 50"/>
                  <a:gd name="T15" fmla="*/ 7 h 28"/>
                  <a:gd name="T16" fmla="*/ 4 w 50"/>
                  <a:gd name="T17" fmla="*/ 10 h 28"/>
                  <a:gd name="T18" fmla="*/ 7 w 50"/>
                  <a:gd name="T19" fmla="*/ 9 h 28"/>
                  <a:gd name="T20" fmla="*/ 9 w 50"/>
                  <a:gd name="T21" fmla="*/ 10 h 28"/>
                  <a:gd name="T22" fmla="*/ 15 w 50"/>
                  <a:gd name="T23" fmla="*/ 12 h 28"/>
                  <a:gd name="T24" fmla="*/ 16 w 50"/>
                  <a:gd name="T25" fmla="*/ 13 h 28"/>
                  <a:gd name="T26" fmla="*/ 17 w 50"/>
                  <a:gd name="T27" fmla="*/ 13 h 28"/>
                  <a:gd name="T28" fmla="*/ 17 w 50"/>
                  <a:gd name="T29" fmla="*/ 13 h 28"/>
                  <a:gd name="T30" fmla="*/ 17 w 50"/>
                  <a:gd name="T31" fmla="*/ 13 h 28"/>
                  <a:gd name="T32" fmla="*/ 18 w 50"/>
                  <a:gd name="T33" fmla="*/ 16 h 28"/>
                  <a:gd name="T34" fmla="*/ 20 w 50"/>
                  <a:gd name="T35" fmla="*/ 17 h 28"/>
                  <a:gd name="T36" fmla="*/ 19 w 50"/>
                  <a:gd name="T37" fmla="*/ 17 h 28"/>
                  <a:gd name="T38" fmla="*/ 20 w 50"/>
                  <a:gd name="T39" fmla="*/ 18 h 28"/>
                  <a:gd name="T40" fmla="*/ 20 w 50"/>
                  <a:gd name="T41" fmla="*/ 18 h 28"/>
                  <a:gd name="T42" fmla="*/ 21 w 50"/>
                  <a:gd name="T43" fmla="*/ 21 h 28"/>
                  <a:gd name="T44" fmla="*/ 22 w 50"/>
                  <a:gd name="T45" fmla="*/ 21 h 28"/>
                  <a:gd name="T46" fmla="*/ 28 w 50"/>
                  <a:gd name="T47" fmla="*/ 23 h 28"/>
                  <a:gd name="T48" fmla="*/ 31 w 50"/>
                  <a:gd name="T49" fmla="*/ 23 h 28"/>
                  <a:gd name="T50" fmla="*/ 30 w 50"/>
                  <a:gd name="T51" fmla="*/ 21 h 28"/>
                  <a:gd name="T52" fmla="*/ 31 w 50"/>
                  <a:gd name="T53" fmla="*/ 20 h 28"/>
                  <a:gd name="T54" fmla="*/ 31 w 50"/>
                  <a:gd name="T55" fmla="*/ 20 h 28"/>
                  <a:gd name="T56" fmla="*/ 32 w 50"/>
                  <a:gd name="T57" fmla="*/ 20 h 28"/>
                  <a:gd name="T58" fmla="*/ 33 w 50"/>
                  <a:gd name="T59" fmla="*/ 20 h 28"/>
                  <a:gd name="T60" fmla="*/ 34 w 50"/>
                  <a:gd name="T61" fmla="*/ 18 h 28"/>
                  <a:gd name="T62" fmla="*/ 36 w 50"/>
                  <a:gd name="T63" fmla="*/ 19 h 28"/>
                  <a:gd name="T64" fmla="*/ 36 w 50"/>
                  <a:gd name="T65" fmla="*/ 19 h 28"/>
                  <a:gd name="T66" fmla="*/ 39 w 50"/>
                  <a:gd name="T67" fmla="*/ 23 h 28"/>
                  <a:gd name="T68" fmla="*/ 42 w 50"/>
                  <a:gd name="T69" fmla="*/ 26 h 28"/>
                  <a:gd name="T70" fmla="*/ 48 w 50"/>
                  <a:gd name="T71" fmla="*/ 27 h 28"/>
                  <a:gd name="T72" fmla="*/ 49 w 50"/>
                  <a:gd name="T73" fmla="*/ 28 h 28"/>
                  <a:gd name="T74" fmla="*/ 49 w 50"/>
                  <a:gd name="T75" fmla="*/ 26 h 28"/>
                  <a:gd name="T76" fmla="*/ 49 w 50"/>
                  <a:gd name="T77" fmla="*/ 26 h 28"/>
                  <a:gd name="T78" fmla="*/ 50 w 50"/>
                  <a:gd name="T79" fmla="*/ 26 h 28"/>
                  <a:gd name="T80" fmla="*/ 48 w 50"/>
                  <a:gd name="T81" fmla="*/ 25 h 28"/>
                  <a:gd name="T82" fmla="*/ 46 w 50"/>
                  <a:gd name="T83" fmla="*/ 23 h 28"/>
                  <a:gd name="T84" fmla="*/ 45 w 50"/>
                  <a:gd name="T85" fmla="*/ 23 h 28"/>
                  <a:gd name="T86" fmla="*/ 45 w 50"/>
                  <a:gd name="T87" fmla="*/ 23 h 28"/>
                  <a:gd name="T88" fmla="*/ 40 w 50"/>
                  <a:gd name="T89" fmla="*/ 17 h 28"/>
                  <a:gd name="T90" fmla="*/ 42 w 50"/>
                  <a:gd name="T91" fmla="*/ 15 h 28"/>
                  <a:gd name="T92" fmla="*/ 37 w 50"/>
                  <a:gd name="T93" fmla="*/ 13 h 28"/>
                  <a:gd name="T94" fmla="*/ 30 w 50"/>
                  <a:gd name="T95" fmla="*/ 8 h 28"/>
                  <a:gd name="T96" fmla="*/ 25 w 50"/>
                  <a:gd name="T97" fmla="*/ 6 h 28"/>
                  <a:gd name="T98" fmla="*/ 24 w 50"/>
                  <a:gd name="T99" fmla="*/ 5 h 28"/>
                  <a:gd name="T100" fmla="*/ 17 w 50"/>
                  <a:gd name="T101" fmla="*/ 3 h 28"/>
                  <a:gd name="T102" fmla="*/ 15 w 50"/>
                  <a:gd name="T103" fmla="*/ 5 h 28"/>
                  <a:gd name="T104" fmla="*/ 15 w 50"/>
                  <a:gd name="T105" fmla="*/ 5 h 28"/>
                  <a:gd name="T106" fmla="*/ 14 w 50"/>
                  <a:gd name="T107" fmla="*/ 5 h 28"/>
                  <a:gd name="T108" fmla="*/ 11 w 50"/>
                  <a:gd name="T109" fmla="*/ 8 h 28"/>
                  <a:gd name="T110" fmla="*/ 9 w 50"/>
                  <a:gd name="T111" fmla="*/ 6 h 28"/>
                  <a:gd name="T112" fmla="*/ 8 w 50"/>
                  <a:gd name="T113" fmla="*/ 1 h 28"/>
                  <a:gd name="T114" fmla="*/ 4 w 50"/>
                  <a:gd name="T1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28">
                    <a:moveTo>
                      <a:pt x="4" y="0"/>
                    </a:moveTo>
                    <a:cubicBezTo>
                      <a:pt x="3" y="0"/>
                      <a:pt x="2" y="1"/>
                      <a:pt x="0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6" y="10"/>
                      <a:pt x="6" y="8"/>
                      <a:pt x="7" y="7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3" y="11"/>
                      <a:pt x="15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8" y="13"/>
                      <a:pt x="18" y="13"/>
                    </a:cubicBezTo>
                    <a:cubicBezTo>
                      <a:pt x="17" y="14"/>
                      <a:pt x="18" y="15"/>
                      <a:pt x="18" y="16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9"/>
                      <a:pt x="20" y="20"/>
                      <a:pt x="20" y="21"/>
                    </a:cubicBezTo>
                    <a:cubicBezTo>
                      <a:pt x="20" y="21"/>
                      <a:pt x="20" y="21"/>
                      <a:pt x="21" y="21"/>
                    </a:cubicBezTo>
                    <a:cubicBezTo>
                      <a:pt x="21" y="21"/>
                      <a:pt x="22" y="20"/>
                      <a:pt x="23" y="20"/>
                    </a:cubicBezTo>
                    <a:cubicBezTo>
                      <a:pt x="23" y="20"/>
                      <a:pt x="22" y="21"/>
                      <a:pt x="22" y="21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4" y="24"/>
                      <a:pt x="26" y="23"/>
                      <a:pt x="28" y="23"/>
                    </a:cubicBezTo>
                    <a:cubicBezTo>
                      <a:pt x="28" y="24"/>
                      <a:pt x="29" y="24"/>
                      <a:pt x="29" y="24"/>
                    </a:cubicBezTo>
                    <a:cubicBezTo>
                      <a:pt x="30" y="24"/>
                      <a:pt x="30" y="23"/>
                      <a:pt x="31" y="23"/>
                    </a:cubicBezTo>
                    <a:cubicBezTo>
                      <a:pt x="31" y="21"/>
                      <a:pt x="28" y="22"/>
                      <a:pt x="28" y="20"/>
                    </a:cubicBezTo>
                    <a:cubicBezTo>
                      <a:pt x="28" y="21"/>
                      <a:pt x="29" y="21"/>
                      <a:pt x="30" y="21"/>
                    </a:cubicBezTo>
                    <a:cubicBezTo>
                      <a:pt x="30" y="21"/>
                      <a:pt x="31" y="21"/>
                      <a:pt x="32" y="21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3" y="20"/>
                      <a:pt x="33" y="20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33" y="19"/>
                      <a:pt x="33" y="19"/>
                      <a:pt x="34" y="18"/>
                    </a:cubicBezTo>
                    <a:cubicBezTo>
                      <a:pt x="34" y="19"/>
                      <a:pt x="34" y="19"/>
                      <a:pt x="35" y="19"/>
                    </a:cubicBezTo>
                    <a:cubicBezTo>
                      <a:pt x="35" y="19"/>
                      <a:pt x="35" y="19"/>
                      <a:pt x="36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0"/>
                      <a:pt x="37" y="20"/>
                      <a:pt x="38" y="21"/>
                    </a:cubicBezTo>
                    <a:cubicBezTo>
                      <a:pt x="39" y="22"/>
                      <a:pt x="39" y="22"/>
                      <a:pt x="39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4"/>
                      <a:pt x="41" y="25"/>
                      <a:pt x="42" y="26"/>
                    </a:cubicBezTo>
                    <a:cubicBezTo>
                      <a:pt x="43" y="27"/>
                      <a:pt x="48" y="26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7"/>
                      <a:pt x="49" y="28"/>
                      <a:pt x="49" y="28"/>
                    </a:cubicBezTo>
                    <a:cubicBezTo>
                      <a:pt x="49" y="28"/>
                      <a:pt x="49" y="27"/>
                      <a:pt x="49" y="27"/>
                    </a:cubicBezTo>
                    <a:cubicBezTo>
                      <a:pt x="50" y="27"/>
                      <a:pt x="49" y="27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50" y="26"/>
                      <a:pt x="50" y="2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9" y="26"/>
                      <a:pt x="48" y="26"/>
                      <a:pt x="47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4"/>
                      <a:pt x="46" y="25"/>
                      <a:pt x="46" y="24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2"/>
                      <a:pt x="44" y="21"/>
                      <a:pt x="43" y="20"/>
                    </a:cubicBezTo>
                    <a:cubicBezTo>
                      <a:pt x="41" y="20"/>
                      <a:pt x="41" y="18"/>
                      <a:pt x="40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17"/>
                      <a:pt x="43" y="15"/>
                      <a:pt x="42" y="15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0" y="15"/>
                      <a:pt x="39" y="14"/>
                      <a:pt x="37" y="13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6" y="10"/>
                      <a:pt x="33" y="8"/>
                      <a:pt x="30" y="8"/>
                    </a:cubicBezTo>
                    <a:cubicBezTo>
                      <a:pt x="28" y="7"/>
                      <a:pt x="27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2" y="5"/>
                      <a:pt x="20" y="4"/>
                    </a:cubicBezTo>
                    <a:cubicBezTo>
                      <a:pt x="19" y="4"/>
                      <a:pt x="18" y="3"/>
                      <a:pt x="17" y="3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6" y="4"/>
                      <a:pt x="16" y="4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12" y="7"/>
                      <a:pt x="12" y="8"/>
                      <a:pt x="11" y="8"/>
                    </a:cubicBezTo>
                    <a:cubicBezTo>
                      <a:pt x="10" y="8"/>
                      <a:pt x="9" y="7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7" y="5"/>
                      <a:pt x="9" y="3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8" name="Freeform 204"/>
              <p:cNvSpPr>
                <a:spLocks/>
              </p:cNvSpPr>
              <p:nvPr/>
            </p:nvSpPr>
            <p:spPr bwMode="auto">
              <a:xfrm>
                <a:off x="8286088" y="4022374"/>
                <a:ext cx="164274" cy="144750"/>
              </a:xfrm>
              <a:custGeom>
                <a:avLst/>
                <a:gdLst>
                  <a:gd name="T0" fmla="*/ 78 w 103"/>
                  <a:gd name="T1" fmla="*/ 7 h 91"/>
                  <a:gd name="T2" fmla="*/ 67 w 103"/>
                  <a:gd name="T3" fmla="*/ 15 h 91"/>
                  <a:gd name="T4" fmla="*/ 63 w 103"/>
                  <a:gd name="T5" fmla="*/ 7 h 91"/>
                  <a:gd name="T6" fmla="*/ 66 w 103"/>
                  <a:gd name="T7" fmla="*/ 3 h 91"/>
                  <a:gd name="T8" fmla="*/ 64 w 103"/>
                  <a:gd name="T9" fmla="*/ 4 h 91"/>
                  <a:gd name="T10" fmla="*/ 60 w 103"/>
                  <a:gd name="T11" fmla="*/ 3 h 91"/>
                  <a:gd name="T12" fmla="*/ 56 w 103"/>
                  <a:gd name="T13" fmla="*/ 1 h 91"/>
                  <a:gd name="T14" fmla="*/ 55 w 103"/>
                  <a:gd name="T15" fmla="*/ 0 h 91"/>
                  <a:gd name="T16" fmla="*/ 55 w 103"/>
                  <a:gd name="T17" fmla="*/ 3 h 91"/>
                  <a:gd name="T18" fmla="*/ 52 w 103"/>
                  <a:gd name="T19" fmla="*/ 4 h 91"/>
                  <a:gd name="T20" fmla="*/ 49 w 103"/>
                  <a:gd name="T21" fmla="*/ 5 h 91"/>
                  <a:gd name="T22" fmla="*/ 48 w 103"/>
                  <a:gd name="T23" fmla="*/ 7 h 91"/>
                  <a:gd name="T24" fmla="*/ 46 w 103"/>
                  <a:gd name="T25" fmla="*/ 11 h 91"/>
                  <a:gd name="T26" fmla="*/ 45 w 103"/>
                  <a:gd name="T27" fmla="*/ 12 h 91"/>
                  <a:gd name="T28" fmla="*/ 43 w 103"/>
                  <a:gd name="T29" fmla="*/ 11 h 91"/>
                  <a:gd name="T30" fmla="*/ 38 w 103"/>
                  <a:gd name="T31" fmla="*/ 9 h 91"/>
                  <a:gd name="T32" fmla="*/ 37 w 103"/>
                  <a:gd name="T33" fmla="*/ 8 h 91"/>
                  <a:gd name="T34" fmla="*/ 35 w 103"/>
                  <a:gd name="T35" fmla="*/ 11 h 91"/>
                  <a:gd name="T36" fmla="*/ 34 w 103"/>
                  <a:gd name="T37" fmla="*/ 12 h 91"/>
                  <a:gd name="T38" fmla="*/ 33 w 103"/>
                  <a:gd name="T39" fmla="*/ 14 h 91"/>
                  <a:gd name="T40" fmla="*/ 33 w 103"/>
                  <a:gd name="T41" fmla="*/ 16 h 91"/>
                  <a:gd name="T42" fmla="*/ 31 w 103"/>
                  <a:gd name="T43" fmla="*/ 16 h 91"/>
                  <a:gd name="T44" fmla="*/ 30 w 103"/>
                  <a:gd name="T45" fmla="*/ 19 h 91"/>
                  <a:gd name="T46" fmla="*/ 16 w 103"/>
                  <a:gd name="T47" fmla="*/ 26 h 91"/>
                  <a:gd name="T48" fmla="*/ 12 w 103"/>
                  <a:gd name="T49" fmla="*/ 27 h 91"/>
                  <a:gd name="T50" fmla="*/ 5 w 103"/>
                  <a:gd name="T51" fmla="*/ 30 h 91"/>
                  <a:gd name="T52" fmla="*/ 2 w 103"/>
                  <a:gd name="T53" fmla="*/ 43 h 91"/>
                  <a:gd name="T54" fmla="*/ 1 w 103"/>
                  <a:gd name="T55" fmla="*/ 43 h 91"/>
                  <a:gd name="T56" fmla="*/ 2 w 103"/>
                  <a:gd name="T57" fmla="*/ 66 h 91"/>
                  <a:gd name="T58" fmla="*/ 10 w 103"/>
                  <a:gd name="T59" fmla="*/ 70 h 91"/>
                  <a:gd name="T60" fmla="*/ 19 w 103"/>
                  <a:gd name="T61" fmla="*/ 68 h 91"/>
                  <a:gd name="T62" fmla="*/ 23 w 103"/>
                  <a:gd name="T63" fmla="*/ 68 h 91"/>
                  <a:gd name="T64" fmla="*/ 40 w 103"/>
                  <a:gd name="T65" fmla="*/ 61 h 91"/>
                  <a:gd name="T66" fmla="*/ 47 w 103"/>
                  <a:gd name="T67" fmla="*/ 63 h 91"/>
                  <a:gd name="T68" fmla="*/ 50 w 103"/>
                  <a:gd name="T69" fmla="*/ 66 h 91"/>
                  <a:gd name="T70" fmla="*/ 58 w 103"/>
                  <a:gd name="T71" fmla="*/ 69 h 91"/>
                  <a:gd name="T72" fmla="*/ 57 w 103"/>
                  <a:gd name="T73" fmla="*/ 74 h 91"/>
                  <a:gd name="T74" fmla="*/ 59 w 103"/>
                  <a:gd name="T75" fmla="*/ 71 h 91"/>
                  <a:gd name="T76" fmla="*/ 61 w 103"/>
                  <a:gd name="T77" fmla="*/ 76 h 91"/>
                  <a:gd name="T78" fmla="*/ 62 w 103"/>
                  <a:gd name="T79" fmla="*/ 84 h 91"/>
                  <a:gd name="T80" fmla="*/ 72 w 103"/>
                  <a:gd name="T81" fmla="*/ 87 h 91"/>
                  <a:gd name="T82" fmla="*/ 74 w 103"/>
                  <a:gd name="T83" fmla="*/ 88 h 91"/>
                  <a:gd name="T84" fmla="*/ 75 w 103"/>
                  <a:gd name="T85" fmla="*/ 91 h 91"/>
                  <a:gd name="T86" fmla="*/ 76 w 103"/>
                  <a:gd name="T87" fmla="*/ 90 h 91"/>
                  <a:gd name="T88" fmla="*/ 86 w 103"/>
                  <a:gd name="T89" fmla="*/ 83 h 91"/>
                  <a:gd name="T90" fmla="*/ 95 w 103"/>
                  <a:gd name="T91" fmla="*/ 68 h 91"/>
                  <a:gd name="T92" fmla="*/ 102 w 103"/>
                  <a:gd name="T93" fmla="*/ 55 h 91"/>
                  <a:gd name="T94" fmla="*/ 99 w 103"/>
                  <a:gd name="T95" fmla="*/ 39 h 91"/>
                  <a:gd name="T96" fmla="*/ 96 w 103"/>
                  <a:gd name="T97" fmla="*/ 34 h 91"/>
                  <a:gd name="T98" fmla="*/ 90 w 103"/>
                  <a:gd name="T99" fmla="*/ 26 h 91"/>
                  <a:gd name="T100" fmla="*/ 87 w 103"/>
                  <a:gd name="T101" fmla="*/ 11 h 91"/>
                  <a:gd name="T102" fmla="*/ 82 w 103"/>
                  <a:gd name="T103" fmla="*/ 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" h="91">
                    <a:moveTo>
                      <a:pt x="80" y="0"/>
                    </a:moveTo>
                    <a:cubicBezTo>
                      <a:pt x="79" y="1"/>
                      <a:pt x="79" y="4"/>
                      <a:pt x="78" y="5"/>
                    </a:cubicBezTo>
                    <a:cubicBezTo>
                      <a:pt x="78" y="5"/>
                      <a:pt x="79" y="5"/>
                      <a:pt x="79" y="6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8" y="6"/>
                      <a:pt x="78" y="7"/>
                      <a:pt x="78" y="7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7" y="9"/>
                      <a:pt x="77" y="10"/>
                      <a:pt x="78" y="12"/>
                    </a:cubicBezTo>
                    <a:cubicBezTo>
                      <a:pt x="76" y="14"/>
                      <a:pt x="77" y="19"/>
                      <a:pt x="73" y="20"/>
                    </a:cubicBezTo>
                    <a:cubicBezTo>
                      <a:pt x="72" y="19"/>
                      <a:pt x="70" y="19"/>
                      <a:pt x="70" y="17"/>
                    </a:cubicBezTo>
                    <a:cubicBezTo>
                      <a:pt x="69" y="17"/>
                      <a:pt x="67" y="16"/>
                      <a:pt x="67" y="15"/>
                    </a:cubicBezTo>
                    <a:cubicBezTo>
                      <a:pt x="64" y="15"/>
                      <a:pt x="63" y="13"/>
                      <a:pt x="62" y="11"/>
                    </a:cubicBezTo>
                    <a:cubicBezTo>
                      <a:pt x="62" y="10"/>
                      <a:pt x="63" y="9"/>
                      <a:pt x="63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2" y="8"/>
                      <a:pt x="62" y="8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7"/>
                      <a:pt x="64" y="7"/>
                      <a:pt x="64" y="7"/>
                    </a:cubicBezTo>
                    <a:cubicBezTo>
                      <a:pt x="64" y="7"/>
                      <a:pt x="64" y="7"/>
                      <a:pt x="65" y="6"/>
                    </a:cubicBezTo>
                    <a:cubicBezTo>
                      <a:pt x="65" y="6"/>
                      <a:pt x="64" y="6"/>
                      <a:pt x="65" y="5"/>
                    </a:cubicBezTo>
                    <a:cubicBezTo>
                      <a:pt x="66" y="5"/>
                      <a:pt x="66" y="4"/>
                      <a:pt x="66" y="4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3"/>
                      <a:pt x="66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3"/>
                      <a:pt x="64" y="4"/>
                      <a:pt x="64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3" y="4"/>
                      <a:pt x="62" y="4"/>
                    </a:cubicBezTo>
                    <a:cubicBezTo>
                      <a:pt x="62" y="4"/>
                      <a:pt x="63" y="3"/>
                      <a:pt x="63" y="3"/>
                    </a:cubicBezTo>
                    <a:cubicBezTo>
                      <a:pt x="62" y="4"/>
                      <a:pt x="62" y="4"/>
                      <a:pt x="61" y="4"/>
                    </a:cubicBezTo>
                    <a:cubicBezTo>
                      <a:pt x="61" y="4"/>
                      <a:pt x="60" y="4"/>
                      <a:pt x="60" y="3"/>
                    </a:cubicBezTo>
                    <a:cubicBezTo>
                      <a:pt x="60" y="3"/>
                      <a:pt x="59" y="3"/>
                      <a:pt x="59" y="3"/>
                    </a:cubicBezTo>
                    <a:cubicBezTo>
                      <a:pt x="59" y="3"/>
                      <a:pt x="58" y="3"/>
                      <a:pt x="58" y="2"/>
                    </a:cubicBezTo>
                    <a:cubicBezTo>
                      <a:pt x="58" y="2"/>
                      <a:pt x="58" y="3"/>
                      <a:pt x="57" y="3"/>
                    </a:cubicBezTo>
                    <a:cubicBezTo>
                      <a:pt x="57" y="3"/>
                      <a:pt x="57" y="2"/>
                      <a:pt x="56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6" y="2"/>
                      <a:pt x="56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5" y="1"/>
                      <a:pt x="55" y="1"/>
                    </a:cubicBezTo>
                    <a:cubicBezTo>
                      <a:pt x="54" y="1"/>
                      <a:pt x="54" y="1"/>
                      <a:pt x="53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2"/>
                      <a:pt x="55" y="1"/>
                      <a:pt x="55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4" y="3"/>
                      <a:pt x="54" y="4"/>
                      <a:pt x="54" y="4"/>
                    </a:cubicBezTo>
                    <a:cubicBezTo>
                      <a:pt x="54" y="4"/>
                      <a:pt x="54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1" y="4"/>
                      <a:pt x="51" y="3"/>
                    </a:cubicBezTo>
                    <a:cubicBezTo>
                      <a:pt x="51" y="4"/>
                      <a:pt x="50" y="4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50" y="5"/>
                      <a:pt x="4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6"/>
                      <a:pt x="49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8" y="6"/>
                      <a:pt x="48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7" y="7"/>
                      <a:pt x="46" y="9"/>
                      <a:pt x="46" y="10"/>
                    </a:cubicBezTo>
                    <a:cubicBezTo>
                      <a:pt x="47" y="10"/>
                      <a:pt x="46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7" y="12"/>
                      <a:pt x="47" y="12"/>
                    </a:cubicBezTo>
                    <a:cubicBezTo>
                      <a:pt x="46" y="12"/>
                      <a:pt x="46" y="11"/>
                      <a:pt x="45" y="11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2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1" y="10"/>
                      <a:pt x="41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9"/>
                      <a:pt x="39" y="9"/>
                      <a:pt x="38" y="9"/>
                    </a:cubicBezTo>
                    <a:cubicBezTo>
                      <a:pt x="39" y="9"/>
                      <a:pt x="38" y="9"/>
                      <a:pt x="38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9"/>
                      <a:pt x="38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8" y="9"/>
                      <a:pt x="37" y="9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6" y="10"/>
                      <a:pt x="36" y="9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5" y="11"/>
                      <a:pt x="36" y="11"/>
                      <a:pt x="36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3"/>
                      <a:pt x="35" y="12"/>
                      <a:pt x="35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2"/>
                      <a:pt x="34" y="12"/>
                    </a:cubicBezTo>
                    <a:cubicBezTo>
                      <a:pt x="33" y="13"/>
                      <a:pt x="33" y="13"/>
                      <a:pt x="32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5"/>
                      <a:pt x="31" y="15"/>
                      <a:pt x="30" y="15"/>
                    </a:cubicBezTo>
                    <a:cubicBezTo>
                      <a:pt x="30" y="15"/>
                      <a:pt x="31" y="15"/>
                      <a:pt x="31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8"/>
                      <a:pt x="30" y="18"/>
                      <a:pt x="30" y="19"/>
                    </a:cubicBezTo>
                    <a:cubicBezTo>
                      <a:pt x="30" y="18"/>
                      <a:pt x="29" y="17"/>
                      <a:pt x="29" y="15"/>
                    </a:cubicBezTo>
                    <a:cubicBezTo>
                      <a:pt x="28" y="17"/>
                      <a:pt x="25" y="18"/>
                      <a:pt x="27" y="20"/>
                    </a:cubicBezTo>
                    <a:cubicBezTo>
                      <a:pt x="25" y="21"/>
                      <a:pt x="24" y="24"/>
                      <a:pt x="22" y="25"/>
                    </a:cubicBezTo>
                    <a:cubicBezTo>
                      <a:pt x="20" y="25"/>
                      <a:pt x="19" y="25"/>
                      <a:pt x="17" y="25"/>
                    </a:cubicBezTo>
                    <a:cubicBezTo>
                      <a:pt x="17" y="26"/>
                      <a:pt x="17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7"/>
                      <a:pt x="14" y="27"/>
                      <a:pt x="13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1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9"/>
                      <a:pt x="8" y="30"/>
                      <a:pt x="6" y="30"/>
                    </a:cubicBezTo>
                    <a:cubicBezTo>
                      <a:pt x="5" y="30"/>
                      <a:pt x="6" y="32"/>
                      <a:pt x="5" y="32"/>
                    </a:cubicBezTo>
                    <a:cubicBezTo>
                      <a:pt x="4" y="31"/>
                      <a:pt x="5" y="31"/>
                      <a:pt x="5" y="30"/>
                    </a:cubicBezTo>
                    <a:cubicBezTo>
                      <a:pt x="4" y="30"/>
                      <a:pt x="4" y="32"/>
                      <a:pt x="3" y="33"/>
                    </a:cubicBezTo>
                    <a:cubicBezTo>
                      <a:pt x="4" y="33"/>
                      <a:pt x="3" y="34"/>
                      <a:pt x="3" y="35"/>
                    </a:cubicBezTo>
                    <a:cubicBezTo>
                      <a:pt x="2" y="36"/>
                      <a:pt x="2" y="38"/>
                      <a:pt x="2" y="40"/>
                    </a:cubicBezTo>
                    <a:cubicBezTo>
                      <a:pt x="3" y="41"/>
                      <a:pt x="4" y="43"/>
                      <a:pt x="3" y="44"/>
                    </a:cubicBezTo>
                    <a:cubicBezTo>
                      <a:pt x="2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2" y="42"/>
                      <a:pt x="1" y="41"/>
                    </a:cubicBezTo>
                    <a:cubicBezTo>
                      <a:pt x="0" y="43"/>
                      <a:pt x="2" y="44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4"/>
                      <a:pt x="1" y="43"/>
                    </a:cubicBezTo>
                    <a:cubicBezTo>
                      <a:pt x="0" y="45"/>
                      <a:pt x="3" y="46"/>
                      <a:pt x="2" y="50"/>
                    </a:cubicBezTo>
                    <a:cubicBezTo>
                      <a:pt x="3" y="51"/>
                      <a:pt x="3" y="52"/>
                      <a:pt x="4" y="53"/>
                    </a:cubicBezTo>
                    <a:cubicBezTo>
                      <a:pt x="3" y="56"/>
                      <a:pt x="4" y="59"/>
                      <a:pt x="4" y="61"/>
                    </a:cubicBezTo>
                    <a:cubicBezTo>
                      <a:pt x="3" y="61"/>
                      <a:pt x="4" y="63"/>
                      <a:pt x="3" y="64"/>
                    </a:cubicBezTo>
                    <a:cubicBezTo>
                      <a:pt x="3" y="65"/>
                      <a:pt x="3" y="66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1" y="67"/>
                      <a:pt x="1" y="68"/>
                      <a:pt x="1" y="69"/>
                    </a:cubicBezTo>
                    <a:cubicBezTo>
                      <a:pt x="2" y="69"/>
                      <a:pt x="3" y="70"/>
                      <a:pt x="3" y="71"/>
                    </a:cubicBezTo>
                    <a:cubicBezTo>
                      <a:pt x="4" y="71"/>
                      <a:pt x="5" y="72"/>
                      <a:pt x="6" y="72"/>
                    </a:cubicBezTo>
                    <a:cubicBezTo>
                      <a:pt x="8" y="72"/>
                      <a:pt x="9" y="71"/>
                      <a:pt x="10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3" y="67"/>
                      <a:pt x="16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68"/>
                      <a:pt x="21" y="68"/>
                      <a:pt x="21" y="69"/>
                    </a:cubicBezTo>
                    <a:cubicBezTo>
                      <a:pt x="22" y="68"/>
                      <a:pt x="22" y="68"/>
                      <a:pt x="23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68"/>
                      <a:pt x="23" y="67"/>
                      <a:pt x="24" y="67"/>
                    </a:cubicBezTo>
                    <a:cubicBezTo>
                      <a:pt x="25" y="64"/>
                      <a:pt x="28" y="65"/>
                      <a:pt x="30" y="63"/>
                    </a:cubicBezTo>
                    <a:cubicBezTo>
                      <a:pt x="30" y="63"/>
                      <a:pt x="31" y="63"/>
                      <a:pt x="32" y="63"/>
                    </a:cubicBezTo>
                    <a:cubicBezTo>
                      <a:pt x="34" y="63"/>
                      <a:pt x="36" y="63"/>
                      <a:pt x="38" y="62"/>
                    </a:cubicBezTo>
                    <a:cubicBezTo>
                      <a:pt x="38" y="61"/>
                      <a:pt x="39" y="61"/>
                      <a:pt x="40" y="61"/>
                    </a:cubicBezTo>
                    <a:cubicBezTo>
                      <a:pt x="40" y="61"/>
                      <a:pt x="41" y="61"/>
                      <a:pt x="41" y="61"/>
                    </a:cubicBezTo>
                    <a:cubicBezTo>
                      <a:pt x="41" y="61"/>
                      <a:pt x="42" y="61"/>
                      <a:pt x="42" y="61"/>
                    </a:cubicBezTo>
                    <a:cubicBezTo>
                      <a:pt x="43" y="61"/>
                      <a:pt x="43" y="61"/>
                      <a:pt x="44" y="61"/>
                    </a:cubicBezTo>
                    <a:cubicBezTo>
                      <a:pt x="45" y="62"/>
                      <a:pt x="45" y="63"/>
                      <a:pt x="46" y="63"/>
                    </a:cubicBezTo>
                    <a:cubicBezTo>
                      <a:pt x="46" y="63"/>
                      <a:pt x="46" y="63"/>
                      <a:pt x="47" y="63"/>
                    </a:cubicBezTo>
                    <a:cubicBezTo>
                      <a:pt x="47" y="63"/>
                      <a:pt x="47" y="63"/>
                      <a:pt x="48" y="63"/>
                    </a:cubicBezTo>
                    <a:cubicBezTo>
                      <a:pt x="48" y="64"/>
                      <a:pt x="48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50" y="64"/>
                      <a:pt x="50" y="65"/>
                      <a:pt x="51" y="66"/>
                    </a:cubicBezTo>
                    <a:cubicBezTo>
                      <a:pt x="51" y="66"/>
                      <a:pt x="50" y="66"/>
                      <a:pt x="50" y="66"/>
                    </a:cubicBezTo>
                    <a:cubicBezTo>
                      <a:pt x="52" y="68"/>
                      <a:pt x="52" y="70"/>
                      <a:pt x="52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4" y="73"/>
                      <a:pt x="53" y="73"/>
                      <a:pt x="53" y="73"/>
                    </a:cubicBezTo>
                    <a:cubicBezTo>
                      <a:pt x="55" y="71"/>
                      <a:pt x="55" y="70"/>
                      <a:pt x="58" y="69"/>
                    </a:cubicBezTo>
                    <a:cubicBezTo>
                      <a:pt x="58" y="68"/>
                      <a:pt x="58" y="67"/>
                      <a:pt x="59" y="67"/>
                    </a:cubicBezTo>
                    <a:cubicBezTo>
                      <a:pt x="59" y="66"/>
                      <a:pt x="59" y="66"/>
                      <a:pt x="60" y="66"/>
                    </a:cubicBezTo>
                    <a:cubicBezTo>
                      <a:pt x="60" y="67"/>
                      <a:pt x="59" y="69"/>
                      <a:pt x="58" y="70"/>
                    </a:cubicBezTo>
                    <a:cubicBezTo>
                      <a:pt x="58" y="71"/>
                      <a:pt x="57" y="73"/>
                      <a:pt x="57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6" y="74"/>
                      <a:pt x="55" y="74"/>
                      <a:pt x="55" y="75"/>
                    </a:cubicBezTo>
                    <a:cubicBezTo>
                      <a:pt x="56" y="75"/>
                      <a:pt x="56" y="75"/>
                      <a:pt x="57" y="75"/>
                    </a:cubicBezTo>
                    <a:cubicBezTo>
                      <a:pt x="57" y="75"/>
                      <a:pt x="57" y="75"/>
                      <a:pt x="58" y="75"/>
                    </a:cubicBezTo>
                    <a:cubicBezTo>
                      <a:pt x="59" y="74"/>
                      <a:pt x="58" y="72"/>
                      <a:pt x="59" y="71"/>
                    </a:cubicBezTo>
                    <a:cubicBezTo>
                      <a:pt x="60" y="73"/>
                      <a:pt x="60" y="76"/>
                      <a:pt x="58" y="76"/>
                    </a:cubicBezTo>
                    <a:cubicBezTo>
                      <a:pt x="58" y="77"/>
                      <a:pt x="58" y="77"/>
                      <a:pt x="59" y="77"/>
                    </a:cubicBezTo>
                    <a:cubicBezTo>
                      <a:pt x="59" y="77"/>
                      <a:pt x="59" y="76"/>
                      <a:pt x="60" y="76"/>
                    </a:cubicBezTo>
                    <a:cubicBezTo>
                      <a:pt x="60" y="76"/>
                      <a:pt x="61" y="76"/>
                      <a:pt x="61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1" y="76"/>
                      <a:pt x="61" y="77"/>
                      <a:pt x="61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78"/>
                      <a:pt x="62" y="81"/>
                      <a:pt x="61" y="82"/>
                    </a:cubicBezTo>
                    <a:cubicBezTo>
                      <a:pt x="61" y="82"/>
                      <a:pt x="61" y="83"/>
                      <a:pt x="61" y="83"/>
                    </a:cubicBezTo>
                    <a:cubicBezTo>
                      <a:pt x="61" y="83"/>
                      <a:pt x="61" y="84"/>
                      <a:pt x="62" y="84"/>
                    </a:cubicBezTo>
                    <a:cubicBezTo>
                      <a:pt x="62" y="86"/>
                      <a:pt x="64" y="86"/>
                      <a:pt x="64" y="87"/>
                    </a:cubicBezTo>
                    <a:cubicBezTo>
                      <a:pt x="64" y="87"/>
                      <a:pt x="65" y="87"/>
                      <a:pt x="65" y="87"/>
                    </a:cubicBezTo>
                    <a:cubicBezTo>
                      <a:pt x="67" y="87"/>
                      <a:pt x="68" y="89"/>
                      <a:pt x="69" y="90"/>
                    </a:cubicBezTo>
                    <a:cubicBezTo>
                      <a:pt x="70" y="89"/>
                      <a:pt x="71" y="88"/>
                      <a:pt x="72" y="87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72" y="87"/>
                      <a:pt x="72" y="86"/>
                      <a:pt x="73" y="86"/>
                    </a:cubicBezTo>
                    <a:cubicBezTo>
                      <a:pt x="73" y="87"/>
                      <a:pt x="74" y="86"/>
                      <a:pt x="74" y="87"/>
                    </a:cubicBezTo>
                    <a:cubicBezTo>
                      <a:pt x="73" y="88"/>
                      <a:pt x="72" y="88"/>
                      <a:pt x="73" y="88"/>
                    </a:cubicBezTo>
                    <a:cubicBezTo>
                      <a:pt x="73" y="88"/>
                      <a:pt x="73" y="88"/>
                      <a:pt x="74" y="8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4" y="89"/>
                      <a:pt x="74" y="90"/>
                      <a:pt x="75" y="91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0"/>
                      <a:pt x="75" y="91"/>
                      <a:pt x="75" y="91"/>
                    </a:cubicBezTo>
                    <a:cubicBezTo>
                      <a:pt x="75" y="91"/>
                      <a:pt x="75" y="91"/>
                      <a:pt x="76" y="91"/>
                    </a:cubicBezTo>
                    <a:cubicBezTo>
                      <a:pt x="76" y="91"/>
                      <a:pt x="76" y="91"/>
                      <a:pt x="76" y="91"/>
                    </a:cubicBezTo>
                    <a:cubicBezTo>
                      <a:pt x="76" y="91"/>
                      <a:pt x="76" y="90"/>
                      <a:pt x="76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0"/>
                      <a:pt x="76" y="90"/>
                      <a:pt x="76" y="90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8" y="89"/>
                      <a:pt x="79" y="89"/>
                      <a:pt x="80" y="87"/>
                    </a:cubicBezTo>
                    <a:cubicBezTo>
                      <a:pt x="80" y="88"/>
                      <a:pt x="79" y="88"/>
                      <a:pt x="79" y="88"/>
                    </a:cubicBezTo>
                    <a:cubicBezTo>
                      <a:pt x="79" y="88"/>
                      <a:pt x="79" y="88"/>
                      <a:pt x="79" y="87"/>
                    </a:cubicBezTo>
                    <a:cubicBezTo>
                      <a:pt x="82" y="86"/>
                      <a:pt x="87" y="88"/>
                      <a:pt x="86" y="83"/>
                    </a:cubicBezTo>
                    <a:cubicBezTo>
                      <a:pt x="87" y="83"/>
                      <a:pt x="87" y="83"/>
                      <a:pt x="87" y="82"/>
                    </a:cubicBezTo>
                    <a:cubicBezTo>
                      <a:pt x="87" y="80"/>
                      <a:pt x="89" y="78"/>
                      <a:pt x="90" y="77"/>
                    </a:cubicBezTo>
                    <a:cubicBezTo>
                      <a:pt x="91" y="74"/>
                      <a:pt x="93" y="73"/>
                      <a:pt x="93" y="71"/>
                    </a:cubicBezTo>
                    <a:cubicBezTo>
                      <a:pt x="94" y="70"/>
                      <a:pt x="94" y="69"/>
                      <a:pt x="96" y="68"/>
                    </a:cubicBezTo>
                    <a:cubicBezTo>
                      <a:pt x="95" y="68"/>
                      <a:pt x="95" y="68"/>
                      <a:pt x="95" y="68"/>
                    </a:cubicBezTo>
                    <a:cubicBezTo>
                      <a:pt x="96" y="68"/>
                      <a:pt x="98" y="67"/>
                      <a:pt x="97" y="66"/>
                    </a:cubicBezTo>
                    <a:cubicBezTo>
                      <a:pt x="97" y="66"/>
                      <a:pt x="98" y="66"/>
                      <a:pt x="98" y="65"/>
                    </a:cubicBezTo>
                    <a:cubicBezTo>
                      <a:pt x="99" y="65"/>
                      <a:pt x="99" y="63"/>
                      <a:pt x="99" y="62"/>
                    </a:cubicBezTo>
                    <a:cubicBezTo>
                      <a:pt x="100" y="60"/>
                      <a:pt x="101" y="58"/>
                      <a:pt x="101" y="56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102" y="54"/>
                      <a:pt x="103" y="54"/>
                      <a:pt x="102" y="54"/>
                    </a:cubicBezTo>
                    <a:cubicBezTo>
                      <a:pt x="102" y="53"/>
                      <a:pt x="103" y="53"/>
                      <a:pt x="103" y="53"/>
                    </a:cubicBezTo>
                    <a:cubicBezTo>
                      <a:pt x="101" y="50"/>
                      <a:pt x="103" y="46"/>
                      <a:pt x="102" y="43"/>
                    </a:cubicBezTo>
                    <a:cubicBezTo>
                      <a:pt x="101" y="42"/>
                      <a:pt x="101" y="41"/>
                      <a:pt x="100" y="39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99" y="38"/>
                      <a:pt x="98" y="38"/>
                      <a:pt x="98" y="36"/>
                    </a:cubicBezTo>
                    <a:cubicBezTo>
                      <a:pt x="98" y="36"/>
                      <a:pt x="99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6" y="33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5" y="34"/>
                      <a:pt x="95" y="33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30"/>
                      <a:pt x="93" y="30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6"/>
                      <a:pt x="92" y="26"/>
                      <a:pt x="90" y="26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89" y="25"/>
                      <a:pt x="88" y="23"/>
                      <a:pt x="88" y="21"/>
                    </a:cubicBezTo>
                    <a:cubicBezTo>
                      <a:pt x="89" y="20"/>
                      <a:pt x="88" y="19"/>
                      <a:pt x="88" y="18"/>
                    </a:cubicBezTo>
                    <a:cubicBezTo>
                      <a:pt x="86" y="17"/>
                      <a:pt x="87" y="13"/>
                      <a:pt x="87" y="11"/>
                    </a:cubicBezTo>
                    <a:cubicBezTo>
                      <a:pt x="86" y="11"/>
                      <a:pt x="85" y="10"/>
                      <a:pt x="85" y="9"/>
                    </a:cubicBezTo>
                    <a:cubicBezTo>
                      <a:pt x="84" y="9"/>
                      <a:pt x="84" y="10"/>
                      <a:pt x="84" y="10"/>
                    </a:cubicBezTo>
                    <a:cubicBezTo>
                      <a:pt x="83" y="9"/>
                      <a:pt x="83" y="8"/>
                      <a:pt x="83" y="6"/>
                    </a:cubicBezTo>
                    <a:cubicBezTo>
                      <a:pt x="82" y="6"/>
                      <a:pt x="82" y="4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1" y="2"/>
                      <a:pt x="81" y="1"/>
                      <a:pt x="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9" name="Freeform 206"/>
              <p:cNvSpPr>
                <a:spLocks/>
              </p:cNvSpPr>
              <p:nvPr/>
            </p:nvSpPr>
            <p:spPr bwMode="auto">
              <a:xfrm>
                <a:off x="8385056" y="4025740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0" name="Freeform 207"/>
              <p:cNvSpPr>
                <a:spLocks/>
              </p:cNvSpPr>
              <p:nvPr/>
            </p:nvSpPr>
            <p:spPr bwMode="auto">
              <a:xfrm>
                <a:off x="8471233" y="4187995"/>
                <a:ext cx="43088" cy="39722"/>
              </a:xfrm>
              <a:custGeom>
                <a:avLst/>
                <a:gdLst>
                  <a:gd name="T0" fmla="*/ 23 w 27"/>
                  <a:gd name="T1" fmla="*/ 0 h 25"/>
                  <a:gd name="T2" fmla="*/ 21 w 27"/>
                  <a:gd name="T3" fmla="*/ 1 h 25"/>
                  <a:gd name="T4" fmla="*/ 18 w 27"/>
                  <a:gd name="T5" fmla="*/ 5 h 25"/>
                  <a:gd name="T6" fmla="*/ 14 w 27"/>
                  <a:gd name="T7" fmla="*/ 10 h 25"/>
                  <a:gd name="T8" fmla="*/ 10 w 27"/>
                  <a:gd name="T9" fmla="*/ 12 h 25"/>
                  <a:gd name="T10" fmla="*/ 10 w 27"/>
                  <a:gd name="T11" fmla="*/ 13 h 25"/>
                  <a:gd name="T12" fmla="*/ 9 w 27"/>
                  <a:gd name="T13" fmla="*/ 13 h 25"/>
                  <a:gd name="T14" fmla="*/ 5 w 27"/>
                  <a:gd name="T15" fmla="*/ 15 h 25"/>
                  <a:gd name="T16" fmla="*/ 5 w 27"/>
                  <a:gd name="T17" fmla="*/ 15 h 25"/>
                  <a:gd name="T18" fmla="*/ 4 w 27"/>
                  <a:gd name="T19" fmla="*/ 17 h 25"/>
                  <a:gd name="T20" fmla="*/ 3 w 27"/>
                  <a:gd name="T21" fmla="*/ 19 h 25"/>
                  <a:gd name="T22" fmla="*/ 2 w 27"/>
                  <a:gd name="T23" fmla="*/ 18 h 25"/>
                  <a:gd name="T24" fmla="*/ 2 w 27"/>
                  <a:gd name="T25" fmla="*/ 18 h 25"/>
                  <a:gd name="T26" fmla="*/ 2 w 27"/>
                  <a:gd name="T27" fmla="*/ 20 h 25"/>
                  <a:gd name="T28" fmla="*/ 2 w 27"/>
                  <a:gd name="T29" fmla="*/ 20 h 25"/>
                  <a:gd name="T30" fmla="*/ 0 w 27"/>
                  <a:gd name="T31" fmla="*/ 21 h 25"/>
                  <a:gd name="T32" fmla="*/ 1 w 27"/>
                  <a:gd name="T33" fmla="*/ 21 h 25"/>
                  <a:gd name="T34" fmla="*/ 1 w 27"/>
                  <a:gd name="T35" fmla="*/ 22 h 25"/>
                  <a:gd name="T36" fmla="*/ 2 w 27"/>
                  <a:gd name="T37" fmla="*/ 23 h 25"/>
                  <a:gd name="T38" fmla="*/ 3 w 27"/>
                  <a:gd name="T39" fmla="*/ 22 h 25"/>
                  <a:gd name="T40" fmla="*/ 4 w 27"/>
                  <a:gd name="T41" fmla="*/ 25 h 25"/>
                  <a:gd name="T42" fmla="*/ 5 w 27"/>
                  <a:gd name="T43" fmla="*/ 25 h 25"/>
                  <a:gd name="T44" fmla="*/ 11 w 27"/>
                  <a:gd name="T45" fmla="*/ 22 h 25"/>
                  <a:gd name="T46" fmla="*/ 11 w 27"/>
                  <a:gd name="T47" fmla="*/ 22 h 25"/>
                  <a:gd name="T48" fmla="*/ 11 w 27"/>
                  <a:gd name="T49" fmla="*/ 21 h 25"/>
                  <a:gd name="T50" fmla="*/ 14 w 27"/>
                  <a:gd name="T51" fmla="*/ 18 h 25"/>
                  <a:gd name="T52" fmla="*/ 15 w 27"/>
                  <a:gd name="T53" fmla="*/ 14 h 25"/>
                  <a:gd name="T54" fmla="*/ 16 w 27"/>
                  <a:gd name="T55" fmla="*/ 14 h 25"/>
                  <a:gd name="T56" fmla="*/ 17 w 27"/>
                  <a:gd name="T57" fmla="*/ 13 h 25"/>
                  <a:gd name="T58" fmla="*/ 17 w 27"/>
                  <a:gd name="T59" fmla="*/ 13 h 25"/>
                  <a:gd name="T60" fmla="*/ 17 w 27"/>
                  <a:gd name="T61" fmla="*/ 13 h 25"/>
                  <a:gd name="T62" fmla="*/ 18 w 27"/>
                  <a:gd name="T63" fmla="*/ 14 h 25"/>
                  <a:gd name="T64" fmla="*/ 18 w 27"/>
                  <a:gd name="T65" fmla="*/ 13 h 25"/>
                  <a:gd name="T66" fmla="*/ 19 w 27"/>
                  <a:gd name="T67" fmla="*/ 14 h 25"/>
                  <a:gd name="T68" fmla="*/ 19 w 27"/>
                  <a:gd name="T69" fmla="*/ 14 h 25"/>
                  <a:gd name="T70" fmla="*/ 19 w 27"/>
                  <a:gd name="T71" fmla="*/ 14 h 25"/>
                  <a:gd name="T72" fmla="*/ 19 w 27"/>
                  <a:gd name="T73" fmla="*/ 13 h 25"/>
                  <a:gd name="T74" fmla="*/ 19 w 27"/>
                  <a:gd name="T75" fmla="*/ 13 h 25"/>
                  <a:gd name="T76" fmla="*/ 19 w 27"/>
                  <a:gd name="T77" fmla="*/ 13 h 25"/>
                  <a:gd name="T78" fmla="*/ 19 w 27"/>
                  <a:gd name="T79" fmla="*/ 13 h 25"/>
                  <a:gd name="T80" fmla="*/ 20 w 27"/>
                  <a:gd name="T81" fmla="*/ 13 h 25"/>
                  <a:gd name="T82" fmla="*/ 20 w 27"/>
                  <a:gd name="T83" fmla="*/ 14 h 25"/>
                  <a:gd name="T84" fmla="*/ 20 w 27"/>
                  <a:gd name="T85" fmla="*/ 14 h 25"/>
                  <a:gd name="T86" fmla="*/ 20 w 27"/>
                  <a:gd name="T87" fmla="*/ 11 h 25"/>
                  <a:gd name="T88" fmla="*/ 26 w 27"/>
                  <a:gd name="T89" fmla="*/ 5 h 25"/>
                  <a:gd name="T90" fmla="*/ 26 w 27"/>
                  <a:gd name="T91" fmla="*/ 2 h 25"/>
                  <a:gd name="T92" fmla="*/ 25 w 27"/>
                  <a:gd name="T93" fmla="*/ 3 h 25"/>
                  <a:gd name="T94" fmla="*/ 25 w 27"/>
                  <a:gd name="T95" fmla="*/ 2 h 25"/>
                  <a:gd name="T96" fmla="*/ 25 w 27"/>
                  <a:gd name="T97" fmla="*/ 2 h 25"/>
                  <a:gd name="T98" fmla="*/ 25 w 27"/>
                  <a:gd name="T99" fmla="*/ 2 h 25"/>
                  <a:gd name="T100" fmla="*/ 24 w 27"/>
                  <a:gd name="T101" fmla="*/ 2 h 25"/>
                  <a:gd name="T102" fmla="*/ 24 w 27"/>
                  <a:gd name="T103" fmla="*/ 3 h 25"/>
                  <a:gd name="T104" fmla="*/ 24 w 27"/>
                  <a:gd name="T105" fmla="*/ 3 h 25"/>
                  <a:gd name="T106" fmla="*/ 23 w 27"/>
                  <a:gd name="T107" fmla="*/ 2 h 25"/>
                  <a:gd name="T108" fmla="*/ 24 w 27"/>
                  <a:gd name="T109" fmla="*/ 1 h 25"/>
                  <a:gd name="T110" fmla="*/ 23 w 27"/>
                  <a:gd name="T111" fmla="*/ 1 h 25"/>
                  <a:gd name="T112" fmla="*/ 23 w 27"/>
                  <a:gd name="T1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" h="25">
                    <a:moveTo>
                      <a:pt x="23" y="0"/>
                    </a:moveTo>
                    <a:cubicBezTo>
                      <a:pt x="22" y="0"/>
                      <a:pt x="22" y="0"/>
                      <a:pt x="21" y="1"/>
                    </a:cubicBezTo>
                    <a:cubicBezTo>
                      <a:pt x="21" y="3"/>
                      <a:pt x="20" y="4"/>
                      <a:pt x="18" y="5"/>
                    </a:cubicBezTo>
                    <a:cubicBezTo>
                      <a:pt x="17" y="7"/>
                      <a:pt x="16" y="9"/>
                      <a:pt x="14" y="10"/>
                    </a:cubicBezTo>
                    <a:cubicBezTo>
                      <a:pt x="12" y="11"/>
                      <a:pt x="11" y="12"/>
                      <a:pt x="10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8" y="13"/>
                      <a:pt x="6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4" y="16"/>
                      <a:pt x="4" y="17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2" y="19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1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1" y="21"/>
                      <a:pt x="0" y="21"/>
                    </a:cubicBezTo>
                    <a:cubicBezTo>
                      <a:pt x="0" y="21"/>
                      <a:pt x="0" y="21"/>
                      <a:pt x="1" y="21"/>
                    </a:cubicBezTo>
                    <a:cubicBezTo>
                      <a:pt x="1" y="21"/>
                      <a:pt x="0" y="22"/>
                      <a:pt x="1" y="22"/>
                    </a:cubicBezTo>
                    <a:cubicBezTo>
                      <a:pt x="1" y="22"/>
                      <a:pt x="1" y="23"/>
                      <a:pt x="2" y="23"/>
                    </a:cubicBezTo>
                    <a:cubicBezTo>
                      <a:pt x="2" y="23"/>
                      <a:pt x="2" y="22"/>
                      <a:pt x="3" y="22"/>
                    </a:cubicBezTo>
                    <a:cubicBezTo>
                      <a:pt x="3" y="24"/>
                      <a:pt x="5" y="24"/>
                      <a:pt x="4" y="25"/>
                    </a:cubicBezTo>
                    <a:cubicBezTo>
                      <a:pt x="4" y="25"/>
                      <a:pt x="5" y="25"/>
                      <a:pt x="5" y="25"/>
                    </a:cubicBezTo>
                    <a:cubicBezTo>
                      <a:pt x="8" y="25"/>
                      <a:pt x="9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2"/>
                      <a:pt x="11" y="22"/>
                      <a:pt x="11" y="21"/>
                    </a:cubicBezTo>
                    <a:cubicBezTo>
                      <a:pt x="12" y="20"/>
                      <a:pt x="12" y="19"/>
                      <a:pt x="14" y="18"/>
                    </a:cubicBezTo>
                    <a:cubicBezTo>
                      <a:pt x="14" y="16"/>
                      <a:pt x="15" y="15"/>
                      <a:pt x="1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7" y="14"/>
                      <a:pt x="17" y="14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4"/>
                      <a:pt x="17" y="14"/>
                      <a:pt x="18" y="14"/>
                    </a:cubicBezTo>
                    <a:cubicBezTo>
                      <a:pt x="18" y="14"/>
                      <a:pt x="18" y="13"/>
                      <a:pt x="18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19" y="12"/>
                      <a:pt x="20" y="11"/>
                    </a:cubicBezTo>
                    <a:cubicBezTo>
                      <a:pt x="22" y="10"/>
                      <a:pt x="23" y="7"/>
                      <a:pt x="26" y="5"/>
                    </a:cubicBezTo>
                    <a:cubicBezTo>
                      <a:pt x="25" y="4"/>
                      <a:pt x="27" y="3"/>
                      <a:pt x="26" y="2"/>
                    </a:cubicBezTo>
                    <a:cubicBezTo>
                      <a:pt x="25" y="2"/>
                      <a:pt x="26" y="3"/>
                      <a:pt x="25" y="3"/>
                    </a:cubicBezTo>
                    <a:cubicBezTo>
                      <a:pt x="25" y="3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4" y="2"/>
                      <a:pt x="24" y="1"/>
                    </a:cubicBezTo>
                    <a:cubicBezTo>
                      <a:pt x="24" y="1"/>
                      <a:pt x="24" y="1"/>
                      <a:pt x="23" y="1"/>
                    </a:cubicBezTo>
                    <a:cubicBezTo>
                      <a:pt x="23" y="1"/>
                      <a:pt x="23" y="0"/>
                      <a:pt x="2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pic>
            <p:nvPicPr>
              <p:cNvPr id="651" name="Picture 20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6150" y="3852714"/>
                <a:ext cx="215442" cy="17706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2" name="Picture 20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0480" y="3453473"/>
                <a:ext cx="477338" cy="23698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3" name="Picture 2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5748" y="3542343"/>
                <a:ext cx="570247" cy="2827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4" name="Picture 21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8793" y="3819051"/>
                <a:ext cx="328548" cy="363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5" name="Picture 21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0708" y="3468958"/>
                <a:ext cx="189185" cy="1602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655"/>
            <p:cNvGrpSpPr/>
            <p:nvPr/>
          </p:nvGrpSpPr>
          <p:grpSpPr>
            <a:xfrm>
              <a:off x="4305294" y="2734508"/>
              <a:ext cx="464344" cy="464344"/>
              <a:chOff x="8216107" y="1647825"/>
              <a:chExt cx="464344" cy="464344"/>
            </a:xfrm>
            <a:solidFill>
              <a:schemeClr val="bg2"/>
            </a:solidFill>
          </p:grpSpPr>
          <p:sp>
            <p:nvSpPr>
              <p:cNvPr id="657" name="AutoShape 81"/>
              <p:cNvSpPr>
                <a:spLocks/>
              </p:cNvSpPr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8" name="AutoShape 82"/>
              <p:cNvSpPr>
                <a:spLocks/>
              </p:cNvSpPr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658"/>
            <p:cNvGrpSpPr/>
            <p:nvPr/>
          </p:nvGrpSpPr>
          <p:grpSpPr>
            <a:xfrm>
              <a:off x="2230732" y="4807377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660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1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661"/>
            <p:cNvGrpSpPr/>
            <p:nvPr/>
          </p:nvGrpSpPr>
          <p:grpSpPr>
            <a:xfrm>
              <a:off x="4075904" y="4912101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663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4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5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665"/>
          <p:cNvGrpSpPr/>
          <p:nvPr/>
        </p:nvGrpSpPr>
        <p:grpSpPr>
          <a:xfrm>
            <a:off x="5961702" y="2214608"/>
            <a:ext cx="645784" cy="645784"/>
            <a:chOff x="7525576" y="2517478"/>
            <a:chExt cx="831273" cy="831273"/>
          </a:xfrm>
        </p:grpSpPr>
        <p:sp>
          <p:nvSpPr>
            <p:cNvPr id="667" name="Oval 666"/>
            <p:cNvSpPr/>
            <p:nvPr/>
          </p:nvSpPr>
          <p:spPr>
            <a:xfrm>
              <a:off x="7525576" y="2517478"/>
              <a:ext cx="831273" cy="8312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" name="Group 667"/>
            <p:cNvGrpSpPr/>
            <p:nvPr/>
          </p:nvGrpSpPr>
          <p:grpSpPr>
            <a:xfrm>
              <a:off x="7709040" y="2706431"/>
              <a:ext cx="464344" cy="464344"/>
              <a:chOff x="8216107" y="2577307"/>
              <a:chExt cx="464344" cy="464344"/>
            </a:xfrm>
            <a:solidFill>
              <a:schemeClr val="bg2"/>
            </a:solidFill>
          </p:grpSpPr>
          <p:sp>
            <p:nvSpPr>
              <p:cNvPr id="669" name="AutoShape 52"/>
              <p:cNvSpPr>
                <a:spLocks/>
              </p:cNvSpPr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0" name="AutoShape 53"/>
              <p:cNvSpPr>
                <a:spLocks/>
              </p:cNvSpPr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1" name="AutoShape 54"/>
              <p:cNvSpPr>
                <a:spLocks/>
              </p:cNvSpPr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2" name="AutoShape 55"/>
              <p:cNvSpPr>
                <a:spLocks/>
              </p:cNvSpPr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73" name="TextBox 672"/>
          <p:cNvSpPr txBox="1"/>
          <p:nvPr/>
        </p:nvSpPr>
        <p:spPr>
          <a:xfrm>
            <a:off x="6708648" y="2278968"/>
            <a:ext cx="3231654" cy="5170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語文課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蜀鄙二僧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4" name="Rectangle 673"/>
          <p:cNvSpPr/>
          <p:nvPr/>
        </p:nvSpPr>
        <p:spPr>
          <a:xfrm>
            <a:off x="5709295" y="2968253"/>
            <a:ext cx="626469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zh-CN" sz="2000" dirty="0" smtClean="0"/>
              <a:t>以實時反饋技術，形成實時高效的課堂評價的師生互動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8" name="TextBox 8"/>
          <p:cNvSpPr txBox="1"/>
          <p:nvPr/>
        </p:nvSpPr>
        <p:spPr>
          <a:xfrm>
            <a:off x="609599" y="266751"/>
            <a:ext cx="488367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師生互動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探索自學點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157567" y="5056485"/>
            <a:ext cx="10259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組內翻牌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6213351" y="5056485"/>
            <a:ext cx="10259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錯誤歸因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6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" grpId="0"/>
      <p:bldP spid="456" grpId="0"/>
      <p:bldP spid="457" grpId="0"/>
      <p:bldP spid="458" grpId="0"/>
      <p:bldP spid="673" grpId="0"/>
      <p:bldP spid="674" grpId="0"/>
      <p:bldP spid="241" grpId="0"/>
      <p:bldP spid="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8695" y="1528093"/>
            <a:ext cx="3816112" cy="3816112"/>
            <a:chOff x="1596236" y="1916860"/>
            <a:chExt cx="3618636" cy="3618636"/>
          </a:xfrm>
          <a:effectLst/>
        </p:grpSpPr>
        <p:grpSp>
          <p:nvGrpSpPr>
            <p:cNvPr id="4" name="组合 28"/>
            <p:cNvGrpSpPr/>
            <p:nvPr/>
          </p:nvGrpSpPr>
          <p:grpSpPr>
            <a:xfrm rot="19276222">
              <a:off x="1596236" y="1916860"/>
              <a:ext cx="3618636" cy="3618636"/>
              <a:chOff x="356968" y="796740"/>
              <a:chExt cx="2822019" cy="2822019"/>
            </a:xfrm>
          </p:grpSpPr>
          <p:sp>
            <p:nvSpPr>
              <p:cNvPr id="5" name="饼形 33"/>
              <p:cNvSpPr/>
              <p:nvPr/>
            </p:nvSpPr>
            <p:spPr>
              <a:xfrm rot="21042706" flipH="1" flipV="1">
                <a:off x="492166" y="943009"/>
                <a:ext cx="2501891" cy="2526741"/>
              </a:xfrm>
              <a:prstGeom prst="pie">
                <a:avLst>
                  <a:gd name="adj1" fmla="val 11380473"/>
                  <a:gd name="adj2" fmla="val 17324098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饼形 34"/>
              <p:cNvSpPr/>
              <p:nvPr/>
            </p:nvSpPr>
            <p:spPr>
              <a:xfrm rot="3744982" flipH="1">
                <a:off x="460637" y="928018"/>
                <a:ext cx="2516650" cy="2576371"/>
              </a:xfrm>
              <a:prstGeom prst="pie">
                <a:avLst>
                  <a:gd name="adj1" fmla="val 14491545"/>
                  <a:gd name="adj2" fmla="val 1866771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饼形 35"/>
              <p:cNvSpPr/>
              <p:nvPr/>
            </p:nvSpPr>
            <p:spPr>
              <a:xfrm rot="21042706" flipH="1">
                <a:off x="495434" y="949839"/>
                <a:ext cx="2516650" cy="2508067"/>
              </a:xfrm>
              <a:prstGeom prst="pie">
                <a:avLst>
                  <a:gd name="adj1" fmla="val 14294322"/>
                  <a:gd name="adj2" fmla="val 17762499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饼形 36"/>
              <p:cNvSpPr/>
              <p:nvPr/>
            </p:nvSpPr>
            <p:spPr>
              <a:xfrm rot="21042706">
                <a:off x="356968" y="796740"/>
                <a:ext cx="2822019" cy="2822019"/>
              </a:xfrm>
              <a:prstGeom prst="pie">
                <a:avLst>
                  <a:gd name="adj1" fmla="val 5027616"/>
                  <a:gd name="adj2" fmla="val 15181466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884969" y="4040434"/>
              <a:ext cx="356512" cy="640666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AutoShape 14"/>
            <p:cNvSpPr>
              <a:spLocks/>
            </p:cNvSpPr>
            <p:nvPr/>
          </p:nvSpPr>
          <p:spPr bwMode="auto">
            <a:xfrm>
              <a:off x="4259357" y="3355575"/>
              <a:ext cx="373905" cy="340913"/>
            </a:xfrm>
            <a:custGeom>
              <a:avLst/>
              <a:gdLst>
                <a:gd name="T0" fmla="*/ 2147483646 w 21590"/>
                <a:gd name="T1" fmla="*/ 303068522 h 16690"/>
                <a:gd name="T2" fmla="*/ 2147483646 w 21590"/>
                <a:gd name="T3" fmla="*/ 614467900 h 16690"/>
                <a:gd name="T4" fmla="*/ 0 w 21590"/>
                <a:gd name="T5" fmla="*/ 2147483646 h 16690"/>
                <a:gd name="T6" fmla="*/ 782832664 w 21590"/>
                <a:gd name="T7" fmla="*/ 1946161268 h 16690"/>
                <a:gd name="T8" fmla="*/ 286036553 w 21590"/>
                <a:gd name="T9" fmla="*/ 1513714635 h 16690"/>
                <a:gd name="T10" fmla="*/ 511874951 w 21590"/>
                <a:gd name="T11" fmla="*/ 1496463517 h 16690"/>
                <a:gd name="T12" fmla="*/ 90358306 w 21590"/>
                <a:gd name="T13" fmla="*/ 891067454 h 16690"/>
                <a:gd name="T14" fmla="*/ 316196704 w 21590"/>
                <a:gd name="T15" fmla="*/ 942966873 h 16690"/>
                <a:gd name="T16" fmla="*/ 150558932 w 21590"/>
                <a:gd name="T17" fmla="*/ 112721961 h 16690"/>
                <a:gd name="T18" fmla="*/ 1279628774 w 21590"/>
                <a:gd name="T19" fmla="*/ 770017444 h 16690"/>
                <a:gd name="T20" fmla="*/ 2147483646 w 21590"/>
                <a:gd name="T21" fmla="*/ 199269682 h 16690"/>
                <a:gd name="T22" fmla="*/ 2147483646 w 21590"/>
                <a:gd name="T23" fmla="*/ 60822541 h 16690"/>
                <a:gd name="T24" fmla="*/ 2147483646 w 21590"/>
                <a:gd name="T25" fmla="*/ 389470283 h 16690"/>
                <a:gd name="T26" fmla="*/ 2147483646 w 21590"/>
                <a:gd name="T27" fmla="*/ 303068522 h 16690"/>
                <a:gd name="T28" fmla="*/ 2147483646 w 21590"/>
                <a:gd name="T29" fmla="*/ 303068522 h 16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590" h="16690">
                  <a:moveTo>
                    <a:pt x="21590" y="2038"/>
                  </a:moveTo>
                  <a:cubicBezTo>
                    <a:pt x="21486" y="2795"/>
                    <a:pt x="20307" y="3555"/>
                    <a:pt x="19593" y="4132"/>
                  </a:cubicBezTo>
                  <a:cubicBezTo>
                    <a:pt x="20298" y="13815"/>
                    <a:pt x="8559" y="19854"/>
                    <a:pt x="0" y="14947"/>
                  </a:cubicBezTo>
                  <a:cubicBezTo>
                    <a:pt x="2400" y="14964"/>
                    <a:pt x="5061" y="14350"/>
                    <a:pt x="6489" y="13087"/>
                  </a:cubicBezTo>
                  <a:cubicBezTo>
                    <a:pt x="4412" y="12774"/>
                    <a:pt x="2942" y="11896"/>
                    <a:pt x="2371" y="10179"/>
                  </a:cubicBezTo>
                  <a:cubicBezTo>
                    <a:pt x="2979" y="10126"/>
                    <a:pt x="3833" y="10301"/>
                    <a:pt x="4243" y="10063"/>
                  </a:cubicBezTo>
                  <a:cubicBezTo>
                    <a:pt x="2343" y="9391"/>
                    <a:pt x="841" y="8348"/>
                    <a:pt x="749" y="5992"/>
                  </a:cubicBezTo>
                  <a:cubicBezTo>
                    <a:pt x="1425" y="6059"/>
                    <a:pt x="1777" y="6430"/>
                    <a:pt x="2621" y="6341"/>
                  </a:cubicBezTo>
                  <a:cubicBezTo>
                    <a:pt x="1392" y="5607"/>
                    <a:pt x="-10" y="2816"/>
                    <a:pt x="1248" y="758"/>
                  </a:cubicBezTo>
                  <a:cubicBezTo>
                    <a:pt x="3477" y="3062"/>
                    <a:pt x="6259" y="4849"/>
                    <a:pt x="10607" y="5178"/>
                  </a:cubicBezTo>
                  <a:cubicBezTo>
                    <a:pt x="9529" y="903"/>
                    <a:pt x="15610" y="-1746"/>
                    <a:pt x="18345" y="1340"/>
                  </a:cubicBezTo>
                  <a:cubicBezTo>
                    <a:pt x="19408" y="1129"/>
                    <a:pt x="20305" y="763"/>
                    <a:pt x="21215" y="409"/>
                  </a:cubicBezTo>
                  <a:cubicBezTo>
                    <a:pt x="20842" y="1380"/>
                    <a:pt x="20085" y="1993"/>
                    <a:pt x="19343" y="2619"/>
                  </a:cubicBezTo>
                  <a:cubicBezTo>
                    <a:pt x="20149" y="2479"/>
                    <a:pt x="21001" y="2381"/>
                    <a:pt x="21590" y="2038"/>
                  </a:cubicBezTo>
                  <a:close/>
                  <a:moveTo>
                    <a:pt x="21590" y="2038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AutoShape 13"/>
            <p:cNvSpPr>
              <a:spLocks/>
            </p:cNvSpPr>
            <p:nvPr/>
          </p:nvSpPr>
          <p:spPr bwMode="auto">
            <a:xfrm>
              <a:off x="3546424" y="2542702"/>
              <a:ext cx="294897" cy="381142"/>
            </a:xfrm>
            <a:custGeom>
              <a:avLst/>
              <a:gdLst>
                <a:gd name="T0" fmla="*/ 536544193 w 21545"/>
                <a:gd name="T1" fmla="*/ 1809212526 h 21515"/>
                <a:gd name="T2" fmla="*/ 494557843 w 21545"/>
                <a:gd name="T3" fmla="*/ 2087334032 h 21515"/>
                <a:gd name="T4" fmla="*/ 447328334 w 21545"/>
                <a:gd name="T5" fmla="*/ 2147483646 h 21515"/>
                <a:gd name="T6" fmla="*/ 312790812 w 21545"/>
                <a:gd name="T7" fmla="*/ 2147483646 h 21515"/>
                <a:gd name="T8" fmla="*/ 284619960 w 21545"/>
                <a:gd name="T9" fmla="*/ 2147483646 h 21515"/>
                <a:gd name="T10" fmla="*/ 273483974 w 21545"/>
                <a:gd name="T11" fmla="*/ 2147483646 h 21515"/>
                <a:gd name="T12" fmla="*/ 260976991 w 21545"/>
                <a:gd name="T13" fmla="*/ 2147483646 h 21515"/>
                <a:gd name="T14" fmla="*/ 299689027 w 21545"/>
                <a:gd name="T15" fmla="*/ 2000438612 h 21515"/>
                <a:gd name="T16" fmla="*/ 394144999 w 21545"/>
                <a:gd name="T17" fmla="*/ 1331084764 h 21515"/>
                <a:gd name="T18" fmla="*/ 400100348 w 21545"/>
                <a:gd name="T19" fmla="*/ 1282667061 h 21515"/>
                <a:gd name="T20" fmla="*/ 371871543 w 21545"/>
                <a:gd name="T21" fmla="*/ 1098026760 h 21515"/>
                <a:gd name="T22" fmla="*/ 381102730 w 21545"/>
                <a:gd name="T23" fmla="*/ 887045795 h 21515"/>
                <a:gd name="T24" fmla="*/ 505693789 w 21545"/>
                <a:gd name="T25" fmla="*/ 633070619 h 21515"/>
                <a:gd name="T26" fmla="*/ 619864179 w 21545"/>
                <a:gd name="T27" fmla="*/ 647402006 h 21515"/>
                <a:gd name="T28" fmla="*/ 676979112 w 21545"/>
                <a:gd name="T29" fmla="*/ 782589932 h 21515"/>
                <a:gd name="T30" fmla="*/ 671678000 w 21545"/>
                <a:gd name="T31" fmla="*/ 988144878 h 21515"/>
                <a:gd name="T32" fmla="*/ 610036708 w 21545"/>
                <a:gd name="T33" fmla="*/ 1347613164 h 21515"/>
                <a:gd name="T34" fmla="*/ 597531247 w 21545"/>
                <a:gd name="T35" fmla="*/ 1544390415 h 21515"/>
                <a:gd name="T36" fmla="*/ 653334619 w 21545"/>
                <a:gd name="T37" fmla="*/ 1682804821 h 21515"/>
                <a:gd name="T38" fmla="*/ 760239621 w 21545"/>
                <a:gd name="T39" fmla="*/ 1732257195 h 21515"/>
                <a:gd name="T40" fmla="*/ 934799218 w 21545"/>
                <a:gd name="T41" fmla="*/ 1561950859 h 21515"/>
                <a:gd name="T42" fmla="*/ 1044978534 w 21545"/>
                <a:gd name="T43" fmla="*/ 1052963259 h 21515"/>
                <a:gd name="T44" fmla="*/ 1049564369 w 21545"/>
                <a:gd name="T45" fmla="*/ 834236692 h 21515"/>
                <a:gd name="T46" fmla="*/ 975475570 w 21545"/>
                <a:gd name="T47" fmla="*/ 495688256 h 21515"/>
                <a:gd name="T48" fmla="*/ 810147120 w 21545"/>
                <a:gd name="T49" fmla="*/ 310013335 h 21515"/>
                <a:gd name="T50" fmla="*/ 563464522 w 21545"/>
                <a:gd name="T51" fmla="*/ 284707291 h 21515"/>
                <a:gd name="T52" fmla="*/ 240012011 w 21545"/>
                <a:gd name="T53" fmla="*/ 668188978 h 21515"/>
                <a:gd name="T54" fmla="*/ 184922353 w 21545"/>
                <a:gd name="T55" fmla="*/ 1038759595 h 21515"/>
                <a:gd name="T56" fmla="*/ 229470826 w 21545"/>
                <a:gd name="T57" fmla="*/ 1310167541 h 21515"/>
                <a:gd name="T58" fmla="*/ 259666953 w 21545"/>
                <a:gd name="T59" fmla="*/ 1374985922 h 21515"/>
                <a:gd name="T60" fmla="*/ 251805281 w 21545"/>
                <a:gd name="T61" fmla="*/ 1501393627 h 21515"/>
                <a:gd name="T62" fmla="*/ 211127445 w 21545"/>
                <a:gd name="T63" fmla="*/ 1612435275 h 21515"/>
                <a:gd name="T64" fmla="*/ 169141056 w 21545"/>
                <a:gd name="T65" fmla="*/ 1586094610 h 21515"/>
                <a:gd name="T66" fmla="*/ 9706996 w 21545"/>
                <a:gd name="T67" fmla="*/ 1180533357 h 21515"/>
                <a:gd name="T68" fmla="*/ 9706996 w 21545"/>
                <a:gd name="T69" fmla="*/ 828813250 h 21515"/>
                <a:gd name="T70" fmla="*/ 71407764 w 21545"/>
                <a:gd name="T71" fmla="*/ 548367058 h 21515"/>
                <a:gd name="T72" fmla="*/ 299092743 w 21545"/>
                <a:gd name="T73" fmla="*/ 161528642 h 21515"/>
                <a:gd name="T74" fmla="*/ 556197612 w 21545"/>
                <a:gd name="T75" fmla="*/ 15366057 h 21515"/>
                <a:gd name="T76" fmla="*/ 661852052 w 21545"/>
                <a:gd name="T77" fmla="*/ 1162343 h 21515"/>
                <a:gd name="T78" fmla="*/ 946590965 w 21545"/>
                <a:gd name="T79" fmla="*/ 88962082 h 21515"/>
                <a:gd name="T80" fmla="*/ 1142710303 w 21545"/>
                <a:gd name="T81" fmla="*/ 322022613 h 21515"/>
                <a:gd name="T82" fmla="*/ 1263491803 w 21545"/>
                <a:gd name="T83" fmla="*/ 681488322 h 21515"/>
                <a:gd name="T84" fmla="*/ 1283145221 w 21545"/>
                <a:gd name="T85" fmla="*/ 929912333 h 21515"/>
                <a:gd name="T86" fmla="*/ 1269387676 w 21545"/>
                <a:gd name="T87" fmla="*/ 1186988842 h 21515"/>
                <a:gd name="T88" fmla="*/ 1016809205 w 21545"/>
                <a:gd name="T89" fmla="*/ 1888362344 h 21515"/>
                <a:gd name="T90" fmla="*/ 901328778 w 21545"/>
                <a:gd name="T91" fmla="*/ 1976292333 h 21515"/>
                <a:gd name="T92" fmla="*/ 753687987 w 21545"/>
                <a:gd name="T93" fmla="*/ 2007021870 h 21515"/>
                <a:gd name="T94" fmla="*/ 623140016 w 21545"/>
                <a:gd name="T95" fmla="*/ 1944400504 h 21515"/>
                <a:gd name="T96" fmla="*/ 536544193 w 21545"/>
                <a:gd name="T97" fmla="*/ 1809212526 h 21515"/>
                <a:gd name="T98" fmla="*/ 536544193 w 21545"/>
                <a:gd name="T99" fmla="*/ 1809212526 h 21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45" h="21515">
                  <a:moveTo>
                    <a:pt x="9009" y="14012"/>
                  </a:moveTo>
                  <a:cubicBezTo>
                    <a:pt x="8778" y="14713"/>
                    <a:pt x="8545" y="15448"/>
                    <a:pt x="8304" y="16166"/>
                  </a:cubicBezTo>
                  <a:cubicBezTo>
                    <a:pt x="8066" y="16874"/>
                    <a:pt x="7857" y="17593"/>
                    <a:pt x="7511" y="18243"/>
                  </a:cubicBezTo>
                  <a:cubicBezTo>
                    <a:pt x="6937" y="19321"/>
                    <a:pt x="6135" y="20315"/>
                    <a:pt x="5252" y="21206"/>
                  </a:cubicBezTo>
                  <a:cubicBezTo>
                    <a:pt x="5135" y="21325"/>
                    <a:pt x="4970" y="21542"/>
                    <a:pt x="4779" y="21512"/>
                  </a:cubicBezTo>
                  <a:cubicBezTo>
                    <a:pt x="4633" y="21489"/>
                    <a:pt x="4620" y="21380"/>
                    <a:pt x="4592" y="21223"/>
                  </a:cubicBezTo>
                  <a:cubicBezTo>
                    <a:pt x="4436" y="20366"/>
                    <a:pt x="4325" y="19376"/>
                    <a:pt x="4382" y="18413"/>
                  </a:cubicBezTo>
                  <a:cubicBezTo>
                    <a:pt x="4449" y="17316"/>
                    <a:pt x="4751" y="16405"/>
                    <a:pt x="5032" y="15493"/>
                  </a:cubicBezTo>
                  <a:cubicBezTo>
                    <a:pt x="5568" y="13758"/>
                    <a:pt x="6078" y="12056"/>
                    <a:pt x="6618" y="10309"/>
                  </a:cubicBezTo>
                  <a:cubicBezTo>
                    <a:pt x="6654" y="10193"/>
                    <a:pt x="6751" y="10001"/>
                    <a:pt x="6718" y="9934"/>
                  </a:cubicBezTo>
                  <a:cubicBezTo>
                    <a:pt x="6473" y="9449"/>
                    <a:pt x="6314" y="9013"/>
                    <a:pt x="6244" y="8504"/>
                  </a:cubicBezTo>
                  <a:cubicBezTo>
                    <a:pt x="6163" y="7919"/>
                    <a:pt x="6225" y="7373"/>
                    <a:pt x="6399" y="6870"/>
                  </a:cubicBezTo>
                  <a:cubicBezTo>
                    <a:pt x="6703" y="5980"/>
                    <a:pt x="7407" y="5191"/>
                    <a:pt x="8491" y="4903"/>
                  </a:cubicBezTo>
                  <a:cubicBezTo>
                    <a:pt x="9180" y="4721"/>
                    <a:pt x="9945" y="4803"/>
                    <a:pt x="10408" y="5014"/>
                  </a:cubicBezTo>
                  <a:cubicBezTo>
                    <a:pt x="10886" y="5231"/>
                    <a:pt x="11213" y="5575"/>
                    <a:pt x="11367" y="6061"/>
                  </a:cubicBezTo>
                  <a:cubicBezTo>
                    <a:pt x="11530" y="6579"/>
                    <a:pt x="11409" y="7198"/>
                    <a:pt x="11278" y="7653"/>
                  </a:cubicBezTo>
                  <a:cubicBezTo>
                    <a:pt x="10983" y="8677"/>
                    <a:pt x="10596" y="9447"/>
                    <a:pt x="10243" y="10437"/>
                  </a:cubicBezTo>
                  <a:cubicBezTo>
                    <a:pt x="10068" y="10927"/>
                    <a:pt x="9871" y="11431"/>
                    <a:pt x="10033" y="11961"/>
                  </a:cubicBezTo>
                  <a:cubicBezTo>
                    <a:pt x="10183" y="12446"/>
                    <a:pt x="10516" y="12781"/>
                    <a:pt x="10970" y="13033"/>
                  </a:cubicBezTo>
                  <a:cubicBezTo>
                    <a:pt x="11440" y="13293"/>
                    <a:pt x="11996" y="13437"/>
                    <a:pt x="12765" y="13416"/>
                  </a:cubicBezTo>
                  <a:cubicBezTo>
                    <a:pt x="14122" y="13380"/>
                    <a:pt x="15065" y="12719"/>
                    <a:pt x="15696" y="12097"/>
                  </a:cubicBezTo>
                  <a:cubicBezTo>
                    <a:pt x="16703" y="11101"/>
                    <a:pt x="17314" y="9755"/>
                    <a:pt x="17546" y="8155"/>
                  </a:cubicBezTo>
                  <a:cubicBezTo>
                    <a:pt x="17620" y="7639"/>
                    <a:pt x="17676" y="7046"/>
                    <a:pt x="17623" y="6461"/>
                  </a:cubicBezTo>
                  <a:cubicBezTo>
                    <a:pt x="17527" y="5381"/>
                    <a:pt x="17083" y="4513"/>
                    <a:pt x="16379" y="3839"/>
                  </a:cubicBezTo>
                  <a:cubicBezTo>
                    <a:pt x="15708" y="3198"/>
                    <a:pt x="14758" y="2688"/>
                    <a:pt x="13603" y="2401"/>
                  </a:cubicBezTo>
                  <a:cubicBezTo>
                    <a:pt x="12457" y="2116"/>
                    <a:pt x="10870" y="2021"/>
                    <a:pt x="9461" y="2205"/>
                  </a:cubicBezTo>
                  <a:cubicBezTo>
                    <a:pt x="6900" y="2539"/>
                    <a:pt x="5093" y="3646"/>
                    <a:pt x="4030" y="5175"/>
                  </a:cubicBezTo>
                  <a:cubicBezTo>
                    <a:pt x="3472" y="5977"/>
                    <a:pt x="3105" y="6898"/>
                    <a:pt x="3105" y="8045"/>
                  </a:cubicBezTo>
                  <a:cubicBezTo>
                    <a:pt x="3105" y="8928"/>
                    <a:pt x="3392" y="9614"/>
                    <a:pt x="3853" y="10147"/>
                  </a:cubicBezTo>
                  <a:cubicBezTo>
                    <a:pt x="4000" y="10317"/>
                    <a:pt x="4217" y="10456"/>
                    <a:pt x="4360" y="10649"/>
                  </a:cubicBezTo>
                  <a:cubicBezTo>
                    <a:pt x="4564" y="10923"/>
                    <a:pt x="4329" y="11332"/>
                    <a:pt x="4228" y="11628"/>
                  </a:cubicBezTo>
                  <a:cubicBezTo>
                    <a:pt x="4106" y="11986"/>
                    <a:pt x="4094" y="12480"/>
                    <a:pt x="3545" y="12488"/>
                  </a:cubicBezTo>
                  <a:cubicBezTo>
                    <a:pt x="3319" y="12492"/>
                    <a:pt x="3033" y="12365"/>
                    <a:pt x="2840" y="12284"/>
                  </a:cubicBezTo>
                  <a:cubicBezTo>
                    <a:pt x="1399" y="11677"/>
                    <a:pt x="523" y="10574"/>
                    <a:pt x="163" y="9143"/>
                  </a:cubicBezTo>
                  <a:cubicBezTo>
                    <a:pt x="-55" y="8274"/>
                    <a:pt x="-54" y="7259"/>
                    <a:pt x="163" y="6419"/>
                  </a:cubicBezTo>
                  <a:cubicBezTo>
                    <a:pt x="374" y="5606"/>
                    <a:pt x="766" y="4856"/>
                    <a:pt x="1199" y="4247"/>
                  </a:cubicBezTo>
                  <a:cubicBezTo>
                    <a:pt x="2099" y="2984"/>
                    <a:pt x="3417" y="1973"/>
                    <a:pt x="5022" y="1251"/>
                  </a:cubicBezTo>
                  <a:cubicBezTo>
                    <a:pt x="6255" y="696"/>
                    <a:pt x="7647" y="306"/>
                    <a:pt x="9339" y="119"/>
                  </a:cubicBezTo>
                  <a:cubicBezTo>
                    <a:pt x="9901" y="57"/>
                    <a:pt x="10482" y="31"/>
                    <a:pt x="11113" y="9"/>
                  </a:cubicBezTo>
                  <a:cubicBezTo>
                    <a:pt x="12956" y="-58"/>
                    <a:pt x="14632" y="260"/>
                    <a:pt x="15894" y="689"/>
                  </a:cubicBezTo>
                  <a:cubicBezTo>
                    <a:pt x="17226" y="1142"/>
                    <a:pt x="18288" y="1746"/>
                    <a:pt x="19187" y="2494"/>
                  </a:cubicBezTo>
                  <a:cubicBezTo>
                    <a:pt x="20113" y="3264"/>
                    <a:pt x="20787" y="4159"/>
                    <a:pt x="21215" y="5278"/>
                  </a:cubicBezTo>
                  <a:cubicBezTo>
                    <a:pt x="21437" y="5860"/>
                    <a:pt x="21545" y="6483"/>
                    <a:pt x="21545" y="7202"/>
                  </a:cubicBezTo>
                  <a:cubicBezTo>
                    <a:pt x="21545" y="7923"/>
                    <a:pt x="21453" y="8558"/>
                    <a:pt x="21314" y="9193"/>
                  </a:cubicBezTo>
                  <a:cubicBezTo>
                    <a:pt x="20790" y="11573"/>
                    <a:pt x="19303" y="13518"/>
                    <a:pt x="17073" y="14625"/>
                  </a:cubicBezTo>
                  <a:cubicBezTo>
                    <a:pt x="16532" y="14894"/>
                    <a:pt x="15877" y="15141"/>
                    <a:pt x="15134" y="15306"/>
                  </a:cubicBezTo>
                  <a:cubicBezTo>
                    <a:pt x="14397" y="15470"/>
                    <a:pt x="13556" y="15592"/>
                    <a:pt x="12655" y="15544"/>
                  </a:cubicBezTo>
                  <a:cubicBezTo>
                    <a:pt x="11780" y="15499"/>
                    <a:pt x="11065" y="15318"/>
                    <a:pt x="10463" y="15059"/>
                  </a:cubicBezTo>
                  <a:cubicBezTo>
                    <a:pt x="9866" y="14803"/>
                    <a:pt x="9365" y="14488"/>
                    <a:pt x="9009" y="14012"/>
                  </a:cubicBezTo>
                  <a:close/>
                  <a:moveTo>
                    <a:pt x="9009" y="1401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71029" y="2542894"/>
              <a:ext cx="358955" cy="332191"/>
              <a:chOff x="1424267" y="1898426"/>
              <a:chExt cx="477770" cy="401951"/>
            </a:xfrm>
            <a:solidFill>
              <a:schemeClr val="bg2"/>
            </a:solidFill>
          </p:grpSpPr>
          <p:sp>
            <p:nvSpPr>
              <p:cNvPr id="13" name="AutoShape 27"/>
              <p:cNvSpPr>
                <a:spLocks/>
              </p:cNvSpPr>
              <p:nvPr/>
            </p:nvSpPr>
            <p:spPr bwMode="auto">
              <a:xfrm>
                <a:off x="1424267" y="1898426"/>
                <a:ext cx="288258" cy="401951"/>
              </a:xfrm>
              <a:custGeom>
                <a:avLst/>
                <a:gdLst>
                  <a:gd name="T0" fmla="*/ 0 w 21594"/>
                  <a:gd name="T1" fmla="*/ 0 h 21481"/>
                  <a:gd name="T2" fmla="*/ 0 w 21594"/>
                  <a:gd name="T3" fmla="*/ 0 h 21481"/>
                  <a:gd name="T4" fmla="*/ 0 w 21594"/>
                  <a:gd name="T5" fmla="*/ 0 h 21481"/>
                  <a:gd name="T6" fmla="*/ 0 w 21594"/>
                  <a:gd name="T7" fmla="*/ 0 h 21481"/>
                  <a:gd name="T8" fmla="*/ 0 w 21594"/>
                  <a:gd name="T9" fmla="*/ 0 h 21481"/>
                  <a:gd name="T10" fmla="*/ 0 w 21594"/>
                  <a:gd name="T11" fmla="*/ 0 h 21481"/>
                  <a:gd name="T12" fmla="*/ 0 w 21594"/>
                  <a:gd name="T13" fmla="*/ 0 h 21481"/>
                  <a:gd name="T14" fmla="*/ 0 w 21594"/>
                  <a:gd name="T15" fmla="*/ 0 h 21481"/>
                  <a:gd name="T16" fmla="*/ 0 w 21594"/>
                  <a:gd name="T17" fmla="*/ 0 h 21481"/>
                  <a:gd name="T18" fmla="*/ 0 w 21594"/>
                  <a:gd name="T19" fmla="*/ 0 h 21481"/>
                  <a:gd name="T20" fmla="*/ 0 w 21594"/>
                  <a:gd name="T21" fmla="*/ 0 h 21481"/>
                  <a:gd name="T22" fmla="*/ 0 w 21594"/>
                  <a:gd name="T23" fmla="*/ 0 h 21481"/>
                  <a:gd name="T24" fmla="*/ 0 w 21594"/>
                  <a:gd name="T25" fmla="*/ 0 h 21481"/>
                  <a:gd name="T26" fmla="*/ 0 w 21594"/>
                  <a:gd name="T27" fmla="*/ 0 h 21481"/>
                  <a:gd name="T28" fmla="*/ 0 w 21594"/>
                  <a:gd name="T29" fmla="*/ 0 h 21481"/>
                  <a:gd name="T30" fmla="*/ 0 w 21594"/>
                  <a:gd name="T31" fmla="*/ 0 h 21481"/>
                  <a:gd name="T32" fmla="*/ 0 w 21594"/>
                  <a:gd name="T33" fmla="*/ 0 h 21481"/>
                  <a:gd name="T34" fmla="*/ 0 w 21594"/>
                  <a:gd name="T35" fmla="*/ 0 h 21481"/>
                  <a:gd name="T36" fmla="*/ 0 w 21594"/>
                  <a:gd name="T37" fmla="*/ 0 h 21481"/>
                  <a:gd name="T38" fmla="*/ 0 w 21594"/>
                  <a:gd name="T39" fmla="*/ 0 h 21481"/>
                  <a:gd name="T40" fmla="*/ 0 w 21594"/>
                  <a:gd name="T41" fmla="*/ 0 h 21481"/>
                  <a:gd name="T42" fmla="*/ 0 w 21594"/>
                  <a:gd name="T43" fmla="*/ 0 h 21481"/>
                  <a:gd name="T44" fmla="*/ 0 w 21594"/>
                  <a:gd name="T45" fmla="*/ 0 h 21481"/>
                  <a:gd name="T46" fmla="*/ 0 w 21594"/>
                  <a:gd name="T47" fmla="*/ 0 h 21481"/>
                  <a:gd name="T48" fmla="*/ 0 w 21594"/>
                  <a:gd name="T49" fmla="*/ 0 h 21481"/>
                  <a:gd name="T50" fmla="*/ 0 w 21594"/>
                  <a:gd name="T51" fmla="*/ 0 h 21481"/>
                  <a:gd name="T52" fmla="*/ 0 w 21594"/>
                  <a:gd name="T53" fmla="*/ 0 h 21481"/>
                  <a:gd name="T54" fmla="*/ 0 w 21594"/>
                  <a:gd name="T55" fmla="*/ 0 h 21481"/>
                  <a:gd name="T56" fmla="*/ 0 w 21594"/>
                  <a:gd name="T57" fmla="*/ 0 h 21481"/>
                  <a:gd name="T58" fmla="*/ 0 w 21594"/>
                  <a:gd name="T59" fmla="*/ 0 h 21481"/>
                  <a:gd name="T60" fmla="*/ 0 w 21594"/>
                  <a:gd name="T61" fmla="*/ 0 h 21481"/>
                  <a:gd name="T62" fmla="*/ 0 w 21594"/>
                  <a:gd name="T63" fmla="*/ 0 h 21481"/>
                  <a:gd name="T64" fmla="*/ 0 w 21594"/>
                  <a:gd name="T65" fmla="*/ 0 h 21481"/>
                  <a:gd name="T66" fmla="*/ 0 w 21594"/>
                  <a:gd name="T67" fmla="*/ 0 h 21481"/>
                  <a:gd name="T68" fmla="*/ 0 w 21594"/>
                  <a:gd name="T69" fmla="*/ 0 h 21481"/>
                  <a:gd name="T70" fmla="*/ 0 w 21594"/>
                  <a:gd name="T71" fmla="*/ 0 h 21481"/>
                  <a:gd name="T72" fmla="*/ 0 w 21594"/>
                  <a:gd name="T73" fmla="*/ 0 h 21481"/>
                  <a:gd name="T74" fmla="*/ 0 w 21594"/>
                  <a:gd name="T75" fmla="*/ 0 h 21481"/>
                  <a:gd name="T76" fmla="*/ 0 w 21594"/>
                  <a:gd name="T77" fmla="*/ 0 h 2148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594" h="21481">
                    <a:moveTo>
                      <a:pt x="5932" y="14439"/>
                    </a:moveTo>
                    <a:cubicBezTo>
                      <a:pt x="5273" y="14717"/>
                      <a:pt x="4486" y="15132"/>
                      <a:pt x="4051" y="15925"/>
                    </a:cubicBezTo>
                    <a:cubicBezTo>
                      <a:pt x="3759" y="16454"/>
                      <a:pt x="3756" y="17150"/>
                      <a:pt x="3978" y="17683"/>
                    </a:cubicBezTo>
                    <a:cubicBezTo>
                      <a:pt x="4608" y="19197"/>
                      <a:pt x="7232" y="20072"/>
                      <a:pt x="9983" y="20234"/>
                    </a:cubicBezTo>
                    <a:cubicBezTo>
                      <a:pt x="12956" y="20410"/>
                      <a:pt x="15960" y="20095"/>
                      <a:pt x="17254" y="18650"/>
                    </a:cubicBezTo>
                    <a:cubicBezTo>
                      <a:pt x="17955" y="17866"/>
                      <a:pt x="17984" y="16727"/>
                      <a:pt x="17290" y="15949"/>
                    </a:cubicBezTo>
                    <a:cubicBezTo>
                      <a:pt x="16475" y="15037"/>
                      <a:pt x="15361" y="14638"/>
                      <a:pt x="14179" y="14068"/>
                    </a:cubicBezTo>
                    <a:cubicBezTo>
                      <a:pt x="13820" y="13894"/>
                      <a:pt x="13466" y="13609"/>
                      <a:pt x="12986" y="13522"/>
                    </a:cubicBezTo>
                    <a:cubicBezTo>
                      <a:pt x="12654" y="13463"/>
                      <a:pt x="11973" y="13511"/>
                      <a:pt x="11611" y="13522"/>
                    </a:cubicBezTo>
                    <a:cubicBezTo>
                      <a:pt x="9250" y="13600"/>
                      <a:pt x="7368" y="13834"/>
                      <a:pt x="5932" y="14439"/>
                    </a:cubicBezTo>
                    <a:close/>
                    <a:moveTo>
                      <a:pt x="6258" y="2650"/>
                    </a:moveTo>
                    <a:cubicBezTo>
                      <a:pt x="5686" y="3797"/>
                      <a:pt x="6129" y="5340"/>
                      <a:pt x="6727" y="6340"/>
                    </a:cubicBezTo>
                    <a:cubicBezTo>
                      <a:pt x="7378" y="7427"/>
                      <a:pt x="8390" y="8316"/>
                      <a:pt x="9622" y="8718"/>
                    </a:cubicBezTo>
                    <a:cubicBezTo>
                      <a:pt x="11602" y="9365"/>
                      <a:pt x="14233" y="8713"/>
                      <a:pt x="15048" y="7554"/>
                    </a:cubicBezTo>
                    <a:cubicBezTo>
                      <a:pt x="15273" y="7233"/>
                      <a:pt x="15376" y="6761"/>
                      <a:pt x="15409" y="6414"/>
                    </a:cubicBezTo>
                    <a:cubicBezTo>
                      <a:pt x="15622" y="4186"/>
                      <a:pt x="13889" y="2022"/>
                      <a:pt x="11935" y="1263"/>
                    </a:cubicBezTo>
                    <a:cubicBezTo>
                      <a:pt x="11340" y="1030"/>
                      <a:pt x="10391" y="902"/>
                      <a:pt x="9513" y="966"/>
                    </a:cubicBezTo>
                    <a:cubicBezTo>
                      <a:pt x="7789" y="1092"/>
                      <a:pt x="6661" y="1840"/>
                      <a:pt x="6258" y="2650"/>
                    </a:cubicBezTo>
                    <a:close/>
                    <a:moveTo>
                      <a:pt x="18845" y="1015"/>
                    </a:moveTo>
                    <a:cubicBezTo>
                      <a:pt x="18029" y="1015"/>
                      <a:pt x="17240" y="1015"/>
                      <a:pt x="16240" y="1015"/>
                    </a:cubicBezTo>
                    <a:cubicBezTo>
                      <a:pt x="17894" y="1951"/>
                      <a:pt x="19363" y="3151"/>
                      <a:pt x="19243" y="5102"/>
                    </a:cubicBezTo>
                    <a:cubicBezTo>
                      <a:pt x="19122" y="7073"/>
                      <a:pt x="17294" y="7867"/>
                      <a:pt x="15625" y="8792"/>
                    </a:cubicBezTo>
                    <a:cubicBezTo>
                      <a:pt x="15241" y="9005"/>
                      <a:pt x="14651" y="9444"/>
                      <a:pt x="14505" y="9708"/>
                    </a:cubicBezTo>
                    <a:cubicBezTo>
                      <a:pt x="13900" y="10800"/>
                      <a:pt x="15517" y="11415"/>
                      <a:pt x="16349" y="11838"/>
                    </a:cubicBezTo>
                    <a:cubicBezTo>
                      <a:pt x="17110" y="12225"/>
                      <a:pt x="17756" y="12561"/>
                      <a:pt x="18339" y="12903"/>
                    </a:cubicBezTo>
                    <a:cubicBezTo>
                      <a:pt x="19569" y="13625"/>
                      <a:pt x="20734" y="14550"/>
                      <a:pt x="20726" y="16148"/>
                    </a:cubicBezTo>
                    <a:cubicBezTo>
                      <a:pt x="20718" y="17893"/>
                      <a:pt x="19252" y="19109"/>
                      <a:pt x="17615" y="19913"/>
                    </a:cubicBezTo>
                    <a:cubicBezTo>
                      <a:pt x="15973" y="20718"/>
                      <a:pt x="13608" y="21273"/>
                      <a:pt x="11213" y="21423"/>
                    </a:cubicBezTo>
                    <a:cubicBezTo>
                      <a:pt x="8407" y="21600"/>
                      <a:pt x="5762" y="21374"/>
                      <a:pt x="3725" y="20755"/>
                    </a:cubicBezTo>
                    <a:cubicBezTo>
                      <a:pt x="1883" y="20194"/>
                      <a:pt x="-6" y="19159"/>
                      <a:pt x="0" y="17436"/>
                    </a:cubicBezTo>
                    <a:cubicBezTo>
                      <a:pt x="3" y="16550"/>
                      <a:pt x="593" y="15684"/>
                      <a:pt x="1265" y="15132"/>
                    </a:cubicBezTo>
                    <a:cubicBezTo>
                      <a:pt x="3418" y="13366"/>
                      <a:pt x="7108" y="12934"/>
                      <a:pt x="11575" y="12705"/>
                    </a:cubicBezTo>
                    <a:cubicBezTo>
                      <a:pt x="11335" y="12383"/>
                      <a:pt x="10683" y="11999"/>
                      <a:pt x="10453" y="11516"/>
                    </a:cubicBezTo>
                    <a:cubicBezTo>
                      <a:pt x="10158" y="10897"/>
                      <a:pt x="10341" y="10209"/>
                      <a:pt x="10742" y="9708"/>
                    </a:cubicBezTo>
                    <a:cubicBezTo>
                      <a:pt x="7884" y="9960"/>
                      <a:pt x="5600" y="9393"/>
                      <a:pt x="4086" y="8396"/>
                    </a:cubicBezTo>
                    <a:cubicBezTo>
                      <a:pt x="2796" y="7544"/>
                      <a:pt x="1798" y="6101"/>
                      <a:pt x="2314" y="4433"/>
                    </a:cubicBezTo>
                    <a:cubicBezTo>
                      <a:pt x="2755" y="3007"/>
                      <a:pt x="3989" y="1978"/>
                      <a:pt x="5534" y="1263"/>
                    </a:cubicBezTo>
                    <a:cubicBezTo>
                      <a:pt x="7148" y="516"/>
                      <a:pt x="9116" y="0"/>
                      <a:pt x="11684" y="0"/>
                    </a:cubicBezTo>
                    <a:cubicBezTo>
                      <a:pt x="14848" y="0"/>
                      <a:pt x="18228" y="0"/>
                      <a:pt x="21594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28"/>
              <p:cNvSpPr>
                <a:spLocks/>
              </p:cNvSpPr>
              <p:nvPr/>
            </p:nvSpPr>
            <p:spPr bwMode="auto">
              <a:xfrm>
                <a:off x="1719507" y="1963838"/>
                <a:ext cx="182530" cy="1753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9382" y="0"/>
                    </a:moveTo>
                    <a:cubicBezTo>
                      <a:pt x="10335" y="0"/>
                      <a:pt x="11333" y="0"/>
                      <a:pt x="12285" y="0"/>
                    </a:cubicBezTo>
                    <a:cubicBezTo>
                      <a:pt x="12285" y="3056"/>
                      <a:pt x="12285" y="6154"/>
                      <a:pt x="12285" y="9210"/>
                    </a:cubicBezTo>
                    <a:cubicBezTo>
                      <a:pt x="15184" y="9210"/>
                      <a:pt x="18514" y="9210"/>
                      <a:pt x="21600" y="9210"/>
                    </a:cubicBezTo>
                    <a:cubicBezTo>
                      <a:pt x="21600" y="10204"/>
                      <a:pt x="21600" y="11225"/>
                      <a:pt x="21600" y="12218"/>
                    </a:cubicBezTo>
                    <a:cubicBezTo>
                      <a:pt x="18423" y="12218"/>
                      <a:pt x="15390" y="12218"/>
                      <a:pt x="12285" y="12218"/>
                    </a:cubicBezTo>
                    <a:cubicBezTo>
                      <a:pt x="12285" y="15351"/>
                      <a:pt x="12285" y="18467"/>
                      <a:pt x="12285" y="21600"/>
                    </a:cubicBezTo>
                    <a:cubicBezTo>
                      <a:pt x="11313" y="21600"/>
                      <a:pt x="10354" y="21600"/>
                      <a:pt x="9382" y="21600"/>
                    </a:cubicBezTo>
                    <a:cubicBezTo>
                      <a:pt x="9382" y="18486"/>
                      <a:pt x="9382" y="15331"/>
                      <a:pt x="9382" y="12218"/>
                    </a:cubicBezTo>
                    <a:cubicBezTo>
                      <a:pt x="6247" y="12218"/>
                      <a:pt x="3125" y="12218"/>
                      <a:pt x="0" y="12218"/>
                    </a:cubicBezTo>
                    <a:cubicBezTo>
                      <a:pt x="0" y="11225"/>
                      <a:pt x="0" y="10204"/>
                      <a:pt x="0" y="9210"/>
                    </a:cubicBezTo>
                    <a:cubicBezTo>
                      <a:pt x="3124" y="9210"/>
                      <a:pt x="6259" y="9210"/>
                      <a:pt x="9382" y="9210"/>
                    </a:cubicBezTo>
                    <a:cubicBezTo>
                      <a:pt x="9382" y="6192"/>
                      <a:pt x="9382" y="3190"/>
                      <a:pt x="9382" y="171"/>
                    </a:cubicBezTo>
                    <a:cubicBezTo>
                      <a:pt x="9379" y="90"/>
                      <a:pt x="9315" y="10"/>
                      <a:pt x="9382" y="0"/>
                    </a:cubicBezTo>
                    <a:close/>
                    <a:moveTo>
                      <a:pt x="9382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149711" y="2980939"/>
              <a:ext cx="1049302" cy="223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小組內討論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12970" y="3760467"/>
              <a:ext cx="1229071" cy="2880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創生新認識</a:t>
              </a:r>
              <a:endParaRPr lang="en-GB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57203" y="2886397"/>
              <a:ext cx="1038377" cy="223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選准探究點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47335" y="4716411"/>
              <a:ext cx="1233932" cy="3200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小組分工</a:t>
              </a:r>
              <a:endPara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TextBox 8"/>
          <p:cNvSpPr txBox="1"/>
          <p:nvPr/>
        </p:nvSpPr>
        <p:spPr>
          <a:xfrm>
            <a:off x="609599" y="266751"/>
            <a:ext cx="466764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生生互動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挖掘探究點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1303" y="1528093"/>
            <a:ext cx="2872581" cy="5170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科學課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光與影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673"/>
          <p:cNvSpPr/>
          <p:nvPr/>
        </p:nvSpPr>
        <p:spPr>
          <a:xfrm>
            <a:off x="5637287" y="2104157"/>
            <a:ext cx="6912768" cy="332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zh-CN" sz="2000" dirty="0" smtClean="0"/>
              <a:t>以移動媒體推送技術，實現學生學習、展示、交流的生生互動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2" name="图片 31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7287" y="2680221"/>
            <a:ext cx="5181806" cy="38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7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>
            <a:spLocks noChangeAspect="1"/>
          </p:cNvSpPr>
          <p:nvPr/>
        </p:nvSpPr>
        <p:spPr>
          <a:xfrm>
            <a:off x="10389815" y="375965"/>
            <a:ext cx="2191442" cy="19754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3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歸納信息</a:t>
            </a:r>
            <a:endParaRPr lang="en-US" sz="253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8589615" y="2248173"/>
            <a:ext cx="593761" cy="5937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476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476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005439" y="3832349"/>
            <a:ext cx="1392435" cy="13924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53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關鍵詞</a:t>
            </a:r>
            <a:endParaRPr lang="en-US" sz="253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9237687" y="1456085"/>
            <a:ext cx="1523343" cy="15233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3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提取信息</a:t>
            </a:r>
            <a:endParaRPr lang="en-US" sz="253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 rot="10800000" flipV="1">
            <a:off x="8301583" y="3256285"/>
            <a:ext cx="684958" cy="68495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9356890" y="3907067"/>
            <a:ext cx="564889" cy="5648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10101783" y="2896245"/>
            <a:ext cx="1392435" cy="13924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互聯網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rot="10800000" flipV="1">
            <a:off x="9309695" y="3184277"/>
            <a:ext cx="481576" cy="4815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87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n-US" sz="168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96727" y="303957"/>
            <a:ext cx="466764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人機互動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開發拓展點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05239" y="952029"/>
            <a:ext cx="3231654" cy="5170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語文課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和氏獻璧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1" name="图片 40" descr="IMG_8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5361" y="1600101"/>
            <a:ext cx="7051245" cy="52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6" grpId="0" animBg="1"/>
      <p:bldP spid="48" grpId="0" animBg="1"/>
      <p:bldP spid="58" grpId="0" animBg="1"/>
      <p:bldP spid="61" grpId="0" animBg="1"/>
      <p:bldP spid="62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52" y="2392189"/>
            <a:ext cx="12858398" cy="2129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9"/>
          <p:cNvGrpSpPr/>
          <p:nvPr/>
        </p:nvGrpSpPr>
        <p:grpSpPr>
          <a:xfrm>
            <a:off x="1269415" y="952030"/>
            <a:ext cx="10319920" cy="5270786"/>
            <a:chOff x="1203325" y="1708150"/>
            <a:chExt cx="9785350" cy="3994150"/>
          </a:xfrm>
        </p:grpSpPr>
        <p:grpSp>
          <p:nvGrpSpPr>
            <p:cNvPr id="3" name="组合 14"/>
            <p:cNvGrpSpPr/>
            <p:nvPr/>
          </p:nvGrpSpPr>
          <p:grpSpPr>
            <a:xfrm>
              <a:off x="1203325" y="1708150"/>
              <a:ext cx="9785350" cy="3994150"/>
              <a:chOff x="1206500" y="1708150"/>
              <a:chExt cx="9785350" cy="39941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20650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761317" y="1708150"/>
                <a:ext cx="2120900" cy="39941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316134" y="1708150"/>
                <a:ext cx="2120900" cy="39941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870950" y="1708150"/>
                <a:ext cx="2120900" cy="39941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203326" y="2070100"/>
              <a:ext cx="2120899" cy="20193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758141" y="2070100"/>
              <a:ext cx="2120900" cy="20193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312959" y="2070100"/>
              <a:ext cx="2120900" cy="20193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867775" y="2063750"/>
              <a:ext cx="2120900" cy="2019300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1316807" y="4192389"/>
            <a:ext cx="216024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</a:rPr>
              <a:t>5</a:t>
            </a:r>
            <a:r>
              <a:rPr lang="zh-CN" altLang="zh-CN" sz="1400" b="1" dirty="0" smtClean="0">
                <a:solidFill>
                  <a:schemeClr val="bg1"/>
                </a:solidFill>
              </a:rPr>
              <a:t>位教師獲得四川省智慧教育聯盟優秀教師獎，我校獲得聯盟授牌位“基地校”。</a:t>
            </a:r>
          </a:p>
          <a:p>
            <a:pPr algn="just">
              <a:lnSpc>
                <a:spcPct val="150000"/>
              </a:lnSpc>
            </a:pPr>
            <a:endParaRPr lang="zh-CN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區 域 共 贏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9"/>
          <p:cNvSpPr txBox="1"/>
          <p:nvPr/>
        </p:nvSpPr>
        <p:spPr>
          <a:xfrm>
            <a:off x="1460823" y="1024037"/>
            <a:ext cx="1808642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2016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39"/>
          <p:cNvSpPr txBox="1"/>
          <p:nvPr/>
        </p:nvSpPr>
        <p:spPr>
          <a:xfrm>
            <a:off x="4125119" y="1024037"/>
            <a:ext cx="1808642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2017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39"/>
          <p:cNvSpPr txBox="1"/>
          <p:nvPr/>
        </p:nvSpPr>
        <p:spPr>
          <a:xfrm>
            <a:off x="6933431" y="1024037"/>
            <a:ext cx="1808642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2017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39"/>
          <p:cNvSpPr txBox="1"/>
          <p:nvPr/>
        </p:nvSpPr>
        <p:spPr>
          <a:xfrm>
            <a:off x="9597727" y="1024037"/>
            <a:ext cx="1808642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2017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39"/>
          <p:cNvSpPr txBox="1"/>
          <p:nvPr/>
        </p:nvSpPr>
        <p:spPr>
          <a:xfrm>
            <a:off x="6789415" y="4192389"/>
            <a:ext cx="201622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/>
              <a:t>4</a:t>
            </a:r>
            <a:r>
              <a:rPr lang="zh-CN" altLang="zh-CN" sz="1400" b="1" dirty="0" smtClean="0"/>
              <a:t>位教師獲得</a:t>
            </a:r>
            <a:r>
              <a:rPr lang="en-US" altLang="zh-CN" sz="1400" b="1" dirty="0" smtClean="0"/>
              <a:t>2017</a:t>
            </a:r>
            <a:r>
              <a:rPr lang="zh-CN" altLang="en-US" sz="1400" b="1" dirty="0" smtClean="0"/>
              <a:t>年</a:t>
            </a:r>
            <a:r>
              <a:rPr lang="zh-CN" altLang="zh-CN" sz="1400" b="1" dirty="0" smtClean="0"/>
              <a:t>智慧課堂創新獎，陳曦校長獲得科技領導卓越獎</a:t>
            </a:r>
            <a:r>
              <a:rPr lang="zh-CN" altLang="en-US" sz="1400" b="1" dirty="0" smtClean="0"/>
              <a:t>。</a:t>
            </a:r>
            <a:endParaRPr lang="zh-CN" altLang="zh-CN" sz="1400" b="1" dirty="0" smtClean="0"/>
          </a:p>
          <a:p>
            <a:pPr algn="just">
              <a:lnSpc>
                <a:spcPct val="150000"/>
              </a:lnSpc>
            </a:pPr>
            <a:endParaRPr lang="zh-CN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39"/>
          <p:cNvSpPr txBox="1"/>
          <p:nvPr/>
        </p:nvSpPr>
        <p:spPr>
          <a:xfrm>
            <a:off x="6717407" y="4192389"/>
            <a:ext cx="216024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endParaRPr lang="zh-CN" altLang="zh-CN" sz="14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zh-CN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39"/>
          <p:cNvSpPr txBox="1"/>
          <p:nvPr/>
        </p:nvSpPr>
        <p:spPr>
          <a:xfrm>
            <a:off x="4125119" y="4192389"/>
            <a:ext cx="1872208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</a:rPr>
              <a:t>3</a:t>
            </a:r>
            <a:r>
              <a:rPr lang="zh-CN" altLang="zh-CN" sz="1400" b="1" dirty="0" smtClean="0">
                <a:solidFill>
                  <a:schemeClr val="bg1"/>
                </a:solidFill>
              </a:rPr>
              <a:t>位教師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加入成都高新區智慧教師名師工作坊</a:t>
            </a:r>
            <a:endParaRPr lang="zh-CN" altLang="zh-CN" sz="14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zh-CN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9"/>
          <p:cNvSpPr txBox="1"/>
          <p:nvPr/>
        </p:nvSpPr>
        <p:spPr>
          <a:xfrm>
            <a:off x="9453711" y="4192389"/>
            <a:ext cx="201622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</a:rPr>
              <a:t>1</a:t>
            </a:r>
            <a:r>
              <a:rPr lang="zh-CN" altLang="zh-CN" sz="1400" b="1" dirty="0" smtClean="0">
                <a:solidFill>
                  <a:schemeClr val="bg1"/>
                </a:solidFill>
              </a:rPr>
              <a:t>位教師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登上遠距智慧教學舞臺，使得智慧課堂育人功效進一步擴大。</a:t>
            </a:r>
            <a:endParaRPr lang="zh-CN" altLang="zh-CN" sz="14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zh-CN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0" grpId="0"/>
      <p:bldP spid="23" grpId="0"/>
      <p:bldP spid="25" grpId="0"/>
      <p:bldP spid="26" grpId="0"/>
      <p:bldP spid="28" grpId="0"/>
      <p:bldP spid="29" grpId="0"/>
      <p:bldP spid="3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2164344" y="3016086"/>
            <a:ext cx="2125014" cy="2127155"/>
            <a:chOff x="2100442" y="2703636"/>
            <a:chExt cx="2379753" cy="2382151"/>
          </a:xfrm>
          <a:solidFill>
            <a:schemeClr val="accent3"/>
          </a:solidFill>
        </p:grpSpPr>
        <p:sp>
          <p:nvSpPr>
            <p:cNvPr id="50" name="Block Arc 49"/>
            <p:cNvSpPr/>
            <p:nvPr/>
          </p:nvSpPr>
          <p:spPr>
            <a:xfrm flipH="1">
              <a:off x="2100442" y="2706034"/>
              <a:ext cx="2379753" cy="2379753"/>
            </a:xfrm>
            <a:prstGeom prst="blockArc">
              <a:avLst>
                <a:gd name="adj1" fmla="val 1507847"/>
                <a:gd name="adj2" fmla="val 16214381"/>
                <a:gd name="adj3" fmla="val 167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4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092477" y="2703636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ct val="120000"/>
                </a:lnSpc>
              </a:pPr>
              <a:r>
                <a:rPr lang="en-AU" sz="1429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1429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2549094" y="3402976"/>
            <a:ext cx="1355514" cy="1355514"/>
            <a:chOff x="2531315" y="3136907"/>
            <a:chExt cx="1518008" cy="1518008"/>
          </a:xfrm>
          <a:solidFill>
            <a:schemeClr val="accent4"/>
          </a:solidFill>
        </p:grpSpPr>
        <p:sp>
          <p:nvSpPr>
            <p:cNvPr id="53" name="Block Arc 52"/>
            <p:cNvSpPr/>
            <p:nvPr/>
          </p:nvSpPr>
          <p:spPr>
            <a:xfrm flipH="1">
              <a:off x="2531315" y="3136907"/>
              <a:ext cx="1518008" cy="1518008"/>
            </a:xfrm>
            <a:prstGeom prst="blockArc">
              <a:avLst>
                <a:gd name="adj1" fmla="val 3403980"/>
                <a:gd name="adj2" fmla="val 16177562"/>
                <a:gd name="adj3" fmla="val 264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4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092477" y="3136907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29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en-US" sz="142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54"/>
          <p:cNvGrpSpPr/>
          <p:nvPr/>
        </p:nvGrpSpPr>
        <p:grpSpPr>
          <a:xfrm>
            <a:off x="1777453" y="2629194"/>
            <a:ext cx="2898796" cy="2900940"/>
            <a:chOff x="1667173" y="2270364"/>
            <a:chExt cx="3246294" cy="3248695"/>
          </a:xfrm>
          <a:solidFill>
            <a:schemeClr val="accent2"/>
          </a:solidFill>
        </p:grpSpPr>
        <p:sp>
          <p:nvSpPr>
            <p:cNvPr id="56" name="Block Arc 55"/>
            <p:cNvSpPr/>
            <p:nvPr/>
          </p:nvSpPr>
          <p:spPr>
            <a:xfrm flipH="1">
              <a:off x="1667173" y="2272765"/>
              <a:ext cx="3246294" cy="3246294"/>
            </a:xfrm>
            <a:prstGeom prst="blockArc">
              <a:avLst>
                <a:gd name="adj1" fmla="val 20754075"/>
                <a:gd name="adj2" fmla="val 16203514"/>
                <a:gd name="adj3" fmla="val 123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4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92477" y="2270364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AU" sz="1429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142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57"/>
          <p:cNvGrpSpPr/>
          <p:nvPr/>
        </p:nvGrpSpPr>
        <p:grpSpPr>
          <a:xfrm>
            <a:off x="1393771" y="2247654"/>
            <a:ext cx="3666159" cy="3666159"/>
            <a:chOff x="1237496" y="1843088"/>
            <a:chExt cx="4105646" cy="4105646"/>
          </a:xfrm>
          <a:solidFill>
            <a:srgbClr val="118CE7"/>
          </a:solidFill>
        </p:grpSpPr>
        <p:sp>
          <p:nvSpPr>
            <p:cNvPr id="59" name="Block Arc 58"/>
            <p:cNvSpPr/>
            <p:nvPr/>
          </p:nvSpPr>
          <p:spPr>
            <a:xfrm flipH="1">
              <a:off x="1237496" y="1843088"/>
              <a:ext cx="4105646" cy="4105646"/>
            </a:xfrm>
            <a:prstGeom prst="blockArc">
              <a:avLst>
                <a:gd name="adj1" fmla="val 19362231"/>
                <a:gd name="adj2" fmla="val 16212586"/>
                <a:gd name="adj3" fmla="val 987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4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92477" y="1843088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AU" sz="1429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AU" sz="1429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5988271" y="3378135"/>
            <a:ext cx="523082" cy="5230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29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AU" sz="1429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988269" y="4049935"/>
            <a:ext cx="523082" cy="5230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29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42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73532" y="4721735"/>
            <a:ext cx="523082" cy="5230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120000"/>
              </a:lnSpc>
            </a:pPr>
            <a:r>
              <a:rPr lang="en-AU" sz="1429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429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973532" y="5393534"/>
            <a:ext cx="523082" cy="5230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29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42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 Placeholder 33"/>
          <p:cNvSpPr txBox="1">
            <a:spLocks/>
          </p:cNvSpPr>
          <p:nvPr/>
        </p:nvSpPr>
        <p:spPr>
          <a:xfrm>
            <a:off x="6645399" y="5560541"/>
            <a:ext cx="1054811" cy="3038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800" dirty="0" smtClean="0">
                <a:solidFill>
                  <a:srgbClr val="474B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高新西區</a:t>
            </a:r>
            <a:endParaRPr lang="en-AU" altLang="zh-CN" sz="1800" dirty="0">
              <a:solidFill>
                <a:srgbClr val="474B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236406" y="3435982"/>
            <a:ext cx="718145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西芯小學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區 域 共 贏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33"/>
          <p:cNvSpPr txBox="1">
            <a:spLocks/>
          </p:cNvSpPr>
          <p:nvPr/>
        </p:nvSpPr>
        <p:spPr>
          <a:xfrm>
            <a:off x="6573391" y="3472309"/>
            <a:ext cx="1054811" cy="3038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800" dirty="0" smtClean="0">
                <a:solidFill>
                  <a:srgbClr val="474B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高新東區</a:t>
            </a:r>
            <a:endParaRPr lang="en-AU" altLang="zh-CN" sz="1800" dirty="0">
              <a:solidFill>
                <a:srgbClr val="474B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33"/>
          <p:cNvSpPr txBox="1">
            <a:spLocks/>
          </p:cNvSpPr>
          <p:nvPr/>
        </p:nvSpPr>
        <p:spPr>
          <a:xfrm>
            <a:off x="6645399" y="4192389"/>
            <a:ext cx="1054811" cy="3038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800" dirty="0" smtClean="0">
                <a:solidFill>
                  <a:srgbClr val="474B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高新南區</a:t>
            </a:r>
            <a:endParaRPr lang="en-AU" altLang="zh-CN" sz="1800" dirty="0">
              <a:solidFill>
                <a:srgbClr val="474B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3"/>
          <p:cNvSpPr txBox="1">
            <a:spLocks/>
          </p:cNvSpPr>
          <p:nvPr/>
        </p:nvSpPr>
        <p:spPr>
          <a:xfrm>
            <a:off x="6645399" y="4840461"/>
            <a:ext cx="1054811" cy="3038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800" dirty="0" smtClean="0">
                <a:solidFill>
                  <a:srgbClr val="474B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高新西區</a:t>
            </a:r>
            <a:endParaRPr lang="en-AU" altLang="zh-CN" sz="1800" dirty="0">
              <a:solidFill>
                <a:srgbClr val="474B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74"/>
          <p:cNvSpPr/>
          <p:nvPr/>
        </p:nvSpPr>
        <p:spPr>
          <a:xfrm>
            <a:off x="2252911" y="3112269"/>
            <a:ext cx="718145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新科學校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74"/>
          <p:cNvSpPr/>
          <p:nvPr/>
        </p:nvSpPr>
        <p:spPr>
          <a:xfrm>
            <a:off x="1893838" y="2320181"/>
            <a:ext cx="1077218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石板凳鎮學校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74"/>
          <p:cNvSpPr/>
          <p:nvPr/>
        </p:nvSpPr>
        <p:spPr>
          <a:xfrm>
            <a:off x="2252911" y="2752229"/>
            <a:ext cx="718145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慶安學校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7" grpId="0" animBg="1"/>
      <p:bldP spid="69" grpId="0" animBg="1"/>
      <p:bldP spid="70" grpId="0"/>
      <p:bldP spid="75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84238" y="1443492"/>
            <a:ext cx="11974512" cy="27068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34897" y="1298682"/>
            <a:ext cx="3143150" cy="53285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4238" y="4251010"/>
            <a:ext cx="2586434" cy="237621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7493" y="4251010"/>
            <a:ext cx="5478122" cy="2376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9"/>
          <p:cNvSpPr txBox="1"/>
          <p:nvPr/>
        </p:nvSpPr>
        <p:spPr>
          <a:xfrm>
            <a:off x="2324919" y="1888133"/>
            <a:ext cx="417901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跨學科學習</a:t>
            </a:r>
          </a:p>
          <a:p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STEAM</a:t>
            </a:r>
            <a:r>
              <a:rPr lang="zh-CN" altLang="en-US" sz="4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教育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39"/>
          <p:cNvSpPr txBox="1"/>
          <p:nvPr/>
        </p:nvSpPr>
        <p:spPr>
          <a:xfrm>
            <a:off x="9741743" y="2248173"/>
            <a:ext cx="273885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創客</a:t>
            </a:r>
            <a:r>
              <a:rPr lang="zh-CN" altLang="en-US" sz="4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教育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39"/>
          <p:cNvSpPr txBox="1"/>
          <p:nvPr/>
        </p:nvSpPr>
        <p:spPr>
          <a:xfrm>
            <a:off x="4197127" y="4696445"/>
            <a:ext cx="41790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跨界教研模式</a:t>
            </a:r>
          </a:p>
        </p:txBody>
      </p:sp>
    </p:spTree>
    <p:extLst>
      <p:ext uri="{BB962C8B-B14F-4D97-AF65-F5344CB8AC3E}">
        <p14:creationId xmlns:p14="http://schemas.microsoft.com/office/powerpoint/2010/main" val="18682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9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0"/>
            <a:ext cx="12858750" cy="3645205"/>
          </a:xfrm>
          <a:prstGeom prst="rect">
            <a:avLst/>
          </a:prstGeom>
          <a:solidFill>
            <a:srgbClr val="9954C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5133231" y="6424637"/>
            <a:ext cx="4752528" cy="6267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成都高新區西芯小學</a:t>
            </a:r>
            <a:endParaRPr lang="en-US" altLang="zh-CN" sz="36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图片 12" descr="图片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3271" y="2104157"/>
            <a:ext cx="3744416" cy="38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6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 descr="QQ图片20171024085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58749" cy="7232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 descr="QQ图片20171024125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342143" cy="7232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 rot="10836226" flipV="1">
            <a:off x="3342637" y="4562035"/>
            <a:ext cx="105978" cy="1059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 rot="10836226">
            <a:off x="9024928" y="4406304"/>
            <a:ext cx="271782" cy="271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 rot="21388349">
            <a:off x="8774583" y="4182747"/>
            <a:ext cx="147986" cy="1479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 rot="21388349">
            <a:off x="1018846" y="2573762"/>
            <a:ext cx="211958" cy="2133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 rot="21388349">
            <a:off x="2550851" y="5570404"/>
            <a:ext cx="330826" cy="332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 rot="21388349">
            <a:off x="3774628" y="4217186"/>
            <a:ext cx="264948" cy="2649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 rot="21388349">
            <a:off x="4769784" y="4288169"/>
            <a:ext cx="332258" cy="3322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 rot="21388349">
            <a:off x="748087" y="4487765"/>
            <a:ext cx="246330" cy="246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 rot="21388349">
            <a:off x="742197" y="3201073"/>
            <a:ext cx="405298" cy="4052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 rot="21388349">
            <a:off x="3493459" y="2040792"/>
            <a:ext cx="127462" cy="12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 rot="10836226" flipV="1">
            <a:off x="5565835" y="5057040"/>
            <a:ext cx="105978" cy="1059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 rot="21388349">
            <a:off x="10543740" y="5714419"/>
            <a:ext cx="330826" cy="3322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 rot="21388349">
            <a:off x="7445430" y="4560372"/>
            <a:ext cx="266380" cy="2663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 rot="21388349">
            <a:off x="8232624" y="5347566"/>
            <a:ext cx="102246" cy="102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 rot="10836226">
            <a:off x="9959191" y="4409829"/>
            <a:ext cx="270358" cy="2717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 rot="21388349">
            <a:off x="12194428" y="5060897"/>
            <a:ext cx="147986" cy="1479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 rot="10836226">
            <a:off x="1606263" y="5273934"/>
            <a:ext cx="271782" cy="2717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 rot="21388349">
            <a:off x="10610250" y="4916926"/>
            <a:ext cx="149410" cy="1479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 rot="21388349">
            <a:off x="4130925" y="5206309"/>
            <a:ext cx="194774" cy="1947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 bwMode="auto">
          <a:xfrm>
            <a:off x="236687" y="3616325"/>
            <a:ext cx="2192908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培訓先行  團隊引領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 bwMode="auto">
          <a:xfrm>
            <a:off x="3189015" y="3616325"/>
            <a:ext cx="2263440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研學一體   智教慧研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 bwMode="auto">
          <a:xfrm>
            <a:off x="6645399" y="3688333"/>
            <a:ext cx="2263441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技術引領   以學定教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45"/>
          <p:cNvGrpSpPr/>
          <p:nvPr/>
        </p:nvGrpSpPr>
        <p:grpSpPr>
          <a:xfrm>
            <a:off x="0" y="1024037"/>
            <a:ext cx="2570706" cy="2569274"/>
            <a:chOff x="728641" y="1205442"/>
            <a:chExt cx="3005233" cy="3003559"/>
          </a:xfrm>
        </p:grpSpPr>
        <p:sp>
          <p:nvSpPr>
            <p:cNvPr id="6" name="椭圆 5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44"/>
          <p:cNvGrpSpPr/>
          <p:nvPr/>
        </p:nvGrpSpPr>
        <p:grpSpPr>
          <a:xfrm>
            <a:off x="3117007" y="952029"/>
            <a:ext cx="2570706" cy="2569274"/>
            <a:chOff x="4788635" y="1205442"/>
            <a:chExt cx="3005234" cy="3003559"/>
          </a:xfrm>
        </p:grpSpPr>
        <p:sp>
          <p:nvSpPr>
            <p:cNvPr id="11" name="椭圆 10"/>
            <p:cNvSpPr/>
            <p:nvPr/>
          </p:nvSpPr>
          <p:spPr bwMode="auto">
            <a:xfrm>
              <a:off x="4788635" y="1205442"/>
              <a:ext cx="3005234" cy="30035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924858" y="1296963"/>
              <a:ext cx="2788466" cy="2788466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43"/>
          <p:cNvGrpSpPr/>
          <p:nvPr/>
        </p:nvGrpSpPr>
        <p:grpSpPr>
          <a:xfrm>
            <a:off x="6429375" y="952029"/>
            <a:ext cx="2554182" cy="2552760"/>
            <a:chOff x="8848630" y="1205442"/>
            <a:chExt cx="3005233" cy="3003559"/>
          </a:xfrm>
        </p:grpSpPr>
        <p:sp>
          <p:nvSpPr>
            <p:cNvPr id="15" name="椭圆 14"/>
            <p:cNvSpPr/>
            <p:nvPr/>
          </p:nvSpPr>
          <p:spPr bwMode="auto">
            <a:xfrm>
              <a:off x="8848630" y="1205442"/>
              <a:ext cx="3005233" cy="30035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971757" y="1296963"/>
              <a:ext cx="2788466" cy="2788466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5"/>
          <p:cNvGrpSpPr/>
          <p:nvPr/>
        </p:nvGrpSpPr>
        <p:grpSpPr>
          <a:xfrm>
            <a:off x="9813751" y="880021"/>
            <a:ext cx="2570706" cy="2569274"/>
            <a:chOff x="728641" y="1205442"/>
            <a:chExt cx="3005233" cy="3003559"/>
          </a:xfrm>
          <a:blipFill>
            <a:blip r:embed="rId6"/>
            <a:stretch>
              <a:fillRect/>
            </a:stretch>
          </a:blipFill>
          <a:effectLst/>
        </p:grpSpPr>
        <p:sp>
          <p:nvSpPr>
            <p:cNvPr id="45" name="椭圆 44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grpFill/>
            <a:ln w="41275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grpFill/>
            <a:ln w="41275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文本框 39"/>
          <p:cNvSpPr txBox="1"/>
          <p:nvPr/>
        </p:nvSpPr>
        <p:spPr bwMode="auto">
          <a:xfrm>
            <a:off x="10101782" y="3688333"/>
            <a:ext cx="2263441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入名師坊   區域分享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IMG_9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58749" cy="7232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6285359" y="1240061"/>
            <a:ext cx="6264696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31906" y="303957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研學一體   智教慧研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0" y="0"/>
            <a:ext cx="1316807" cy="1384077"/>
            <a:chOff x="4788635" y="1205442"/>
            <a:chExt cx="3005234" cy="3003559"/>
          </a:xfrm>
        </p:grpSpPr>
        <p:sp>
          <p:nvSpPr>
            <p:cNvPr id="46" name="椭圆 45"/>
            <p:cNvSpPr/>
            <p:nvPr/>
          </p:nvSpPr>
          <p:spPr bwMode="auto">
            <a:xfrm>
              <a:off x="4788635" y="1205442"/>
              <a:ext cx="3005234" cy="30035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924858" y="1296963"/>
              <a:ext cx="2788466" cy="2788466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892871" y="1526398"/>
            <a:ext cx="2062130" cy="4735855"/>
            <a:chOff x="2051053" y="1526398"/>
            <a:chExt cx="2062130" cy="4735855"/>
          </a:xfrm>
        </p:grpSpPr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2051053" y="3930462"/>
              <a:ext cx="2028174" cy="2331791"/>
            </a:xfrm>
            <a:custGeom>
              <a:avLst/>
              <a:gdLst>
                <a:gd name="T0" fmla="*/ 0 w 3117"/>
                <a:gd name="T1" fmla="*/ 2147483647 h 3585"/>
                <a:gd name="T2" fmla="*/ 2147483647 w 3117"/>
                <a:gd name="T3" fmla="*/ 2147483647 h 3585"/>
                <a:gd name="T4" fmla="*/ 2147483647 w 3117"/>
                <a:gd name="T5" fmla="*/ 2147483647 h 3585"/>
                <a:gd name="T6" fmla="*/ 2147483647 w 3117"/>
                <a:gd name="T7" fmla="*/ 2147483647 h 3585"/>
                <a:gd name="T8" fmla="*/ 2147483647 w 3117"/>
                <a:gd name="T9" fmla="*/ 2147483647 h 3585"/>
                <a:gd name="T10" fmla="*/ 2147483647 w 3117"/>
                <a:gd name="T11" fmla="*/ 2147483647 h 3585"/>
                <a:gd name="T12" fmla="*/ 2147483647 w 3117"/>
                <a:gd name="T13" fmla="*/ 2147483647 h 3585"/>
                <a:gd name="T14" fmla="*/ 2147483647 w 3117"/>
                <a:gd name="T15" fmla="*/ 2147483647 h 3585"/>
                <a:gd name="T16" fmla="*/ 2147483647 w 3117"/>
                <a:gd name="T17" fmla="*/ 2147483647 h 3585"/>
                <a:gd name="T18" fmla="*/ 2147483647 w 3117"/>
                <a:gd name="T19" fmla="*/ 2147483647 h 3585"/>
                <a:gd name="T20" fmla="*/ 2147483647 w 3117"/>
                <a:gd name="T21" fmla="*/ 2147483647 h 3585"/>
                <a:gd name="T22" fmla="*/ 2147483647 w 3117"/>
                <a:gd name="T23" fmla="*/ 2147483647 h 3585"/>
                <a:gd name="T24" fmla="*/ 2147483647 w 3117"/>
                <a:gd name="T25" fmla="*/ 2147483647 h 3585"/>
                <a:gd name="T26" fmla="*/ 2147483647 w 3117"/>
                <a:gd name="T27" fmla="*/ 2147483647 h 3585"/>
                <a:gd name="T28" fmla="*/ 2147483647 w 3117"/>
                <a:gd name="T29" fmla="*/ 2147483647 h 3585"/>
                <a:gd name="T30" fmla="*/ 2147483647 w 3117"/>
                <a:gd name="T31" fmla="*/ 2147483647 h 3585"/>
                <a:gd name="T32" fmla="*/ 2147483647 w 3117"/>
                <a:gd name="T33" fmla="*/ 2147483647 h 3585"/>
                <a:gd name="T34" fmla="*/ 2147483647 w 3117"/>
                <a:gd name="T35" fmla="*/ 2147483647 h 3585"/>
                <a:gd name="T36" fmla="*/ 2147483647 w 3117"/>
                <a:gd name="T37" fmla="*/ 2147483647 h 3585"/>
                <a:gd name="T38" fmla="*/ 2147483647 w 3117"/>
                <a:gd name="T39" fmla="*/ 2147483647 h 3585"/>
                <a:gd name="T40" fmla="*/ 2147483647 w 3117"/>
                <a:gd name="T41" fmla="*/ 2147483647 h 3585"/>
                <a:gd name="T42" fmla="*/ 2147483647 w 3117"/>
                <a:gd name="T43" fmla="*/ 2147483647 h 3585"/>
                <a:gd name="T44" fmla="*/ 2147483647 w 3117"/>
                <a:gd name="T45" fmla="*/ 2147483647 h 3585"/>
                <a:gd name="T46" fmla="*/ 2147483647 w 3117"/>
                <a:gd name="T47" fmla="*/ 2147483647 h 3585"/>
                <a:gd name="T48" fmla="*/ 2147483647 w 3117"/>
                <a:gd name="T49" fmla="*/ 2147483647 h 3585"/>
                <a:gd name="T50" fmla="*/ 2147483647 w 3117"/>
                <a:gd name="T51" fmla="*/ 2147483647 h 3585"/>
                <a:gd name="T52" fmla="*/ 2147483647 w 3117"/>
                <a:gd name="T53" fmla="*/ 2147483647 h 3585"/>
                <a:gd name="T54" fmla="*/ 2147483647 w 3117"/>
                <a:gd name="T55" fmla="*/ 2147483647 h 3585"/>
                <a:gd name="T56" fmla="*/ 2147483647 w 3117"/>
                <a:gd name="T57" fmla="*/ 2147483647 h 3585"/>
                <a:gd name="T58" fmla="*/ 2147483647 w 3117"/>
                <a:gd name="T59" fmla="*/ 2147483647 h 3585"/>
                <a:gd name="T60" fmla="*/ 2147483647 w 3117"/>
                <a:gd name="T61" fmla="*/ 2147483647 h 3585"/>
                <a:gd name="T62" fmla="*/ 2147483647 w 3117"/>
                <a:gd name="T63" fmla="*/ 2147483647 h 3585"/>
                <a:gd name="T64" fmla="*/ 2147483647 w 3117"/>
                <a:gd name="T65" fmla="*/ 2147483647 h 3585"/>
                <a:gd name="T66" fmla="*/ 2147483647 w 3117"/>
                <a:gd name="T67" fmla="*/ 2147483647 h 3585"/>
                <a:gd name="T68" fmla="*/ 2147483647 w 3117"/>
                <a:gd name="T69" fmla="*/ 2147483647 h 3585"/>
                <a:gd name="T70" fmla="*/ 2147483647 w 3117"/>
                <a:gd name="T71" fmla="*/ 2147483647 h 3585"/>
                <a:gd name="T72" fmla="*/ 2147483647 w 3117"/>
                <a:gd name="T73" fmla="*/ 2147483647 h 3585"/>
                <a:gd name="T74" fmla="*/ 2147483647 w 3117"/>
                <a:gd name="T75" fmla="*/ 2147483647 h 3585"/>
                <a:gd name="T76" fmla="*/ 2147483647 w 3117"/>
                <a:gd name="T77" fmla="*/ 2147483647 h 3585"/>
                <a:gd name="T78" fmla="*/ 2147483647 w 3117"/>
                <a:gd name="T79" fmla="*/ 2147483647 h 3585"/>
                <a:gd name="T80" fmla="*/ 2147483647 w 3117"/>
                <a:gd name="T81" fmla="*/ 2147483647 h 3585"/>
                <a:gd name="T82" fmla="*/ 2147483647 w 3117"/>
                <a:gd name="T83" fmla="*/ 2147483647 h 3585"/>
                <a:gd name="T84" fmla="*/ 2147483647 w 3117"/>
                <a:gd name="T85" fmla="*/ 2147483647 h 3585"/>
                <a:gd name="T86" fmla="*/ 2147483647 w 3117"/>
                <a:gd name="T87" fmla="*/ 2147483647 h 3585"/>
                <a:gd name="T88" fmla="*/ 2147483647 w 3117"/>
                <a:gd name="T89" fmla="*/ 2147483647 h 3585"/>
                <a:gd name="T90" fmla="*/ 2147483647 w 3117"/>
                <a:gd name="T91" fmla="*/ 2147483647 h 3585"/>
                <a:gd name="T92" fmla="*/ 2147483647 w 3117"/>
                <a:gd name="T93" fmla="*/ 2147483647 h 3585"/>
                <a:gd name="T94" fmla="*/ 2147483647 w 3117"/>
                <a:gd name="T95" fmla="*/ 2147483647 h 3585"/>
                <a:gd name="T96" fmla="*/ 2147483647 w 3117"/>
                <a:gd name="T97" fmla="*/ 2147483647 h 35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3585"/>
                <a:gd name="T149" fmla="*/ 3117 w 3117"/>
                <a:gd name="T150" fmla="*/ 3585 h 35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3585">
                  <a:moveTo>
                    <a:pt x="0" y="3585"/>
                  </a:moveTo>
                  <a:lnTo>
                    <a:pt x="0" y="3585"/>
                  </a:lnTo>
                  <a:lnTo>
                    <a:pt x="29" y="3481"/>
                  </a:lnTo>
                  <a:lnTo>
                    <a:pt x="57" y="3391"/>
                  </a:lnTo>
                  <a:lnTo>
                    <a:pt x="71" y="3350"/>
                  </a:lnTo>
                  <a:lnTo>
                    <a:pt x="82" y="3316"/>
                  </a:lnTo>
                  <a:lnTo>
                    <a:pt x="88" y="3303"/>
                  </a:lnTo>
                  <a:lnTo>
                    <a:pt x="100" y="3281"/>
                  </a:lnTo>
                  <a:lnTo>
                    <a:pt x="118" y="3248"/>
                  </a:lnTo>
                  <a:lnTo>
                    <a:pt x="145" y="3207"/>
                  </a:lnTo>
                  <a:lnTo>
                    <a:pt x="181" y="3153"/>
                  </a:lnTo>
                  <a:lnTo>
                    <a:pt x="226" y="3093"/>
                  </a:lnTo>
                  <a:lnTo>
                    <a:pt x="283" y="3022"/>
                  </a:lnTo>
                  <a:lnTo>
                    <a:pt x="353" y="2941"/>
                  </a:lnTo>
                  <a:lnTo>
                    <a:pt x="438" y="2853"/>
                  </a:lnTo>
                  <a:lnTo>
                    <a:pt x="487" y="2804"/>
                  </a:lnTo>
                  <a:lnTo>
                    <a:pt x="538" y="2755"/>
                  </a:lnTo>
                  <a:lnTo>
                    <a:pt x="595" y="2702"/>
                  </a:lnTo>
                  <a:lnTo>
                    <a:pt x="656" y="2647"/>
                  </a:lnTo>
                  <a:lnTo>
                    <a:pt x="720" y="2590"/>
                  </a:lnTo>
                  <a:lnTo>
                    <a:pt x="789" y="2531"/>
                  </a:lnTo>
                  <a:lnTo>
                    <a:pt x="864" y="2468"/>
                  </a:lnTo>
                  <a:lnTo>
                    <a:pt x="942" y="2405"/>
                  </a:lnTo>
                  <a:lnTo>
                    <a:pt x="1027" y="2339"/>
                  </a:lnTo>
                  <a:lnTo>
                    <a:pt x="1115" y="2272"/>
                  </a:lnTo>
                  <a:lnTo>
                    <a:pt x="1211" y="2201"/>
                  </a:lnTo>
                  <a:lnTo>
                    <a:pt x="1311" y="2129"/>
                  </a:lnTo>
                  <a:lnTo>
                    <a:pt x="1417" y="2054"/>
                  </a:lnTo>
                  <a:lnTo>
                    <a:pt x="1529" y="1977"/>
                  </a:lnTo>
                  <a:lnTo>
                    <a:pt x="1588" y="1934"/>
                  </a:lnTo>
                  <a:lnTo>
                    <a:pt x="1659" y="1883"/>
                  </a:lnTo>
                  <a:lnTo>
                    <a:pt x="1749" y="1814"/>
                  </a:lnTo>
                  <a:lnTo>
                    <a:pt x="1859" y="1730"/>
                  </a:lnTo>
                  <a:lnTo>
                    <a:pt x="1981" y="1628"/>
                  </a:lnTo>
                  <a:lnTo>
                    <a:pt x="2045" y="1571"/>
                  </a:lnTo>
                  <a:lnTo>
                    <a:pt x="2114" y="1512"/>
                  </a:lnTo>
                  <a:lnTo>
                    <a:pt x="2183" y="1447"/>
                  </a:lnTo>
                  <a:lnTo>
                    <a:pt x="2252" y="1381"/>
                  </a:lnTo>
                  <a:lnTo>
                    <a:pt x="2322" y="1312"/>
                  </a:lnTo>
                  <a:lnTo>
                    <a:pt x="2393" y="1239"/>
                  </a:lnTo>
                  <a:lnTo>
                    <a:pt x="2462" y="1165"/>
                  </a:lnTo>
                  <a:lnTo>
                    <a:pt x="2530" y="1086"/>
                  </a:lnTo>
                  <a:lnTo>
                    <a:pt x="2599" y="1005"/>
                  </a:lnTo>
                  <a:lnTo>
                    <a:pt x="2664" y="923"/>
                  </a:lnTo>
                  <a:lnTo>
                    <a:pt x="2729" y="839"/>
                  </a:lnTo>
                  <a:lnTo>
                    <a:pt x="2789" y="750"/>
                  </a:lnTo>
                  <a:lnTo>
                    <a:pt x="2846" y="662"/>
                  </a:lnTo>
                  <a:lnTo>
                    <a:pt x="2899" y="572"/>
                  </a:lnTo>
                  <a:lnTo>
                    <a:pt x="2950" y="479"/>
                  </a:lnTo>
                  <a:lnTo>
                    <a:pt x="2972" y="432"/>
                  </a:lnTo>
                  <a:lnTo>
                    <a:pt x="2996" y="385"/>
                  </a:lnTo>
                  <a:lnTo>
                    <a:pt x="3015" y="338"/>
                  </a:lnTo>
                  <a:lnTo>
                    <a:pt x="3035" y="291"/>
                  </a:lnTo>
                  <a:lnTo>
                    <a:pt x="3052" y="244"/>
                  </a:lnTo>
                  <a:lnTo>
                    <a:pt x="3068" y="195"/>
                  </a:lnTo>
                  <a:lnTo>
                    <a:pt x="3084" y="146"/>
                  </a:lnTo>
                  <a:lnTo>
                    <a:pt x="3096" y="98"/>
                  </a:lnTo>
                  <a:lnTo>
                    <a:pt x="3107" y="49"/>
                  </a:lnTo>
                  <a:lnTo>
                    <a:pt x="3117" y="0"/>
                  </a:lnTo>
                  <a:lnTo>
                    <a:pt x="3090" y="854"/>
                  </a:lnTo>
                  <a:lnTo>
                    <a:pt x="3090" y="864"/>
                  </a:lnTo>
                  <a:lnTo>
                    <a:pt x="3088" y="899"/>
                  </a:lnTo>
                  <a:lnTo>
                    <a:pt x="3084" y="925"/>
                  </a:lnTo>
                  <a:lnTo>
                    <a:pt x="3078" y="956"/>
                  </a:lnTo>
                  <a:lnTo>
                    <a:pt x="3070" y="992"/>
                  </a:lnTo>
                  <a:lnTo>
                    <a:pt x="3058" y="1035"/>
                  </a:lnTo>
                  <a:lnTo>
                    <a:pt x="3043" y="1082"/>
                  </a:lnTo>
                  <a:lnTo>
                    <a:pt x="3023" y="1135"/>
                  </a:lnTo>
                  <a:lnTo>
                    <a:pt x="2999" y="1192"/>
                  </a:lnTo>
                  <a:lnTo>
                    <a:pt x="2970" y="1255"/>
                  </a:lnTo>
                  <a:lnTo>
                    <a:pt x="2935" y="1324"/>
                  </a:lnTo>
                  <a:lnTo>
                    <a:pt x="2895" y="1396"/>
                  </a:lnTo>
                  <a:lnTo>
                    <a:pt x="2848" y="1475"/>
                  </a:lnTo>
                  <a:lnTo>
                    <a:pt x="2793" y="1559"/>
                  </a:lnTo>
                  <a:lnTo>
                    <a:pt x="2732" y="1648"/>
                  </a:lnTo>
                  <a:lnTo>
                    <a:pt x="2662" y="1742"/>
                  </a:lnTo>
                  <a:lnTo>
                    <a:pt x="2585" y="1840"/>
                  </a:lnTo>
                  <a:lnTo>
                    <a:pt x="2497" y="1942"/>
                  </a:lnTo>
                  <a:lnTo>
                    <a:pt x="2401" y="2050"/>
                  </a:lnTo>
                  <a:lnTo>
                    <a:pt x="2295" y="2162"/>
                  </a:lnTo>
                  <a:lnTo>
                    <a:pt x="2179" y="2280"/>
                  </a:lnTo>
                  <a:lnTo>
                    <a:pt x="2051" y="2401"/>
                  </a:lnTo>
                  <a:lnTo>
                    <a:pt x="1912" y="2527"/>
                  </a:lnTo>
                  <a:lnTo>
                    <a:pt x="1761" y="2659"/>
                  </a:lnTo>
                  <a:lnTo>
                    <a:pt x="1598" y="2792"/>
                  </a:lnTo>
                  <a:lnTo>
                    <a:pt x="1511" y="2863"/>
                  </a:lnTo>
                  <a:lnTo>
                    <a:pt x="1423" y="2934"/>
                  </a:lnTo>
                  <a:lnTo>
                    <a:pt x="1331" y="3004"/>
                  </a:lnTo>
                  <a:lnTo>
                    <a:pt x="1235" y="3077"/>
                  </a:lnTo>
                  <a:lnTo>
                    <a:pt x="1135" y="3150"/>
                  </a:lnTo>
                  <a:lnTo>
                    <a:pt x="1031" y="3224"/>
                  </a:lnTo>
                  <a:lnTo>
                    <a:pt x="925" y="3301"/>
                  </a:lnTo>
                  <a:lnTo>
                    <a:pt x="815" y="3377"/>
                  </a:lnTo>
                  <a:lnTo>
                    <a:pt x="699" y="3454"/>
                  </a:lnTo>
                  <a:lnTo>
                    <a:pt x="581" y="3532"/>
                  </a:lnTo>
                  <a:lnTo>
                    <a:pt x="0" y="35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altLang="id-ID" sz="1898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2383169" y="1526398"/>
              <a:ext cx="1730014" cy="2971331"/>
            </a:xfrm>
            <a:custGeom>
              <a:avLst/>
              <a:gdLst/>
              <a:ahLst/>
              <a:cxnLst>
                <a:cxn ang="0">
                  <a:pos x="2656" y="3717"/>
                </a:cxn>
                <a:cxn ang="0">
                  <a:pos x="2658" y="3705"/>
                </a:cxn>
                <a:cxn ang="0">
                  <a:pos x="2660" y="3646"/>
                </a:cxn>
                <a:cxn ang="0">
                  <a:pos x="2656" y="3579"/>
                </a:cxn>
                <a:cxn ang="0">
                  <a:pos x="2644" y="3487"/>
                </a:cxn>
                <a:cxn ang="0">
                  <a:pos x="2619" y="3375"/>
                </a:cxn>
                <a:cxn ang="0">
                  <a:pos x="2576" y="3238"/>
                </a:cxn>
                <a:cxn ang="0">
                  <a:pos x="2511" y="3077"/>
                </a:cxn>
                <a:cxn ang="0">
                  <a:pos x="2422" y="2894"/>
                </a:cxn>
                <a:cxn ang="0">
                  <a:pos x="2305" y="2686"/>
                </a:cxn>
                <a:cxn ang="0">
                  <a:pos x="2154" y="2454"/>
                </a:cxn>
                <a:cxn ang="0">
                  <a:pos x="1965" y="2199"/>
                </a:cxn>
                <a:cxn ang="0">
                  <a:pos x="1735" y="1920"/>
                </a:cxn>
                <a:cxn ang="0">
                  <a:pos x="1535" y="1694"/>
                </a:cxn>
                <a:cxn ang="0">
                  <a:pos x="1386" y="1535"/>
                </a:cxn>
                <a:cxn ang="0">
                  <a:pos x="1225" y="1372"/>
                </a:cxn>
                <a:cxn ang="0">
                  <a:pos x="1050" y="1202"/>
                </a:cxn>
                <a:cxn ang="0">
                  <a:pos x="862" y="1025"/>
                </a:cxn>
                <a:cxn ang="0">
                  <a:pos x="662" y="842"/>
                </a:cxn>
                <a:cxn ang="0">
                  <a:pos x="556" y="748"/>
                </a:cxn>
                <a:cxn ang="0">
                  <a:pos x="483" y="664"/>
                </a:cxn>
                <a:cxn ang="0">
                  <a:pos x="414" y="571"/>
                </a:cxn>
                <a:cxn ang="0">
                  <a:pos x="342" y="457"/>
                </a:cxn>
                <a:cxn ang="0">
                  <a:pos x="277" y="336"/>
                </a:cxn>
                <a:cxn ang="0">
                  <a:pos x="251" y="273"/>
                </a:cxn>
                <a:cxn ang="0">
                  <a:pos x="234" y="212"/>
                </a:cxn>
                <a:cxn ang="0">
                  <a:pos x="224" y="153"/>
                </a:cxn>
                <a:cxn ang="0">
                  <a:pos x="226" y="96"/>
                </a:cxn>
                <a:cxn ang="0">
                  <a:pos x="240" y="45"/>
                </a:cxn>
                <a:cxn ang="0">
                  <a:pos x="267" y="0"/>
                </a:cxn>
                <a:cxn ang="0">
                  <a:pos x="18" y="774"/>
                </a:cxn>
                <a:cxn ang="0">
                  <a:pos x="6" y="807"/>
                </a:cxn>
                <a:cxn ang="0">
                  <a:pos x="0" y="840"/>
                </a:cxn>
                <a:cxn ang="0">
                  <a:pos x="2" y="876"/>
                </a:cxn>
                <a:cxn ang="0">
                  <a:pos x="6" y="889"/>
                </a:cxn>
                <a:cxn ang="0">
                  <a:pos x="28" y="948"/>
                </a:cxn>
                <a:cxn ang="0">
                  <a:pos x="77" y="1048"/>
                </a:cxn>
                <a:cxn ang="0">
                  <a:pos x="161" y="1194"/>
                </a:cxn>
                <a:cxn ang="0">
                  <a:pos x="293" y="1382"/>
                </a:cxn>
                <a:cxn ang="0">
                  <a:pos x="379" y="1492"/>
                </a:cxn>
                <a:cxn ang="0">
                  <a:pos x="479" y="1614"/>
                </a:cxn>
                <a:cxn ang="0">
                  <a:pos x="597" y="1747"/>
                </a:cxn>
                <a:cxn ang="0">
                  <a:pos x="732" y="1893"/>
                </a:cxn>
                <a:cxn ang="0">
                  <a:pos x="887" y="2048"/>
                </a:cxn>
                <a:cxn ang="0">
                  <a:pos x="1062" y="2217"/>
                </a:cxn>
                <a:cxn ang="0">
                  <a:pos x="1256" y="2395"/>
                </a:cxn>
                <a:cxn ang="0">
                  <a:pos x="1311" y="2444"/>
                </a:cxn>
                <a:cxn ang="0">
                  <a:pos x="1455" y="2584"/>
                </a:cxn>
                <a:cxn ang="0">
                  <a:pos x="1659" y="2802"/>
                </a:cxn>
                <a:cxn ang="0">
                  <a:pos x="1775" y="2933"/>
                </a:cxn>
                <a:cxn ang="0">
                  <a:pos x="1894" y="3081"/>
                </a:cxn>
                <a:cxn ang="0">
                  <a:pos x="2014" y="3242"/>
                </a:cxn>
                <a:cxn ang="0">
                  <a:pos x="2132" y="3410"/>
                </a:cxn>
                <a:cxn ang="0">
                  <a:pos x="2244" y="3591"/>
                </a:cxn>
                <a:cxn ang="0">
                  <a:pos x="2344" y="3778"/>
                </a:cxn>
                <a:cxn ang="0">
                  <a:pos x="2430" y="3970"/>
                </a:cxn>
                <a:cxn ang="0">
                  <a:pos x="2483" y="4117"/>
                </a:cxn>
                <a:cxn ang="0">
                  <a:pos x="2513" y="4217"/>
                </a:cxn>
                <a:cxn ang="0">
                  <a:pos x="2536" y="4316"/>
                </a:cxn>
                <a:cxn ang="0">
                  <a:pos x="2554" y="4416"/>
                </a:cxn>
                <a:cxn ang="0">
                  <a:pos x="2566" y="4516"/>
                </a:cxn>
                <a:cxn ang="0">
                  <a:pos x="2570" y="4567"/>
                </a:cxn>
              </a:cxnLst>
              <a:rect l="0" t="0" r="r" b="b"/>
              <a:pathLst>
                <a:path w="2660" h="4567">
                  <a:moveTo>
                    <a:pt x="2570" y="4567"/>
                  </a:moveTo>
                  <a:lnTo>
                    <a:pt x="2656" y="3717"/>
                  </a:lnTo>
                  <a:lnTo>
                    <a:pt x="2656" y="3717"/>
                  </a:lnTo>
                  <a:lnTo>
                    <a:pt x="2658" y="3705"/>
                  </a:lnTo>
                  <a:lnTo>
                    <a:pt x="2660" y="3672"/>
                  </a:lnTo>
                  <a:lnTo>
                    <a:pt x="2660" y="3646"/>
                  </a:lnTo>
                  <a:lnTo>
                    <a:pt x="2660" y="3615"/>
                  </a:lnTo>
                  <a:lnTo>
                    <a:pt x="2656" y="3579"/>
                  </a:lnTo>
                  <a:lnTo>
                    <a:pt x="2652" y="3536"/>
                  </a:lnTo>
                  <a:lnTo>
                    <a:pt x="2644" y="3487"/>
                  </a:lnTo>
                  <a:lnTo>
                    <a:pt x="2633" y="3434"/>
                  </a:lnTo>
                  <a:lnTo>
                    <a:pt x="2619" y="3375"/>
                  </a:lnTo>
                  <a:lnTo>
                    <a:pt x="2599" y="3308"/>
                  </a:lnTo>
                  <a:lnTo>
                    <a:pt x="2576" y="3238"/>
                  </a:lnTo>
                  <a:lnTo>
                    <a:pt x="2546" y="3159"/>
                  </a:lnTo>
                  <a:lnTo>
                    <a:pt x="2511" y="3077"/>
                  </a:lnTo>
                  <a:lnTo>
                    <a:pt x="2470" y="2988"/>
                  </a:lnTo>
                  <a:lnTo>
                    <a:pt x="2422" y="2894"/>
                  </a:lnTo>
                  <a:lnTo>
                    <a:pt x="2368" y="2792"/>
                  </a:lnTo>
                  <a:lnTo>
                    <a:pt x="2305" y="2686"/>
                  </a:lnTo>
                  <a:lnTo>
                    <a:pt x="2232" y="2574"/>
                  </a:lnTo>
                  <a:lnTo>
                    <a:pt x="2154" y="2454"/>
                  </a:lnTo>
                  <a:lnTo>
                    <a:pt x="2063" y="2331"/>
                  </a:lnTo>
                  <a:lnTo>
                    <a:pt x="1965" y="2199"/>
                  </a:lnTo>
                  <a:lnTo>
                    <a:pt x="1855" y="2062"/>
                  </a:lnTo>
                  <a:lnTo>
                    <a:pt x="1735" y="1920"/>
                  </a:lnTo>
                  <a:lnTo>
                    <a:pt x="1606" y="1771"/>
                  </a:lnTo>
                  <a:lnTo>
                    <a:pt x="1535" y="1694"/>
                  </a:lnTo>
                  <a:lnTo>
                    <a:pt x="1463" y="1616"/>
                  </a:lnTo>
                  <a:lnTo>
                    <a:pt x="1386" y="1535"/>
                  </a:lnTo>
                  <a:lnTo>
                    <a:pt x="1308" y="1455"/>
                  </a:lnTo>
                  <a:lnTo>
                    <a:pt x="1225" y="1372"/>
                  </a:lnTo>
                  <a:lnTo>
                    <a:pt x="1139" y="1288"/>
                  </a:lnTo>
                  <a:lnTo>
                    <a:pt x="1050" y="1202"/>
                  </a:lnTo>
                  <a:lnTo>
                    <a:pt x="958" y="1113"/>
                  </a:lnTo>
                  <a:lnTo>
                    <a:pt x="862" y="1025"/>
                  </a:lnTo>
                  <a:lnTo>
                    <a:pt x="764" y="935"/>
                  </a:lnTo>
                  <a:lnTo>
                    <a:pt x="662" y="842"/>
                  </a:lnTo>
                  <a:lnTo>
                    <a:pt x="556" y="748"/>
                  </a:lnTo>
                  <a:lnTo>
                    <a:pt x="556" y="748"/>
                  </a:lnTo>
                  <a:lnTo>
                    <a:pt x="534" y="725"/>
                  </a:lnTo>
                  <a:lnTo>
                    <a:pt x="483" y="664"/>
                  </a:lnTo>
                  <a:lnTo>
                    <a:pt x="452" y="620"/>
                  </a:lnTo>
                  <a:lnTo>
                    <a:pt x="414" y="571"/>
                  </a:lnTo>
                  <a:lnTo>
                    <a:pt x="377" y="516"/>
                  </a:lnTo>
                  <a:lnTo>
                    <a:pt x="342" y="457"/>
                  </a:lnTo>
                  <a:lnTo>
                    <a:pt x="306" y="399"/>
                  </a:lnTo>
                  <a:lnTo>
                    <a:pt x="277" y="336"/>
                  </a:lnTo>
                  <a:lnTo>
                    <a:pt x="263" y="304"/>
                  </a:lnTo>
                  <a:lnTo>
                    <a:pt x="251" y="273"/>
                  </a:lnTo>
                  <a:lnTo>
                    <a:pt x="242" y="242"/>
                  </a:lnTo>
                  <a:lnTo>
                    <a:pt x="234" y="212"/>
                  </a:lnTo>
                  <a:lnTo>
                    <a:pt x="228" y="183"/>
                  </a:lnTo>
                  <a:lnTo>
                    <a:pt x="224" y="153"/>
                  </a:lnTo>
                  <a:lnTo>
                    <a:pt x="224" y="124"/>
                  </a:lnTo>
                  <a:lnTo>
                    <a:pt x="226" y="96"/>
                  </a:lnTo>
                  <a:lnTo>
                    <a:pt x="232" y="71"/>
                  </a:lnTo>
                  <a:lnTo>
                    <a:pt x="240" y="45"/>
                  </a:lnTo>
                  <a:lnTo>
                    <a:pt x="251" y="22"/>
                  </a:lnTo>
                  <a:lnTo>
                    <a:pt x="267" y="0"/>
                  </a:lnTo>
                  <a:lnTo>
                    <a:pt x="18" y="774"/>
                  </a:lnTo>
                  <a:lnTo>
                    <a:pt x="18" y="774"/>
                  </a:lnTo>
                  <a:lnTo>
                    <a:pt x="14" y="783"/>
                  </a:lnTo>
                  <a:lnTo>
                    <a:pt x="6" y="807"/>
                  </a:lnTo>
                  <a:lnTo>
                    <a:pt x="2" y="823"/>
                  </a:lnTo>
                  <a:lnTo>
                    <a:pt x="0" y="840"/>
                  </a:lnTo>
                  <a:lnTo>
                    <a:pt x="0" y="858"/>
                  </a:lnTo>
                  <a:lnTo>
                    <a:pt x="2" y="876"/>
                  </a:lnTo>
                  <a:lnTo>
                    <a:pt x="2" y="876"/>
                  </a:lnTo>
                  <a:lnTo>
                    <a:pt x="6" y="889"/>
                  </a:lnTo>
                  <a:lnTo>
                    <a:pt x="14" y="913"/>
                  </a:lnTo>
                  <a:lnTo>
                    <a:pt x="28" y="948"/>
                  </a:lnTo>
                  <a:lnTo>
                    <a:pt x="49" y="993"/>
                  </a:lnTo>
                  <a:lnTo>
                    <a:pt x="77" y="1048"/>
                  </a:lnTo>
                  <a:lnTo>
                    <a:pt x="114" y="1115"/>
                  </a:lnTo>
                  <a:lnTo>
                    <a:pt x="161" y="1194"/>
                  </a:lnTo>
                  <a:lnTo>
                    <a:pt x="220" y="1282"/>
                  </a:lnTo>
                  <a:lnTo>
                    <a:pt x="293" y="1382"/>
                  </a:lnTo>
                  <a:lnTo>
                    <a:pt x="334" y="1435"/>
                  </a:lnTo>
                  <a:lnTo>
                    <a:pt x="379" y="1492"/>
                  </a:lnTo>
                  <a:lnTo>
                    <a:pt x="428" y="1553"/>
                  </a:lnTo>
                  <a:lnTo>
                    <a:pt x="479" y="1614"/>
                  </a:lnTo>
                  <a:lnTo>
                    <a:pt x="536" y="1681"/>
                  </a:lnTo>
                  <a:lnTo>
                    <a:pt x="597" y="1747"/>
                  </a:lnTo>
                  <a:lnTo>
                    <a:pt x="664" y="1818"/>
                  </a:lnTo>
                  <a:lnTo>
                    <a:pt x="732" y="1893"/>
                  </a:lnTo>
                  <a:lnTo>
                    <a:pt x="807" y="1969"/>
                  </a:lnTo>
                  <a:lnTo>
                    <a:pt x="887" y="2048"/>
                  </a:lnTo>
                  <a:lnTo>
                    <a:pt x="972" y="2130"/>
                  </a:lnTo>
                  <a:lnTo>
                    <a:pt x="1062" y="2217"/>
                  </a:lnTo>
                  <a:lnTo>
                    <a:pt x="1156" y="2305"/>
                  </a:lnTo>
                  <a:lnTo>
                    <a:pt x="1256" y="2395"/>
                  </a:lnTo>
                  <a:lnTo>
                    <a:pt x="1256" y="2395"/>
                  </a:lnTo>
                  <a:lnTo>
                    <a:pt x="1311" y="2444"/>
                  </a:lnTo>
                  <a:lnTo>
                    <a:pt x="1374" y="2505"/>
                  </a:lnTo>
                  <a:lnTo>
                    <a:pt x="1455" y="2584"/>
                  </a:lnTo>
                  <a:lnTo>
                    <a:pt x="1551" y="2684"/>
                  </a:lnTo>
                  <a:lnTo>
                    <a:pt x="1659" y="2802"/>
                  </a:lnTo>
                  <a:lnTo>
                    <a:pt x="1716" y="2867"/>
                  </a:lnTo>
                  <a:lnTo>
                    <a:pt x="1775" y="2933"/>
                  </a:lnTo>
                  <a:lnTo>
                    <a:pt x="1834" y="3006"/>
                  </a:lnTo>
                  <a:lnTo>
                    <a:pt x="1894" y="3081"/>
                  </a:lnTo>
                  <a:lnTo>
                    <a:pt x="1955" y="3159"/>
                  </a:lnTo>
                  <a:lnTo>
                    <a:pt x="2014" y="3242"/>
                  </a:lnTo>
                  <a:lnTo>
                    <a:pt x="2075" y="3324"/>
                  </a:lnTo>
                  <a:lnTo>
                    <a:pt x="2132" y="3410"/>
                  </a:lnTo>
                  <a:lnTo>
                    <a:pt x="2189" y="3501"/>
                  </a:lnTo>
                  <a:lnTo>
                    <a:pt x="2244" y="3591"/>
                  </a:lnTo>
                  <a:lnTo>
                    <a:pt x="2295" y="3683"/>
                  </a:lnTo>
                  <a:lnTo>
                    <a:pt x="2344" y="3778"/>
                  </a:lnTo>
                  <a:lnTo>
                    <a:pt x="2389" y="3874"/>
                  </a:lnTo>
                  <a:lnTo>
                    <a:pt x="2430" y="3970"/>
                  </a:lnTo>
                  <a:lnTo>
                    <a:pt x="2466" y="4068"/>
                  </a:lnTo>
                  <a:lnTo>
                    <a:pt x="2483" y="4117"/>
                  </a:lnTo>
                  <a:lnTo>
                    <a:pt x="2499" y="4166"/>
                  </a:lnTo>
                  <a:lnTo>
                    <a:pt x="2513" y="4217"/>
                  </a:lnTo>
                  <a:lnTo>
                    <a:pt x="2525" y="4267"/>
                  </a:lnTo>
                  <a:lnTo>
                    <a:pt x="2536" y="4316"/>
                  </a:lnTo>
                  <a:lnTo>
                    <a:pt x="2546" y="4367"/>
                  </a:lnTo>
                  <a:lnTo>
                    <a:pt x="2554" y="4416"/>
                  </a:lnTo>
                  <a:lnTo>
                    <a:pt x="2560" y="4467"/>
                  </a:lnTo>
                  <a:lnTo>
                    <a:pt x="2566" y="4516"/>
                  </a:lnTo>
                  <a:lnTo>
                    <a:pt x="2570" y="4567"/>
                  </a:lnTo>
                  <a:lnTo>
                    <a:pt x="2570" y="456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  <a:defRPr/>
              </a:pPr>
              <a:endParaRPr lang="en-US" sz="1898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 rot="10800000">
            <a:off x="2045271" y="1678798"/>
            <a:ext cx="2062130" cy="4735855"/>
            <a:chOff x="2051053" y="1526398"/>
            <a:chExt cx="2062130" cy="4735855"/>
          </a:xfrm>
        </p:grpSpPr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2051053" y="3930462"/>
              <a:ext cx="2028174" cy="2331791"/>
            </a:xfrm>
            <a:custGeom>
              <a:avLst/>
              <a:gdLst>
                <a:gd name="T0" fmla="*/ 0 w 3117"/>
                <a:gd name="T1" fmla="*/ 2147483647 h 3585"/>
                <a:gd name="T2" fmla="*/ 2147483647 w 3117"/>
                <a:gd name="T3" fmla="*/ 2147483647 h 3585"/>
                <a:gd name="T4" fmla="*/ 2147483647 w 3117"/>
                <a:gd name="T5" fmla="*/ 2147483647 h 3585"/>
                <a:gd name="T6" fmla="*/ 2147483647 w 3117"/>
                <a:gd name="T7" fmla="*/ 2147483647 h 3585"/>
                <a:gd name="T8" fmla="*/ 2147483647 w 3117"/>
                <a:gd name="T9" fmla="*/ 2147483647 h 3585"/>
                <a:gd name="T10" fmla="*/ 2147483647 w 3117"/>
                <a:gd name="T11" fmla="*/ 2147483647 h 3585"/>
                <a:gd name="T12" fmla="*/ 2147483647 w 3117"/>
                <a:gd name="T13" fmla="*/ 2147483647 h 3585"/>
                <a:gd name="T14" fmla="*/ 2147483647 w 3117"/>
                <a:gd name="T15" fmla="*/ 2147483647 h 3585"/>
                <a:gd name="T16" fmla="*/ 2147483647 w 3117"/>
                <a:gd name="T17" fmla="*/ 2147483647 h 3585"/>
                <a:gd name="T18" fmla="*/ 2147483647 w 3117"/>
                <a:gd name="T19" fmla="*/ 2147483647 h 3585"/>
                <a:gd name="T20" fmla="*/ 2147483647 w 3117"/>
                <a:gd name="T21" fmla="*/ 2147483647 h 3585"/>
                <a:gd name="T22" fmla="*/ 2147483647 w 3117"/>
                <a:gd name="T23" fmla="*/ 2147483647 h 3585"/>
                <a:gd name="T24" fmla="*/ 2147483647 w 3117"/>
                <a:gd name="T25" fmla="*/ 2147483647 h 3585"/>
                <a:gd name="T26" fmla="*/ 2147483647 w 3117"/>
                <a:gd name="T27" fmla="*/ 2147483647 h 3585"/>
                <a:gd name="T28" fmla="*/ 2147483647 w 3117"/>
                <a:gd name="T29" fmla="*/ 2147483647 h 3585"/>
                <a:gd name="T30" fmla="*/ 2147483647 w 3117"/>
                <a:gd name="T31" fmla="*/ 2147483647 h 3585"/>
                <a:gd name="T32" fmla="*/ 2147483647 w 3117"/>
                <a:gd name="T33" fmla="*/ 2147483647 h 3585"/>
                <a:gd name="T34" fmla="*/ 2147483647 w 3117"/>
                <a:gd name="T35" fmla="*/ 2147483647 h 3585"/>
                <a:gd name="T36" fmla="*/ 2147483647 w 3117"/>
                <a:gd name="T37" fmla="*/ 2147483647 h 3585"/>
                <a:gd name="T38" fmla="*/ 2147483647 w 3117"/>
                <a:gd name="T39" fmla="*/ 2147483647 h 3585"/>
                <a:gd name="T40" fmla="*/ 2147483647 w 3117"/>
                <a:gd name="T41" fmla="*/ 2147483647 h 3585"/>
                <a:gd name="T42" fmla="*/ 2147483647 w 3117"/>
                <a:gd name="T43" fmla="*/ 2147483647 h 3585"/>
                <a:gd name="T44" fmla="*/ 2147483647 w 3117"/>
                <a:gd name="T45" fmla="*/ 2147483647 h 3585"/>
                <a:gd name="T46" fmla="*/ 2147483647 w 3117"/>
                <a:gd name="T47" fmla="*/ 2147483647 h 3585"/>
                <a:gd name="T48" fmla="*/ 2147483647 w 3117"/>
                <a:gd name="T49" fmla="*/ 2147483647 h 3585"/>
                <a:gd name="T50" fmla="*/ 2147483647 w 3117"/>
                <a:gd name="T51" fmla="*/ 2147483647 h 3585"/>
                <a:gd name="T52" fmla="*/ 2147483647 w 3117"/>
                <a:gd name="T53" fmla="*/ 2147483647 h 3585"/>
                <a:gd name="T54" fmla="*/ 2147483647 w 3117"/>
                <a:gd name="T55" fmla="*/ 2147483647 h 3585"/>
                <a:gd name="T56" fmla="*/ 2147483647 w 3117"/>
                <a:gd name="T57" fmla="*/ 2147483647 h 3585"/>
                <a:gd name="T58" fmla="*/ 2147483647 w 3117"/>
                <a:gd name="T59" fmla="*/ 2147483647 h 3585"/>
                <a:gd name="T60" fmla="*/ 2147483647 w 3117"/>
                <a:gd name="T61" fmla="*/ 2147483647 h 3585"/>
                <a:gd name="T62" fmla="*/ 2147483647 w 3117"/>
                <a:gd name="T63" fmla="*/ 2147483647 h 3585"/>
                <a:gd name="T64" fmla="*/ 2147483647 w 3117"/>
                <a:gd name="T65" fmla="*/ 2147483647 h 3585"/>
                <a:gd name="T66" fmla="*/ 2147483647 w 3117"/>
                <a:gd name="T67" fmla="*/ 2147483647 h 3585"/>
                <a:gd name="T68" fmla="*/ 2147483647 w 3117"/>
                <a:gd name="T69" fmla="*/ 2147483647 h 3585"/>
                <a:gd name="T70" fmla="*/ 2147483647 w 3117"/>
                <a:gd name="T71" fmla="*/ 2147483647 h 3585"/>
                <a:gd name="T72" fmla="*/ 2147483647 w 3117"/>
                <a:gd name="T73" fmla="*/ 2147483647 h 3585"/>
                <a:gd name="T74" fmla="*/ 2147483647 w 3117"/>
                <a:gd name="T75" fmla="*/ 2147483647 h 3585"/>
                <a:gd name="T76" fmla="*/ 2147483647 w 3117"/>
                <a:gd name="T77" fmla="*/ 2147483647 h 3585"/>
                <a:gd name="T78" fmla="*/ 2147483647 w 3117"/>
                <a:gd name="T79" fmla="*/ 2147483647 h 3585"/>
                <a:gd name="T80" fmla="*/ 2147483647 w 3117"/>
                <a:gd name="T81" fmla="*/ 2147483647 h 3585"/>
                <a:gd name="T82" fmla="*/ 2147483647 w 3117"/>
                <a:gd name="T83" fmla="*/ 2147483647 h 3585"/>
                <a:gd name="T84" fmla="*/ 2147483647 w 3117"/>
                <a:gd name="T85" fmla="*/ 2147483647 h 3585"/>
                <a:gd name="T86" fmla="*/ 2147483647 w 3117"/>
                <a:gd name="T87" fmla="*/ 2147483647 h 3585"/>
                <a:gd name="T88" fmla="*/ 2147483647 w 3117"/>
                <a:gd name="T89" fmla="*/ 2147483647 h 3585"/>
                <a:gd name="T90" fmla="*/ 2147483647 w 3117"/>
                <a:gd name="T91" fmla="*/ 2147483647 h 3585"/>
                <a:gd name="T92" fmla="*/ 2147483647 w 3117"/>
                <a:gd name="T93" fmla="*/ 2147483647 h 3585"/>
                <a:gd name="T94" fmla="*/ 2147483647 w 3117"/>
                <a:gd name="T95" fmla="*/ 2147483647 h 3585"/>
                <a:gd name="T96" fmla="*/ 2147483647 w 3117"/>
                <a:gd name="T97" fmla="*/ 2147483647 h 35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3585"/>
                <a:gd name="T149" fmla="*/ 3117 w 3117"/>
                <a:gd name="T150" fmla="*/ 3585 h 35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3585">
                  <a:moveTo>
                    <a:pt x="0" y="3585"/>
                  </a:moveTo>
                  <a:lnTo>
                    <a:pt x="0" y="3585"/>
                  </a:lnTo>
                  <a:lnTo>
                    <a:pt x="29" y="3481"/>
                  </a:lnTo>
                  <a:lnTo>
                    <a:pt x="57" y="3391"/>
                  </a:lnTo>
                  <a:lnTo>
                    <a:pt x="71" y="3350"/>
                  </a:lnTo>
                  <a:lnTo>
                    <a:pt x="82" y="3316"/>
                  </a:lnTo>
                  <a:lnTo>
                    <a:pt x="88" y="3303"/>
                  </a:lnTo>
                  <a:lnTo>
                    <a:pt x="100" y="3281"/>
                  </a:lnTo>
                  <a:lnTo>
                    <a:pt x="118" y="3248"/>
                  </a:lnTo>
                  <a:lnTo>
                    <a:pt x="145" y="3207"/>
                  </a:lnTo>
                  <a:lnTo>
                    <a:pt x="181" y="3153"/>
                  </a:lnTo>
                  <a:lnTo>
                    <a:pt x="226" y="3093"/>
                  </a:lnTo>
                  <a:lnTo>
                    <a:pt x="283" y="3022"/>
                  </a:lnTo>
                  <a:lnTo>
                    <a:pt x="353" y="2941"/>
                  </a:lnTo>
                  <a:lnTo>
                    <a:pt x="438" y="2853"/>
                  </a:lnTo>
                  <a:lnTo>
                    <a:pt x="487" y="2804"/>
                  </a:lnTo>
                  <a:lnTo>
                    <a:pt x="538" y="2755"/>
                  </a:lnTo>
                  <a:lnTo>
                    <a:pt x="595" y="2702"/>
                  </a:lnTo>
                  <a:lnTo>
                    <a:pt x="656" y="2647"/>
                  </a:lnTo>
                  <a:lnTo>
                    <a:pt x="720" y="2590"/>
                  </a:lnTo>
                  <a:lnTo>
                    <a:pt x="789" y="2531"/>
                  </a:lnTo>
                  <a:lnTo>
                    <a:pt x="864" y="2468"/>
                  </a:lnTo>
                  <a:lnTo>
                    <a:pt x="942" y="2405"/>
                  </a:lnTo>
                  <a:lnTo>
                    <a:pt x="1027" y="2339"/>
                  </a:lnTo>
                  <a:lnTo>
                    <a:pt x="1115" y="2272"/>
                  </a:lnTo>
                  <a:lnTo>
                    <a:pt x="1211" y="2201"/>
                  </a:lnTo>
                  <a:lnTo>
                    <a:pt x="1311" y="2129"/>
                  </a:lnTo>
                  <a:lnTo>
                    <a:pt x="1417" y="2054"/>
                  </a:lnTo>
                  <a:lnTo>
                    <a:pt x="1529" y="1977"/>
                  </a:lnTo>
                  <a:lnTo>
                    <a:pt x="1588" y="1934"/>
                  </a:lnTo>
                  <a:lnTo>
                    <a:pt x="1659" y="1883"/>
                  </a:lnTo>
                  <a:lnTo>
                    <a:pt x="1749" y="1814"/>
                  </a:lnTo>
                  <a:lnTo>
                    <a:pt x="1859" y="1730"/>
                  </a:lnTo>
                  <a:lnTo>
                    <a:pt x="1981" y="1628"/>
                  </a:lnTo>
                  <a:lnTo>
                    <a:pt x="2045" y="1571"/>
                  </a:lnTo>
                  <a:lnTo>
                    <a:pt x="2114" y="1512"/>
                  </a:lnTo>
                  <a:lnTo>
                    <a:pt x="2183" y="1447"/>
                  </a:lnTo>
                  <a:lnTo>
                    <a:pt x="2252" y="1381"/>
                  </a:lnTo>
                  <a:lnTo>
                    <a:pt x="2322" y="1312"/>
                  </a:lnTo>
                  <a:lnTo>
                    <a:pt x="2393" y="1239"/>
                  </a:lnTo>
                  <a:lnTo>
                    <a:pt x="2462" y="1165"/>
                  </a:lnTo>
                  <a:lnTo>
                    <a:pt x="2530" y="1086"/>
                  </a:lnTo>
                  <a:lnTo>
                    <a:pt x="2599" y="1005"/>
                  </a:lnTo>
                  <a:lnTo>
                    <a:pt x="2664" y="923"/>
                  </a:lnTo>
                  <a:lnTo>
                    <a:pt x="2729" y="839"/>
                  </a:lnTo>
                  <a:lnTo>
                    <a:pt x="2789" y="750"/>
                  </a:lnTo>
                  <a:lnTo>
                    <a:pt x="2846" y="662"/>
                  </a:lnTo>
                  <a:lnTo>
                    <a:pt x="2899" y="572"/>
                  </a:lnTo>
                  <a:lnTo>
                    <a:pt x="2950" y="479"/>
                  </a:lnTo>
                  <a:lnTo>
                    <a:pt x="2972" y="432"/>
                  </a:lnTo>
                  <a:lnTo>
                    <a:pt x="2996" y="385"/>
                  </a:lnTo>
                  <a:lnTo>
                    <a:pt x="3015" y="338"/>
                  </a:lnTo>
                  <a:lnTo>
                    <a:pt x="3035" y="291"/>
                  </a:lnTo>
                  <a:lnTo>
                    <a:pt x="3052" y="244"/>
                  </a:lnTo>
                  <a:lnTo>
                    <a:pt x="3068" y="195"/>
                  </a:lnTo>
                  <a:lnTo>
                    <a:pt x="3084" y="146"/>
                  </a:lnTo>
                  <a:lnTo>
                    <a:pt x="3096" y="98"/>
                  </a:lnTo>
                  <a:lnTo>
                    <a:pt x="3107" y="49"/>
                  </a:lnTo>
                  <a:lnTo>
                    <a:pt x="3117" y="0"/>
                  </a:lnTo>
                  <a:lnTo>
                    <a:pt x="3090" y="854"/>
                  </a:lnTo>
                  <a:lnTo>
                    <a:pt x="3090" y="864"/>
                  </a:lnTo>
                  <a:lnTo>
                    <a:pt x="3088" y="899"/>
                  </a:lnTo>
                  <a:lnTo>
                    <a:pt x="3084" y="925"/>
                  </a:lnTo>
                  <a:lnTo>
                    <a:pt x="3078" y="956"/>
                  </a:lnTo>
                  <a:lnTo>
                    <a:pt x="3070" y="992"/>
                  </a:lnTo>
                  <a:lnTo>
                    <a:pt x="3058" y="1035"/>
                  </a:lnTo>
                  <a:lnTo>
                    <a:pt x="3043" y="1082"/>
                  </a:lnTo>
                  <a:lnTo>
                    <a:pt x="3023" y="1135"/>
                  </a:lnTo>
                  <a:lnTo>
                    <a:pt x="2999" y="1192"/>
                  </a:lnTo>
                  <a:lnTo>
                    <a:pt x="2970" y="1255"/>
                  </a:lnTo>
                  <a:lnTo>
                    <a:pt x="2935" y="1324"/>
                  </a:lnTo>
                  <a:lnTo>
                    <a:pt x="2895" y="1396"/>
                  </a:lnTo>
                  <a:lnTo>
                    <a:pt x="2848" y="1475"/>
                  </a:lnTo>
                  <a:lnTo>
                    <a:pt x="2793" y="1559"/>
                  </a:lnTo>
                  <a:lnTo>
                    <a:pt x="2732" y="1648"/>
                  </a:lnTo>
                  <a:lnTo>
                    <a:pt x="2662" y="1742"/>
                  </a:lnTo>
                  <a:lnTo>
                    <a:pt x="2585" y="1840"/>
                  </a:lnTo>
                  <a:lnTo>
                    <a:pt x="2497" y="1942"/>
                  </a:lnTo>
                  <a:lnTo>
                    <a:pt x="2401" y="2050"/>
                  </a:lnTo>
                  <a:lnTo>
                    <a:pt x="2295" y="2162"/>
                  </a:lnTo>
                  <a:lnTo>
                    <a:pt x="2179" y="2280"/>
                  </a:lnTo>
                  <a:lnTo>
                    <a:pt x="2051" y="2401"/>
                  </a:lnTo>
                  <a:lnTo>
                    <a:pt x="1912" y="2527"/>
                  </a:lnTo>
                  <a:lnTo>
                    <a:pt x="1761" y="2659"/>
                  </a:lnTo>
                  <a:lnTo>
                    <a:pt x="1598" y="2792"/>
                  </a:lnTo>
                  <a:lnTo>
                    <a:pt x="1511" y="2863"/>
                  </a:lnTo>
                  <a:lnTo>
                    <a:pt x="1423" y="2934"/>
                  </a:lnTo>
                  <a:lnTo>
                    <a:pt x="1331" y="3004"/>
                  </a:lnTo>
                  <a:lnTo>
                    <a:pt x="1235" y="3077"/>
                  </a:lnTo>
                  <a:lnTo>
                    <a:pt x="1135" y="3150"/>
                  </a:lnTo>
                  <a:lnTo>
                    <a:pt x="1031" y="3224"/>
                  </a:lnTo>
                  <a:lnTo>
                    <a:pt x="925" y="3301"/>
                  </a:lnTo>
                  <a:lnTo>
                    <a:pt x="815" y="3377"/>
                  </a:lnTo>
                  <a:lnTo>
                    <a:pt x="699" y="3454"/>
                  </a:lnTo>
                  <a:lnTo>
                    <a:pt x="581" y="3532"/>
                  </a:lnTo>
                  <a:lnTo>
                    <a:pt x="0" y="35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altLang="id-ID" sz="1898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2383169" y="1526398"/>
              <a:ext cx="1730014" cy="2971331"/>
            </a:xfrm>
            <a:custGeom>
              <a:avLst/>
              <a:gdLst/>
              <a:ahLst/>
              <a:cxnLst>
                <a:cxn ang="0">
                  <a:pos x="2656" y="3717"/>
                </a:cxn>
                <a:cxn ang="0">
                  <a:pos x="2658" y="3705"/>
                </a:cxn>
                <a:cxn ang="0">
                  <a:pos x="2660" y="3646"/>
                </a:cxn>
                <a:cxn ang="0">
                  <a:pos x="2656" y="3579"/>
                </a:cxn>
                <a:cxn ang="0">
                  <a:pos x="2644" y="3487"/>
                </a:cxn>
                <a:cxn ang="0">
                  <a:pos x="2619" y="3375"/>
                </a:cxn>
                <a:cxn ang="0">
                  <a:pos x="2576" y="3238"/>
                </a:cxn>
                <a:cxn ang="0">
                  <a:pos x="2511" y="3077"/>
                </a:cxn>
                <a:cxn ang="0">
                  <a:pos x="2422" y="2894"/>
                </a:cxn>
                <a:cxn ang="0">
                  <a:pos x="2305" y="2686"/>
                </a:cxn>
                <a:cxn ang="0">
                  <a:pos x="2154" y="2454"/>
                </a:cxn>
                <a:cxn ang="0">
                  <a:pos x="1965" y="2199"/>
                </a:cxn>
                <a:cxn ang="0">
                  <a:pos x="1735" y="1920"/>
                </a:cxn>
                <a:cxn ang="0">
                  <a:pos x="1535" y="1694"/>
                </a:cxn>
                <a:cxn ang="0">
                  <a:pos x="1386" y="1535"/>
                </a:cxn>
                <a:cxn ang="0">
                  <a:pos x="1225" y="1372"/>
                </a:cxn>
                <a:cxn ang="0">
                  <a:pos x="1050" y="1202"/>
                </a:cxn>
                <a:cxn ang="0">
                  <a:pos x="862" y="1025"/>
                </a:cxn>
                <a:cxn ang="0">
                  <a:pos x="662" y="842"/>
                </a:cxn>
                <a:cxn ang="0">
                  <a:pos x="556" y="748"/>
                </a:cxn>
                <a:cxn ang="0">
                  <a:pos x="483" y="664"/>
                </a:cxn>
                <a:cxn ang="0">
                  <a:pos x="414" y="571"/>
                </a:cxn>
                <a:cxn ang="0">
                  <a:pos x="342" y="457"/>
                </a:cxn>
                <a:cxn ang="0">
                  <a:pos x="277" y="336"/>
                </a:cxn>
                <a:cxn ang="0">
                  <a:pos x="251" y="273"/>
                </a:cxn>
                <a:cxn ang="0">
                  <a:pos x="234" y="212"/>
                </a:cxn>
                <a:cxn ang="0">
                  <a:pos x="224" y="153"/>
                </a:cxn>
                <a:cxn ang="0">
                  <a:pos x="226" y="96"/>
                </a:cxn>
                <a:cxn ang="0">
                  <a:pos x="240" y="45"/>
                </a:cxn>
                <a:cxn ang="0">
                  <a:pos x="267" y="0"/>
                </a:cxn>
                <a:cxn ang="0">
                  <a:pos x="18" y="774"/>
                </a:cxn>
                <a:cxn ang="0">
                  <a:pos x="6" y="807"/>
                </a:cxn>
                <a:cxn ang="0">
                  <a:pos x="0" y="840"/>
                </a:cxn>
                <a:cxn ang="0">
                  <a:pos x="2" y="876"/>
                </a:cxn>
                <a:cxn ang="0">
                  <a:pos x="6" y="889"/>
                </a:cxn>
                <a:cxn ang="0">
                  <a:pos x="28" y="948"/>
                </a:cxn>
                <a:cxn ang="0">
                  <a:pos x="77" y="1048"/>
                </a:cxn>
                <a:cxn ang="0">
                  <a:pos x="161" y="1194"/>
                </a:cxn>
                <a:cxn ang="0">
                  <a:pos x="293" y="1382"/>
                </a:cxn>
                <a:cxn ang="0">
                  <a:pos x="379" y="1492"/>
                </a:cxn>
                <a:cxn ang="0">
                  <a:pos x="479" y="1614"/>
                </a:cxn>
                <a:cxn ang="0">
                  <a:pos x="597" y="1747"/>
                </a:cxn>
                <a:cxn ang="0">
                  <a:pos x="732" y="1893"/>
                </a:cxn>
                <a:cxn ang="0">
                  <a:pos x="887" y="2048"/>
                </a:cxn>
                <a:cxn ang="0">
                  <a:pos x="1062" y="2217"/>
                </a:cxn>
                <a:cxn ang="0">
                  <a:pos x="1256" y="2395"/>
                </a:cxn>
                <a:cxn ang="0">
                  <a:pos x="1311" y="2444"/>
                </a:cxn>
                <a:cxn ang="0">
                  <a:pos x="1455" y="2584"/>
                </a:cxn>
                <a:cxn ang="0">
                  <a:pos x="1659" y="2802"/>
                </a:cxn>
                <a:cxn ang="0">
                  <a:pos x="1775" y="2933"/>
                </a:cxn>
                <a:cxn ang="0">
                  <a:pos x="1894" y="3081"/>
                </a:cxn>
                <a:cxn ang="0">
                  <a:pos x="2014" y="3242"/>
                </a:cxn>
                <a:cxn ang="0">
                  <a:pos x="2132" y="3410"/>
                </a:cxn>
                <a:cxn ang="0">
                  <a:pos x="2244" y="3591"/>
                </a:cxn>
                <a:cxn ang="0">
                  <a:pos x="2344" y="3778"/>
                </a:cxn>
                <a:cxn ang="0">
                  <a:pos x="2430" y="3970"/>
                </a:cxn>
                <a:cxn ang="0">
                  <a:pos x="2483" y="4117"/>
                </a:cxn>
                <a:cxn ang="0">
                  <a:pos x="2513" y="4217"/>
                </a:cxn>
                <a:cxn ang="0">
                  <a:pos x="2536" y="4316"/>
                </a:cxn>
                <a:cxn ang="0">
                  <a:pos x="2554" y="4416"/>
                </a:cxn>
                <a:cxn ang="0">
                  <a:pos x="2566" y="4516"/>
                </a:cxn>
                <a:cxn ang="0">
                  <a:pos x="2570" y="4567"/>
                </a:cxn>
              </a:cxnLst>
              <a:rect l="0" t="0" r="r" b="b"/>
              <a:pathLst>
                <a:path w="2660" h="4567">
                  <a:moveTo>
                    <a:pt x="2570" y="4567"/>
                  </a:moveTo>
                  <a:lnTo>
                    <a:pt x="2656" y="3717"/>
                  </a:lnTo>
                  <a:lnTo>
                    <a:pt x="2656" y="3717"/>
                  </a:lnTo>
                  <a:lnTo>
                    <a:pt x="2658" y="3705"/>
                  </a:lnTo>
                  <a:lnTo>
                    <a:pt x="2660" y="3672"/>
                  </a:lnTo>
                  <a:lnTo>
                    <a:pt x="2660" y="3646"/>
                  </a:lnTo>
                  <a:lnTo>
                    <a:pt x="2660" y="3615"/>
                  </a:lnTo>
                  <a:lnTo>
                    <a:pt x="2656" y="3579"/>
                  </a:lnTo>
                  <a:lnTo>
                    <a:pt x="2652" y="3536"/>
                  </a:lnTo>
                  <a:lnTo>
                    <a:pt x="2644" y="3487"/>
                  </a:lnTo>
                  <a:lnTo>
                    <a:pt x="2633" y="3434"/>
                  </a:lnTo>
                  <a:lnTo>
                    <a:pt x="2619" y="3375"/>
                  </a:lnTo>
                  <a:lnTo>
                    <a:pt x="2599" y="3308"/>
                  </a:lnTo>
                  <a:lnTo>
                    <a:pt x="2576" y="3238"/>
                  </a:lnTo>
                  <a:lnTo>
                    <a:pt x="2546" y="3159"/>
                  </a:lnTo>
                  <a:lnTo>
                    <a:pt x="2511" y="3077"/>
                  </a:lnTo>
                  <a:lnTo>
                    <a:pt x="2470" y="2988"/>
                  </a:lnTo>
                  <a:lnTo>
                    <a:pt x="2422" y="2894"/>
                  </a:lnTo>
                  <a:lnTo>
                    <a:pt x="2368" y="2792"/>
                  </a:lnTo>
                  <a:lnTo>
                    <a:pt x="2305" y="2686"/>
                  </a:lnTo>
                  <a:lnTo>
                    <a:pt x="2232" y="2574"/>
                  </a:lnTo>
                  <a:lnTo>
                    <a:pt x="2154" y="2454"/>
                  </a:lnTo>
                  <a:lnTo>
                    <a:pt x="2063" y="2331"/>
                  </a:lnTo>
                  <a:lnTo>
                    <a:pt x="1965" y="2199"/>
                  </a:lnTo>
                  <a:lnTo>
                    <a:pt x="1855" y="2062"/>
                  </a:lnTo>
                  <a:lnTo>
                    <a:pt x="1735" y="1920"/>
                  </a:lnTo>
                  <a:lnTo>
                    <a:pt x="1606" y="1771"/>
                  </a:lnTo>
                  <a:lnTo>
                    <a:pt x="1535" y="1694"/>
                  </a:lnTo>
                  <a:lnTo>
                    <a:pt x="1463" y="1616"/>
                  </a:lnTo>
                  <a:lnTo>
                    <a:pt x="1386" y="1535"/>
                  </a:lnTo>
                  <a:lnTo>
                    <a:pt x="1308" y="1455"/>
                  </a:lnTo>
                  <a:lnTo>
                    <a:pt x="1225" y="1372"/>
                  </a:lnTo>
                  <a:lnTo>
                    <a:pt x="1139" y="1288"/>
                  </a:lnTo>
                  <a:lnTo>
                    <a:pt x="1050" y="1202"/>
                  </a:lnTo>
                  <a:lnTo>
                    <a:pt x="958" y="1113"/>
                  </a:lnTo>
                  <a:lnTo>
                    <a:pt x="862" y="1025"/>
                  </a:lnTo>
                  <a:lnTo>
                    <a:pt x="764" y="935"/>
                  </a:lnTo>
                  <a:lnTo>
                    <a:pt x="662" y="842"/>
                  </a:lnTo>
                  <a:lnTo>
                    <a:pt x="556" y="748"/>
                  </a:lnTo>
                  <a:lnTo>
                    <a:pt x="556" y="748"/>
                  </a:lnTo>
                  <a:lnTo>
                    <a:pt x="534" y="725"/>
                  </a:lnTo>
                  <a:lnTo>
                    <a:pt x="483" y="664"/>
                  </a:lnTo>
                  <a:lnTo>
                    <a:pt x="452" y="620"/>
                  </a:lnTo>
                  <a:lnTo>
                    <a:pt x="414" y="571"/>
                  </a:lnTo>
                  <a:lnTo>
                    <a:pt x="377" y="516"/>
                  </a:lnTo>
                  <a:lnTo>
                    <a:pt x="342" y="457"/>
                  </a:lnTo>
                  <a:lnTo>
                    <a:pt x="306" y="399"/>
                  </a:lnTo>
                  <a:lnTo>
                    <a:pt x="277" y="336"/>
                  </a:lnTo>
                  <a:lnTo>
                    <a:pt x="263" y="304"/>
                  </a:lnTo>
                  <a:lnTo>
                    <a:pt x="251" y="273"/>
                  </a:lnTo>
                  <a:lnTo>
                    <a:pt x="242" y="242"/>
                  </a:lnTo>
                  <a:lnTo>
                    <a:pt x="234" y="212"/>
                  </a:lnTo>
                  <a:lnTo>
                    <a:pt x="228" y="183"/>
                  </a:lnTo>
                  <a:lnTo>
                    <a:pt x="224" y="153"/>
                  </a:lnTo>
                  <a:lnTo>
                    <a:pt x="224" y="124"/>
                  </a:lnTo>
                  <a:lnTo>
                    <a:pt x="226" y="96"/>
                  </a:lnTo>
                  <a:lnTo>
                    <a:pt x="232" y="71"/>
                  </a:lnTo>
                  <a:lnTo>
                    <a:pt x="240" y="45"/>
                  </a:lnTo>
                  <a:lnTo>
                    <a:pt x="251" y="22"/>
                  </a:lnTo>
                  <a:lnTo>
                    <a:pt x="267" y="0"/>
                  </a:lnTo>
                  <a:lnTo>
                    <a:pt x="18" y="774"/>
                  </a:lnTo>
                  <a:lnTo>
                    <a:pt x="18" y="774"/>
                  </a:lnTo>
                  <a:lnTo>
                    <a:pt x="14" y="783"/>
                  </a:lnTo>
                  <a:lnTo>
                    <a:pt x="6" y="807"/>
                  </a:lnTo>
                  <a:lnTo>
                    <a:pt x="2" y="823"/>
                  </a:lnTo>
                  <a:lnTo>
                    <a:pt x="0" y="840"/>
                  </a:lnTo>
                  <a:lnTo>
                    <a:pt x="0" y="858"/>
                  </a:lnTo>
                  <a:lnTo>
                    <a:pt x="2" y="876"/>
                  </a:lnTo>
                  <a:lnTo>
                    <a:pt x="2" y="876"/>
                  </a:lnTo>
                  <a:lnTo>
                    <a:pt x="6" y="889"/>
                  </a:lnTo>
                  <a:lnTo>
                    <a:pt x="14" y="913"/>
                  </a:lnTo>
                  <a:lnTo>
                    <a:pt x="28" y="948"/>
                  </a:lnTo>
                  <a:lnTo>
                    <a:pt x="49" y="993"/>
                  </a:lnTo>
                  <a:lnTo>
                    <a:pt x="77" y="1048"/>
                  </a:lnTo>
                  <a:lnTo>
                    <a:pt x="114" y="1115"/>
                  </a:lnTo>
                  <a:lnTo>
                    <a:pt x="161" y="1194"/>
                  </a:lnTo>
                  <a:lnTo>
                    <a:pt x="220" y="1282"/>
                  </a:lnTo>
                  <a:lnTo>
                    <a:pt x="293" y="1382"/>
                  </a:lnTo>
                  <a:lnTo>
                    <a:pt x="334" y="1435"/>
                  </a:lnTo>
                  <a:lnTo>
                    <a:pt x="379" y="1492"/>
                  </a:lnTo>
                  <a:lnTo>
                    <a:pt x="428" y="1553"/>
                  </a:lnTo>
                  <a:lnTo>
                    <a:pt x="479" y="1614"/>
                  </a:lnTo>
                  <a:lnTo>
                    <a:pt x="536" y="1681"/>
                  </a:lnTo>
                  <a:lnTo>
                    <a:pt x="597" y="1747"/>
                  </a:lnTo>
                  <a:lnTo>
                    <a:pt x="664" y="1818"/>
                  </a:lnTo>
                  <a:lnTo>
                    <a:pt x="732" y="1893"/>
                  </a:lnTo>
                  <a:lnTo>
                    <a:pt x="807" y="1969"/>
                  </a:lnTo>
                  <a:lnTo>
                    <a:pt x="887" y="2048"/>
                  </a:lnTo>
                  <a:lnTo>
                    <a:pt x="972" y="2130"/>
                  </a:lnTo>
                  <a:lnTo>
                    <a:pt x="1062" y="2217"/>
                  </a:lnTo>
                  <a:lnTo>
                    <a:pt x="1156" y="2305"/>
                  </a:lnTo>
                  <a:lnTo>
                    <a:pt x="1256" y="2395"/>
                  </a:lnTo>
                  <a:lnTo>
                    <a:pt x="1256" y="2395"/>
                  </a:lnTo>
                  <a:lnTo>
                    <a:pt x="1311" y="2444"/>
                  </a:lnTo>
                  <a:lnTo>
                    <a:pt x="1374" y="2505"/>
                  </a:lnTo>
                  <a:lnTo>
                    <a:pt x="1455" y="2584"/>
                  </a:lnTo>
                  <a:lnTo>
                    <a:pt x="1551" y="2684"/>
                  </a:lnTo>
                  <a:lnTo>
                    <a:pt x="1659" y="2802"/>
                  </a:lnTo>
                  <a:lnTo>
                    <a:pt x="1716" y="2867"/>
                  </a:lnTo>
                  <a:lnTo>
                    <a:pt x="1775" y="2933"/>
                  </a:lnTo>
                  <a:lnTo>
                    <a:pt x="1834" y="3006"/>
                  </a:lnTo>
                  <a:lnTo>
                    <a:pt x="1894" y="3081"/>
                  </a:lnTo>
                  <a:lnTo>
                    <a:pt x="1955" y="3159"/>
                  </a:lnTo>
                  <a:lnTo>
                    <a:pt x="2014" y="3242"/>
                  </a:lnTo>
                  <a:lnTo>
                    <a:pt x="2075" y="3324"/>
                  </a:lnTo>
                  <a:lnTo>
                    <a:pt x="2132" y="3410"/>
                  </a:lnTo>
                  <a:lnTo>
                    <a:pt x="2189" y="3501"/>
                  </a:lnTo>
                  <a:lnTo>
                    <a:pt x="2244" y="3591"/>
                  </a:lnTo>
                  <a:lnTo>
                    <a:pt x="2295" y="3683"/>
                  </a:lnTo>
                  <a:lnTo>
                    <a:pt x="2344" y="3778"/>
                  </a:lnTo>
                  <a:lnTo>
                    <a:pt x="2389" y="3874"/>
                  </a:lnTo>
                  <a:lnTo>
                    <a:pt x="2430" y="3970"/>
                  </a:lnTo>
                  <a:lnTo>
                    <a:pt x="2466" y="4068"/>
                  </a:lnTo>
                  <a:lnTo>
                    <a:pt x="2483" y="4117"/>
                  </a:lnTo>
                  <a:lnTo>
                    <a:pt x="2499" y="4166"/>
                  </a:lnTo>
                  <a:lnTo>
                    <a:pt x="2513" y="4217"/>
                  </a:lnTo>
                  <a:lnTo>
                    <a:pt x="2525" y="4267"/>
                  </a:lnTo>
                  <a:lnTo>
                    <a:pt x="2536" y="4316"/>
                  </a:lnTo>
                  <a:lnTo>
                    <a:pt x="2546" y="4367"/>
                  </a:lnTo>
                  <a:lnTo>
                    <a:pt x="2554" y="4416"/>
                  </a:lnTo>
                  <a:lnTo>
                    <a:pt x="2560" y="4467"/>
                  </a:lnTo>
                  <a:lnTo>
                    <a:pt x="2566" y="4516"/>
                  </a:lnTo>
                  <a:lnTo>
                    <a:pt x="2570" y="4567"/>
                  </a:lnTo>
                  <a:lnTo>
                    <a:pt x="2570" y="456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  <a:defRPr/>
              </a:pPr>
              <a:endParaRPr lang="en-US" sz="1898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" name="Freeform 11"/>
          <p:cNvSpPr>
            <a:spLocks/>
          </p:cNvSpPr>
          <p:nvPr/>
        </p:nvSpPr>
        <p:spPr bwMode="auto">
          <a:xfrm>
            <a:off x="2180903" y="3976365"/>
            <a:ext cx="1648806" cy="120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47"/>
              </a:cxn>
              <a:cxn ang="0">
                <a:pos x="43" y="94"/>
              </a:cxn>
              <a:cxn ang="0">
                <a:pos x="66" y="140"/>
              </a:cxn>
              <a:cxn ang="0">
                <a:pos x="90" y="185"/>
              </a:cxn>
              <a:cxn ang="0">
                <a:pos x="2512" y="185"/>
              </a:cxn>
              <a:cxn ang="0">
                <a:pos x="2512" y="185"/>
              </a:cxn>
              <a:cxn ang="0">
                <a:pos x="2544" y="118"/>
              </a:cxn>
              <a:cxn ang="0">
                <a:pos x="2544" y="118"/>
              </a:cxn>
              <a:cxn ang="0">
                <a:pos x="2522" y="59"/>
              </a:cxn>
              <a:cxn ang="0">
                <a:pos x="2498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544" h="185">
                <a:moveTo>
                  <a:pt x="0" y="0"/>
                </a:moveTo>
                <a:lnTo>
                  <a:pt x="0" y="0"/>
                </a:lnTo>
                <a:lnTo>
                  <a:pt x="19" y="47"/>
                </a:lnTo>
                <a:lnTo>
                  <a:pt x="43" y="94"/>
                </a:lnTo>
                <a:lnTo>
                  <a:pt x="66" y="140"/>
                </a:lnTo>
                <a:lnTo>
                  <a:pt x="90" y="185"/>
                </a:lnTo>
                <a:lnTo>
                  <a:pt x="2512" y="185"/>
                </a:lnTo>
                <a:lnTo>
                  <a:pt x="2512" y="185"/>
                </a:lnTo>
                <a:lnTo>
                  <a:pt x="2544" y="118"/>
                </a:lnTo>
                <a:lnTo>
                  <a:pt x="2544" y="118"/>
                </a:lnTo>
                <a:lnTo>
                  <a:pt x="2522" y="59"/>
                </a:lnTo>
                <a:lnTo>
                  <a:pt x="2498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en-US" sz="1898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11"/>
          <p:cNvSpPr>
            <a:spLocks/>
          </p:cNvSpPr>
          <p:nvPr/>
        </p:nvSpPr>
        <p:spPr bwMode="auto">
          <a:xfrm>
            <a:off x="2396927" y="6064597"/>
            <a:ext cx="1216758" cy="483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47"/>
              </a:cxn>
              <a:cxn ang="0">
                <a:pos x="43" y="94"/>
              </a:cxn>
              <a:cxn ang="0">
                <a:pos x="66" y="140"/>
              </a:cxn>
              <a:cxn ang="0">
                <a:pos x="90" y="185"/>
              </a:cxn>
              <a:cxn ang="0">
                <a:pos x="2512" y="185"/>
              </a:cxn>
              <a:cxn ang="0">
                <a:pos x="2512" y="185"/>
              </a:cxn>
              <a:cxn ang="0">
                <a:pos x="2544" y="118"/>
              </a:cxn>
              <a:cxn ang="0">
                <a:pos x="2544" y="118"/>
              </a:cxn>
              <a:cxn ang="0">
                <a:pos x="2522" y="59"/>
              </a:cxn>
              <a:cxn ang="0">
                <a:pos x="2498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544" h="185">
                <a:moveTo>
                  <a:pt x="0" y="0"/>
                </a:moveTo>
                <a:lnTo>
                  <a:pt x="0" y="0"/>
                </a:lnTo>
                <a:lnTo>
                  <a:pt x="19" y="47"/>
                </a:lnTo>
                <a:lnTo>
                  <a:pt x="43" y="94"/>
                </a:lnTo>
                <a:lnTo>
                  <a:pt x="66" y="140"/>
                </a:lnTo>
                <a:lnTo>
                  <a:pt x="90" y="185"/>
                </a:lnTo>
                <a:lnTo>
                  <a:pt x="2512" y="185"/>
                </a:lnTo>
                <a:lnTo>
                  <a:pt x="2512" y="185"/>
                </a:lnTo>
                <a:lnTo>
                  <a:pt x="2544" y="118"/>
                </a:lnTo>
                <a:lnTo>
                  <a:pt x="2544" y="118"/>
                </a:lnTo>
                <a:lnTo>
                  <a:pt x="2522" y="59"/>
                </a:lnTo>
                <a:lnTo>
                  <a:pt x="2498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en-US" sz="1898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Freeform 11"/>
          <p:cNvSpPr>
            <a:spLocks/>
          </p:cNvSpPr>
          <p:nvPr/>
        </p:nvSpPr>
        <p:spPr bwMode="auto">
          <a:xfrm>
            <a:off x="2396927" y="1816125"/>
            <a:ext cx="1440160" cy="1440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47"/>
              </a:cxn>
              <a:cxn ang="0">
                <a:pos x="43" y="94"/>
              </a:cxn>
              <a:cxn ang="0">
                <a:pos x="66" y="140"/>
              </a:cxn>
              <a:cxn ang="0">
                <a:pos x="90" y="185"/>
              </a:cxn>
              <a:cxn ang="0">
                <a:pos x="2512" y="185"/>
              </a:cxn>
              <a:cxn ang="0">
                <a:pos x="2512" y="185"/>
              </a:cxn>
              <a:cxn ang="0">
                <a:pos x="2544" y="118"/>
              </a:cxn>
              <a:cxn ang="0">
                <a:pos x="2544" y="118"/>
              </a:cxn>
              <a:cxn ang="0">
                <a:pos x="2522" y="59"/>
              </a:cxn>
              <a:cxn ang="0">
                <a:pos x="2498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544" h="185">
                <a:moveTo>
                  <a:pt x="0" y="0"/>
                </a:moveTo>
                <a:lnTo>
                  <a:pt x="0" y="0"/>
                </a:lnTo>
                <a:lnTo>
                  <a:pt x="19" y="47"/>
                </a:lnTo>
                <a:lnTo>
                  <a:pt x="43" y="94"/>
                </a:lnTo>
                <a:lnTo>
                  <a:pt x="66" y="140"/>
                </a:lnTo>
                <a:lnTo>
                  <a:pt x="90" y="185"/>
                </a:lnTo>
                <a:lnTo>
                  <a:pt x="2512" y="185"/>
                </a:lnTo>
                <a:lnTo>
                  <a:pt x="2512" y="185"/>
                </a:lnTo>
                <a:lnTo>
                  <a:pt x="2544" y="118"/>
                </a:lnTo>
                <a:lnTo>
                  <a:pt x="2544" y="118"/>
                </a:lnTo>
                <a:lnTo>
                  <a:pt x="2522" y="59"/>
                </a:lnTo>
                <a:lnTo>
                  <a:pt x="2498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en-US" sz="1898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6" name="Gruppe 52"/>
          <p:cNvGrpSpPr>
            <a:grpSpLocks/>
          </p:cNvGrpSpPr>
          <p:nvPr/>
        </p:nvGrpSpPr>
        <p:grpSpPr bwMode="auto">
          <a:xfrm>
            <a:off x="3837087" y="5776565"/>
            <a:ext cx="3168352" cy="332399"/>
            <a:chOff x="6217920" y="1391671"/>
            <a:chExt cx="3468471" cy="363886"/>
          </a:xfrm>
          <a:effectLst/>
        </p:grpSpPr>
        <p:sp>
          <p:nvSpPr>
            <p:cNvPr id="67" name="Rektangel 36"/>
            <p:cNvSpPr>
              <a:spLocks noChangeArrowheads="1"/>
            </p:cNvSpPr>
            <p:nvPr/>
          </p:nvSpPr>
          <p:spPr bwMode="auto">
            <a:xfrm>
              <a:off x="6217920" y="1417320"/>
              <a:ext cx="332504" cy="332504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61603" algn="ctr">
                <a:lnSpc>
                  <a:spcPct val="120000"/>
                </a:lnSpc>
                <a:buFont typeface="Calibri" pitchFamily="-112" charset="0"/>
                <a:buAutoNum type="arabicPeriod"/>
                <a:defRPr/>
              </a:pPr>
              <a:endParaRPr lang="en-US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 Box 52"/>
            <p:cNvSpPr txBox="1">
              <a:spLocks noChangeArrowheads="1"/>
            </p:cNvSpPr>
            <p:nvPr/>
          </p:nvSpPr>
          <p:spPr bwMode="gray">
            <a:xfrm>
              <a:off x="6662418" y="1391671"/>
              <a:ext cx="3023973" cy="36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培訓</a:t>
              </a:r>
              <a:r>
                <a:rPr lang="en-US" altLang="zh-CN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1.0</a:t>
              </a:r>
              <a:r>
                <a:rPr lang="zh-CN" altLang="en-US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  單純學技術模式</a:t>
              </a:r>
              <a:endParaRPr lang="id-ID" altLang="id-ID" b="1" noProof="1">
                <a:solidFill>
                  <a:srgbClr val="00B0F0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uppe 52"/>
          <p:cNvGrpSpPr>
            <a:grpSpLocks/>
          </p:cNvGrpSpPr>
          <p:nvPr/>
        </p:nvGrpSpPr>
        <p:grpSpPr bwMode="auto">
          <a:xfrm>
            <a:off x="4125119" y="3904357"/>
            <a:ext cx="3168352" cy="332399"/>
            <a:chOff x="6217920" y="1391671"/>
            <a:chExt cx="3468471" cy="363886"/>
          </a:xfrm>
          <a:effectLst/>
        </p:grpSpPr>
        <p:sp>
          <p:nvSpPr>
            <p:cNvPr id="70" name="Rektangel 36"/>
            <p:cNvSpPr>
              <a:spLocks noChangeArrowheads="1"/>
            </p:cNvSpPr>
            <p:nvPr/>
          </p:nvSpPr>
          <p:spPr bwMode="auto">
            <a:xfrm>
              <a:off x="6217920" y="1417320"/>
              <a:ext cx="332504" cy="332504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61603" algn="ctr">
                <a:lnSpc>
                  <a:spcPct val="120000"/>
                </a:lnSpc>
                <a:buFont typeface="Calibri" pitchFamily="-112" charset="0"/>
                <a:buAutoNum type="arabicPeriod"/>
                <a:defRPr/>
              </a:pPr>
              <a:endParaRPr lang="en-US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 Box 52"/>
            <p:cNvSpPr txBox="1">
              <a:spLocks noChangeArrowheads="1"/>
            </p:cNvSpPr>
            <p:nvPr/>
          </p:nvSpPr>
          <p:spPr bwMode="gray">
            <a:xfrm>
              <a:off x="6662418" y="1391671"/>
              <a:ext cx="3023973" cy="36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培訓</a:t>
              </a:r>
              <a:r>
                <a:rPr lang="en-US" altLang="zh-CN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2.0</a:t>
              </a:r>
              <a:r>
                <a:rPr lang="zh-CN" altLang="en-US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  每周一課實戰式</a:t>
              </a:r>
              <a:endParaRPr lang="id-ID" altLang="id-ID" b="1" noProof="1">
                <a:solidFill>
                  <a:srgbClr val="00B0F0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uppe 52"/>
          <p:cNvGrpSpPr>
            <a:grpSpLocks/>
          </p:cNvGrpSpPr>
          <p:nvPr/>
        </p:nvGrpSpPr>
        <p:grpSpPr bwMode="auto">
          <a:xfrm>
            <a:off x="4197127" y="1744117"/>
            <a:ext cx="3456384" cy="332399"/>
            <a:chOff x="6217920" y="1391671"/>
            <a:chExt cx="3468471" cy="363886"/>
          </a:xfrm>
          <a:effectLst/>
        </p:grpSpPr>
        <p:sp>
          <p:nvSpPr>
            <p:cNvPr id="73" name="Rektangel 36"/>
            <p:cNvSpPr>
              <a:spLocks noChangeArrowheads="1"/>
            </p:cNvSpPr>
            <p:nvPr/>
          </p:nvSpPr>
          <p:spPr bwMode="auto">
            <a:xfrm>
              <a:off x="6217920" y="1417320"/>
              <a:ext cx="332504" cy="332504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61603" algn="ctr">
                <a:lnSpc>
                  <a:spcPct val="120000"/>
                </a:lnSpc>
                <a:buFont typeface="Calibri" pitchFamily="-112" charset="0"/>
                <a:buAutoNum type="arabicPeriod"/>
                <a:defRPr/>
              </a:pPr>
              <a:endParaRPr lang="en-US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gray">
            <a:xfrm>
              <a:off x="6662418" y="1391671"/>
              <a:ext cx="3023973" cy="36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培訓</a:t>
              </a:r>
              <a:r>
                <a:rPr lang="en-US" altLang="zh-CN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3.0</a:t>
              </a:r>
              <a:r>
                <a:rPr lang="zh-CN" altLang="en-US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  跨學科主題沙龍式</a:t>
              </a:r>
              <a:endParaRPr lang="id-ID" altLang="id-ID" b="1" noProof="1">
                <a:solidFill>
                  <a:srgbClr val="00B0F0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75" name="图片 74" descr="IMG_8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3511" y="1888133"/>
            <a:ext cx="4608512" cy="41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" y="2246811"/>
            <a:ext cx="13342143" cy="1550333"/>
          </a:xfrm>
        </p:spPr>
        <p:txBody>
          <a:bodyPr/>
          <a:lstStyle/>
          <a:p>
            <a:r>
              <a:rPr lang="zh-CN" altLang="en-US" dirty="0" smtClean="0"/>
              <a:t>  </a:t>
            </a:r>
            <a:r>
              <a:rPr lang="zh-CN" altLang="en-US" dirty="0" smtClean="0">
                <a:latin typeface="华文琥珀" pitchFamily="2" charset="-122"/>
                <a:ea typeface="华文琥珀" pitchFamily="2" charset="-122"/>
              </a:rPr>
              <a:t>三主 </a:t>
            </a:r>
            <a:r>
              <a:rPr lang="zh-CN" altLang="en-US" dirty="0" smtClean="0"/>
              <a:t>                                                                        </a:t>
            </a:r>
            <a:r>
              <a:rPr lang="zh-CN" altLang="en-US" dirty="0" smtClean="0">
                <a:latin typeface="华文琥珀" pitchFamily="2" charset="-122"/>
                <a:ea typeface="华文琥珀" pitchFamily="2" charset="-122"/>
              </a:rPr>
              <a:t>課堂</a:t>
            </a:r>
            <a:endParaRPr lang="zh-CN" altLang="en-US" dirty="0"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9874" name="图片 23" descr="IMG_256"/>
          <p:cNvPicPr>
            <a:picLocks noChangeAspect="1" noChangeArrowheads="1"/>
          </p:cNvPicPr>
          <p:nvPr/>
        </p:nvPicPr>
        <p:blipFill>
          <a:blip r:embed="rId2" cstate="print"/>
          <a:srcRect l="3178" t="8206" r="7559"/>
          <a:stretch>
            <a:fillRect/>
          </a:stretch>
        </p:blipFill>
        <p:spPr bwMode="auto">
          <a:xfrm>
            <a:off x="1604839" y="591989"/>
            <a:ext cx="961438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596727" y="1816125"/>
            <a:ext cx="11665296" cy="46117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460823" y="303957"/>
            <a:ext cx="4036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入名師坊   區域分享  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45"/>
          <p:cNvGrpSpPr/>
          <p:nvPr/>
        </p:nvGrpSpPr>
        <p:grpSpPr>
          <a:xfrm>
            <a:off x="0" y="0"/>
            <a:ext cx="1460823" cy="1528093"/>
            <a:chOff x="728641" y="1205442"/>
            <a:chExt cx="3005233" cy="3003559"/>
          </a:xfrm>
          <a:blipFill>
            <a:blip r:embed="rId3"/>
            <a:stretch>
              <a:fillRect/>
            </a:stretch>
          </a:blipFill>
          <a:effectLst/>
        </p:grpSpPr>
        <p:sp>
          <p:nvSpPr>
            <p:cNvPr id="46" name="椭圆 45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grpFill/>
            <a:ln w="41275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grpFill/>
            <a:ln w="41275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84131" y="1456085"/>
            <a:ext cx="10080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  <a:sym typeface="Arial" panose="020B0604020202020204" pitchFamily="34" charset="0"/>
              </a:rPr>
              <a:t>2017</a:t>
            </a:r>
            <a:r>
              <a:rPr lang="zh-CN" altLang="en-US" sz="3200" b="1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  <a:sym typeface="Arial" panose="020B0604020202020204" pitchFamily="34" charset="0"/>
              </a:rPr>
              <a:t>年</a:t>
            </a:r>
            <a:r>
              <a:rPr lang="en-US" altLang="zh-CN" sz="3200" b="1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  <a:sym typeface="Arial" panose="020B0604020202020204" pitchFamily="34" charset="0"/>
              </a:rPr>
              <a:t>5</a:t>
            </a:r>
            <a:r>
              <a:rPr lang="zh-CN" altLang="en-US" sz="3200" b="1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  <a:sym typeface="Arial" panose="020B0604020202020204" pitchFamily="34" charset="0"/>
              </a:rPr>
              <a:t>月許曉琴送教大邑縣，授課</a:t>
            </a:r>
            <a:r>
              <a:rPr lang="en-US" altLang="zh-CN" sz="3200" b="1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  <a:sym typeface="Arial" panose="020B0604020202020204" pitchFamily="34" charset="0"/>
              </a:rPr>
              <a:t>《</a:t>
            </a:r>
            <a:r>
              <a:rPr lang="zh-CN" altLang="en-US" sz="3200" b="1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  <a:sym typeface="Arial" panose="020B0604020202020204" pitchFamily="34" charset="0"/>
              </a:rPr>
              <a:t>蜀鄙二僧</a:t>
            </a:r>
            <a:r>
              <a:rPr lang="en-US" altLang="zh-CN" sz="3200" b="1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  <a:sym typeface="Arial" panose="020B0604020202020204" pitchFamily="34" charset="0"/>
              </a:rPr>
              <a:t>》</a:t>
            </a:r>
            <a:r>
              <a:rPr lang="zh-CN" altLang="en-US" sz="3200" b="1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  <a:sym typeface="Arial" panose="020B0604020202020204" pitchFamily="34" charset="0"/>
              </a:rPr>
              <a:t>     </a:t>
            </a:r>
            <a:endParaRPr lang="zh-CN" altLang="en-US" sz="3200" b="1" dirty="0">
              <a:solidFill>
                <a:srgbClr val="00B0F0"/>
              </a:solidFill>
              <a:latin typeface="华文新魏" pitchFamily="2" charset="-122"/>
              <a:ea typeface="华文新魏" pitchFamily="2" charset="-122"/>
              <a:sym typeface="Arial" panose="020B0604020202020204" pitchFamily="34" charset="0"/>
            </a:endParaRPr>
          </a:p>
        </p:txBody>
      </p:sp>
      <p:pic>
        <p:nvPicPr>
          <p:cNvPr id="9" name="图片 8" descr="640.web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35" y="2176165"/>
            <a:ext cx="11593288" cy="50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IMG_9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13351" cy="3328293"/>
          </a:xfrm>
          <a:prstGeom prst="rect">
            <a:avLst/>
          </a:prstGeom>
        </p:spPr>
      </p:pic>
      <p:pic>
        <p:nvPicPr>
          <p:cNvPr id="5" name="图片 4" descr="IMG_9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1383" y="0"/>
            <a:ext cx="7005438" cy="3328293"/>
          </a:xfrm>
          <a:prstGeom prst="rect">
            <a:avLst/>
          </a:prstGeom>
        </p:spPr>
      </p:pic>
      <p:pic>
        <p:nvPicPr>
          <p:cNvPr id="6" name="图片 5" descr="IMG_9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00302"/>
            <a:ext cx="6213351" cy="3832348"/>
          </a:xfrm>
          <a:prstGeom prst="rect">
            <a:avLst/>
          </a:prstGeom>
        </p:spPr>
      </p:pic>
      <p:pic>
        <p:nvPicPr>
          <p:cNvPr id="7" name="图片 6" descr="IMG_95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1383" y="3400301"/>
            <a:ext cx="8128000" cy="54102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971"/>
</p:tagLst>
</file>

<file path=ppt/theme/theme1.xml><?xml version="1.0" encoding="utf-8"?>
<a:theme xmlns:a="http://schemas.openxmlformats.org/drawingml/2006/main" name="Office Theme">
  <a:themeElements>
    <a:clrScheme name="自定义 501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ED1B24"/>
      </a:accent1>
      <a:accent2>
        <a:srgbClr val="A5A5A5"/>
      </a:accent2>
      <a:accent3>
        <a:srgbClr val="33CBCB"/>
      </a:accent3>
      <a:accent4>
        <a:srgbClr val="FF8303"/>
      </a:accent4>
      <a:accent5>
        <a:srgbClr val="ED1B24"/>
      </a:accent5>
      <a:accent6>
        <a:srgbClr val="A5A5A5"/>
      </a:accent6>
      <a:hlink>
        <a:srgbClr val="33CBCB"/>
      </a:hlink>
      <a:folHlink>
        <a:srgbClr val="FF8303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380</Words>
  <Application>Microsoft Office PowerPoint</Application>
  <PresentationFormat>自訂</PresentationFormat>
  <Paragraphs>83</Paragraphs>
  <Slides>16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三主                                                                         課堂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bt971</dc:title>
  <dc:creator/>
  <cp:lastModifiedBy/>
  <cp:revision>1</cp:revision>
  <dcterms:created xsi:type="dcterms:W3CDTF">2017-01-21T14:37:05Z</dcterms:created>
  <dcterms:modified xsi:type="dcterms:W3CDTF">2017-12-07T03:39:53Z</dcterms:modified>
</cp:coreProperties>
</file>