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3" r:id="rId2"/>
    <p:sldId id="334" r:id="rId3"/>
    <p:sldId id="330" r:id="rId4"/>
    <p:sldId id="340" r:id="rId5"/>
    <p:sldId id="341" r:id="rId6"/>
    <p:sldId id="339" r:id="rId7"/>
    <p:sldId id="338" r:id="rId8"/>
    <p:sldId id="342" r:id="rId9"/>
    <p:sldId id="336" r:id="rId10"/>
    <p:sldId id="323" r:id="rId11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66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3" autoAdjust="0"/>
  </p:normalViewPr>
  <p:slideViewPr>
    <p:cSldViewPr snapToGrid="0">
      <p:cViewPr>
        <p:scale>
          <a:sx n="69" d="100"/>
          <a:sy n="69" d="100"/>
        </p:scale>
        <p:origin x="-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49BDB-F58E-4197-8FA2-3A3895CA00D0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F6098C-16ED-4217-AE28-5509EC4A861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共學</a:t>
          </a:r>
          <a:endParaRPr lang="en-US" altLang="zh-TW" sz="2800" b="1" dirty="0" smtClean="0">
            <a:solidFill>
              <a:srgbClr val="FF0000"/>
            </a:solidFill>
          </a:endParaRPr>
        </a:p>
        <a:p>
          <a:r>
            <a:rPr lang="zh-TW" altLang="en-US" sz="2400" b="1" dirty="0" smtClean="0"/>
            <a:t>科技共學即時互動</a:t>
          </a:r>
          <a:endParaRPr lang="en-US" altLang="zh-TW" sz="2400" b="1" dirty="0" smtClean="0"/>
        </a:p>
        <a:p>
          <a:endParaRPr lang="en-US" altLang="zh-TW" sz="2400" b="1" dirty="0" smtClean="0">
            <a:solidFill>
              <a:srgbClr val="FF0000"/>
            </a:solidFill>
          </a:endParaRPr>
        </a:p>
        <a:p>
          <a:r>
            <a:rPr lang="zh-TW" altLang="en-US" sz="2400" b="1" dirty="0" smtClean="0">
              <a:solidFill>
                <a:srgbClr val="7030A0"/>
              </a:solidFill>
            </a:rPr>
            <a:t>數據互動</a:t>
          </a:r>
          <a:endParaRPr lang="en-US" altLang="zh-TW" sz="2400" b="1" dirty="0" smtClean="0">
            <a:solidFill>
              <a:srgbClr val="7030A0"/>
            </a:solidFill>
          </a:endParaRPr>
        </a:p>
        <a:p>
          <a:r>
            <a:rPr lang="zh-TW" altLang="en-US" sz="2400" b="1" dirty="0" smtClean="0">
              <a:solidFill>
                <a:srgbClr val="7030A0"/>
              </a:solidFill>
            </a:rPr>
            <a:t>即時反饋</a:t>
          </a:r>
          <a:endParaRPr lang="zh-TW" altLang="en-US" sz="2800" dirty="0">
            <a:solidFill>
              <a:srgbClr val="7030A0"/>
            </a:solidFill>
          </a:endParaRPr>
        </a:p>
      </dgm:t>
    </dgm:pt>
    <dgm:pt modelId="{E7E177A3-A694-49EB-888F-9B6C55CA4F77}" type="parTrans" cxnId="{5B6C52D5-262F-4B12-9BAD-9006570706D1}">
      <dgm:prSet/>
      <dgm:spPr/>
      <dgm:t>
        <a:bodyPr/>
        <a:lstStyle/>
        <a:p>
          <a:endParaRPr lang="zh-TW" altLang="en-US"/>
        </a:p>
      </dgm:t>
    </dgm:pt>
    <dgm:pt modelId="{B9CA41EF-9E7E-43DE-96AE-62FCEF8535DE}" type="sibTrans" cxnId="{5B6C52D5-262F-4B12-9BAD-9006570706D1}">
      <dgm:prSet/>
      <dgm:spPr/>
      <dgm:t>
        <a:bodyPr/>
        <a:lstStyle/>
        <a:p>
          <a:endParaRPr lang="zh-TW" altLang="en-US"/>
        </a:p>
      </dgm:t>
    </dgm:pt>
    <dgm:pt modelId="{6A5D5A62-368C-455F-9458-C317AE4518CD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rgbClr val="FF0000"/>
              </a:solidFill>
            </a:rPr>
            <a:t>共研</a:t>
          </a:r>
          <a:endParaRPr lang="en-US" altLang="zh-TW" sz="2600" b="1" dirty="0" smtClean="0">
            <a:solidFill>
              <a:srgbClr val="FF0000"/>
            </a:solidFill>
          </a:endParaRPr>
        </a:p>
        <a:p>
          <a:r>
            <a:rPr lang="zh-TW" altLang="en-US" sz="2400" b="1" dirty="0" smtClean="0"/>
            <a:t>專家共研議課精進</a:t>
          </a:r>
          <a:endParaRPr lang="en-US" altLang="zh-TW" sz="2400" b="1" dirty="0" smtClean="0"/>
        </a:p>
        <a:p>
          <a:endParaRPr lang="en-US" altLang="zh-TW" sz="2400" b="1" dirty="0" smtClean="0">
            <a:solidFill>
              <a:srgbClr val="FFFF00"/>
            </a:solidFill>
          </a:endParaRPr>
        </a:p>
        <a:p>
          <a:r>
            <a:rPr lang="zh-TW" altLang="en-US" sz="2400" b="1" dirty="0" smtClean="0">
              <a:solidFill>
                <a:srgbClr val="FFFF00"/>
              </a:solidFill>
            </a:rPr>
            <a:t>學科教研三校共好</a:t>
          </a:r>
          <a:endParaRPr lang="zh-TW" altLang="en-US" sz="2400" dirty="0">
            <a:solidFill>
              <a:srgbClr val="FF0000"/>
            </a:solidFill>
          </a:endParaRPr>
        </a:p>
      </dgm:t>
    </dgm:pt>
    <dgm:pt modelId="{59B3E526-E3BB-46C0-B91E-5E4F45D81EF5}" type="parTrans" cxnId="{C0307914-7ADD-4465-838F-949DB1E814CD}">
      <dgm:prSet/>
      <dgm:spPr/>
      <dgm:t>
        <a:bodyPr/>
        <a:lstStyle/>
        <a:p>
          <a:endParaRPr lang="zh-TW" altLang="en-US"/>
        </a:p>
      </dgm:t>
    </dgm:pt>
    <dgm:pt modelId="{D6F6D4C2-83C1-4A63-9010-245C925BC73D}" type="sibTrans" cxnId="{C0307914-7ADD-4465-838F-949DB1E814CD}">
      <dgm:prSet/>
      <dgm:spPr/>
      <dgm:t>
        <a:bodyPr/>
        <a:lstStyle/>
        <a:p>
          <a:endParaRPr lang="zh-TW" altLang="en-US"/>
        </a:p>
      </dgm:t>
    </dgm:pt>
    <dgm:pt modelId="{9C4C44E6-539F-4A78-80C5-1A36A6BF72B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</a:rPr>
            <a:t>共好</a:t>
          </a:r>
          <a:endParaRPr lang="zh-TW" altLang="en-US" dirty="0">
            <a:solidFill>
              <a:srgbClr val="FFFF00"/>
            </a:solidFill>
          </a:endParaRPr>
        </a:p>
      </dgm:t>
    </dgm:pt>
    <dgm:pt modelId="{994D48AE-832D-41F5-8B96-A4676B60E352}" type="parTrans" cxnId="{53CCA162-FED9-41CB-95A4-FB6F33177121}">
      <dgm:prSet/>
      <dgm:spPr/>
      <dgm:t>
        <a:bodyPr/>
        <a:lstStyle/>
        <a:p>
          <a:endParaRPr lang="zh-TW" altLang="en-US"/>
        </a:p>
      </dgm:t>
    </dgm:pt>
    <dgm:pt modelId="{3DFECE04-D7E3-4876-8AE9-E0F722311974}" type="sibTrans" cxnId="{53CCA162-FED9-41CB-95A4-FB6F33177121}">
      <dgm:prSet/>
      <dgm:spPr/>
      <dgm:t>
        <a:bodyPr/>
        <a:lstStyle/>
        <a:p>
          <a:endParaRPr lang="zh-TW" altLang="en-US"/>
        </a:p>
      </dgm:t>
    </dgm:pt>
    <dgm:pt modelId="{2BDA7080-33A8-4FE0-A8BB-40DADABF0D7D}">
      <dgm:prSet phldrT="[文字]"/>
      <dgm:spPr/>
      <dgm:t>
        <a:bodyPr/>
        <a:lstStyle/>
        <a:p>
          <a:r>
            <a:rPr lang="zh-TW" altLang="en-US" b="1" dirty="0" smtClean="0"/>
            <a:t>學生好</a:t>
          </a:r>
          <a:endParaRPr lang="zh-TW" altLang="en-US" dirty="0"/>
        </a:p>
      </dgm:t>
    </dgm:pt>
    <dgm:pt modelId="{55B40B15-A2F5-47E2-85C1-984C761E6084}" type="parTrans" cxnId="{C26BA3E0-61A1-4F5A-A898-8345494BF5D5}">
      <dgm:prSet/>
      <dgm:spPr/>
      <dgm:t>
        <a:bodyPr/>
        <a:lstStyle/>
        <a:p>
          <a:endParaRPr lang="zh-TW" altLang="en-US"/>
        </a:p>
      </dgm:t>
    </dgm:pt>
    <dgm:pt modelId="{7F2A6EFF-73D6-40A6-A3C2-3D86BF964889}" type="sibTrans" cxnId="{C26BA3E0-61A1-4F5A-A898-8345494BF5D5}">
      <dgm:prSet/>
      <dgm:spPr/>
      <dgm:t>
        <a:bodyPr/>
        <a:lstStyle/>
        <a:p>
          <a:endParaRPr lang="zh-TW" altLang="en-US"/>
        </a:p>
      </dgm:t>
    </dgm:pt>
    <dgm:pt modelId="{3B1AB26A-194D-478C-BBE1-DDF2EAA7BAF6}">
      <dgm:prSet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共備</a:t>
          </a:r>
          <a:endParaRPr lang="en-US" altLang="zh-TW" sz="2800" b="1" dirty="0" smtClean="0">
            <a:solidFill>
              <a:srgbClr val="FF0000"/>
            </a:solidFill>
          </a:endParaRPr>
        </a:p>
        <a:p>
          <a:r>
            <a:rPr lang="zh-TW" altLang="en-US" sz="2400" b="1" dirty="0" smtClean="0"/>
            <a:t>教師團隊教授共備</a:t>
          </a:r>
          <a:endParaRPr lang="en-US" altLang="zh-TW" sz="2400" b="1" dirty="0" smtClean="0"/>
        </a:p>
        <a:p>
          <a:endParaRPr lang="en-US" altLang="zh-TW" sz="2400" b="1" dirty="0" smtClean="0"/>
        </a:p>
        <a:p>
          <a:r>
            <a:rPr lang="zh-TW" altLang="en-US" sz="2400" b="1" dirty="0" smtClean="0">
              <a:solidFill>
                <a:srgbClr val="7030A0"/>
              </a:solidFill>
            </a:rPr>
            <a:t>規劃群</a:t>
          </a:r>
          <a:endParaRPr lang="en-US" altLang="zh-TW" sz="2400" b="1" dirty="0" smtClean="0">
            <a:solidFill>
              <a:srgbClr val="7030A0"/>
            </a:solidFill>
          </a:endParaRPr>
        </a:p>
        <a:p>
          <a:r>
            <a:rPr lang="zh-TW" altLang="en-US" sz="2400" b="1" dirty="0" smtClean="0">
              <a:solidFill>
                <a:srgbClr val="0070C0"/>
              </a:solidFill>
            </a:rPr>
            <a:t>技術群</a:t>
          </a:r>
          <a:endParaRPr lang="en-US" altLang="zh-TW" sz="2400" b="1" dirty="0" smtClean="0">
            <a:solidFill>
              <a:srgbClr val="0070C0"/>
            </a:solidFill>
          </a:endParaRPr>
        </a:p>
        <a:p>
          <a:r>
            <a:rPr lang="zh-TW" altLang="en-US" sz="2400" b="1" dirty="0" smtClean="0">
              <a:solidFill>
                <a:srgbClr val="FFFF00"/>
              </a:solidFill>
            </a:rPr>
            <a:t>教學群</a:t>
          </a:r>
          <a:endParaRPr lang="en-US" altLang="zh-TW" sz="2400" b="1" dirty="0" smtClean="0">
            <a:solidFill>
              <a:srgbClr val="FFFF00"/>
            </a:solidFill>
          </a:endParaRPr>
        </a:p>
        <a:p>
          <a:endParaRPr lang="zh-TW" altLang="en-US" sz="2800" dirty="0"/>
        </a:p>
      </dgm:t>
    </dgm:pt>
    <dgm:pt modelId="{E09A25FB-C6AA-4449-BDB7-354368C6F58C}" type="parTrans" cxnId="{81197A77-F995-40F0-A8D1-A7F00875C8B7}">
      <dgm:prSet/>
      <dgm:spPr/>
      <dgm:t>
        <a:bodyPr/>
        <a:lstStyle/>
        <a:p>
          <a:endParaRPr lang="zh-TW" altLang="en-US"/>
        </a:p>
      </dgm:t>
    </dgm:pt>
    <dgm:pt modelId="{636A5A41-CC0A-4B4C-A965-A876672187F7}" type="sibTrans" cxnId="{81197A77-F995-40F0-A8D1-A7F00875C8B7}">
      <dgm:prSet/>
      <dgm:spPr/>
      <dgm:t>
        <a:bodyPr/>
        <a:lstStyle/>
        <a:p>
          <a:endParaRPr lang="zh-TW" altLang="en-US"/>
        </a:p>
      </dgm:t>
    </dgm:pt>
    <dgm:pt modelId="{6A4231A4-4DB0-4075-AD4C-47B2D79B43AE}">
      <dgm:prSet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共賞</a:t>
          </a:r>
          <a:endParaRPr lang="en-US" altLang="zh-TW" sz="2800" b="1" dirty="0" smtClean="0">
            <a:solidFill>
              <a:srgbClr val="FF0000"/>
            </a:solidFill>
          </a:endParaRPr>
        </a:p>
        <a:p>
          <a:r>
            <a:rPr lang="zh-TW" altLang="en-US" sz="2400" b="1" dirty="0" smtClean="0"/>
            <a:t>才藝表演體驗文化</a:t>
          </a:r>
          <a:endParaRPr lang="en-US" altLang="zh-TW" sz="2400" b="1" dirty="0" smtClean="0"/>
        </a:p>
        <a:p>
          <a:endParaRPr lang="en-US" altLang="zh-TW" sz="2400" b="1" dirty="0" smtClean="0"/>
        </a:p>
        <a:p>
          <a:r>
            <a:rPr lang="zh-TW" altLang="en-US" sz="2400" b="1" dirty="0" smtClean="0"/>
            <a:t>師生互動</a:t>
          </a:r>
          <a:endParaRPr lang="en-US" altLang="zh-TW" sz="2400" b="1" dirty="0" smtClean="0"/>
        </a:p>
        <a:p>
          <a:r>
            <a:rPr lang="zh-TW" altLang="en-US" sz="2400" b="1" dirty="0" smtClean="0"/>
            <a:t>培養默契</a:t>
          </a:r>
          <a:endParaRPr lang="en-US" altLang="zh-TW" sz="2400" b="1" dirty="0" smtClean="0"/>
        </a:p>
        <a:p>
          <a:endParaRPr lang="en-US" altLang="zh-TW" sz="2400" b="1" dirty="0" smtClean="0"/>
        </a:p>
        <a:p>
          <a:endParaRPr lang="zh-TW" altLang="en-US" sz="2800" dirty="0"/>
        </a:p>
      </dgm:t>
    </dgm:pt>
    <dgm:pt modelId="{9D1A730B-584B-4CC9-B9BF-520AF138DE02}" type="parTrans" cxnId="{4FE4C85C-F72F-4995-A35D-A3C9D1A4A805}">
      <dgm:prSet/>
      <dgm:spPr/>
      <dgm:t>
        <a:bodyPr/>
        <a:lstStyle/>
        <a:p>
          <a:endParaRPr lang="zh-TW" altLang="en-US"/>
        </a:p>
      </dgm:t>
    </dgm:pt>
    <dgm:pt modelId="{C4A047D1-64B9-4F72-A131-4AFF1F1413BF}" type="sibTrans" cxnId="{4FE4C85C-F72F-4995-A35D-A3C9D1A4A805}">
      <dgm:prSet/>
      <dgm:spPr/>
      <dgm:t>
        <a:bodyPr/>
        <a:lstStyle/>
        <a:p>
          <a:endParaRPr lang="zh-TW" altLang="en-US"/>
        </a:p>
      </dgm:t>
    </dgm:pt>
    <dgm:pt modelId="{155E9114-EDEA-4777-A884-FE9F6309E9E3}">
      <dgm:prSet/>
      <dgm:spPr/>
      <dgm:t>
        <a:bodyPr/>
        <a:lstStyle/>
        <a:p>
          <a:r>
            <a:rPr lang="zh-TW" altLang="en-US" b="1" smtClean="0"/>
            <a:t>老師好</a:t>
          </a:r>
          <a:endParaRPr lang="en-US" altLang="zh-TW" b="1" dirty="0" smtClean="0"/>
        </a:p>
      </dgm:t>
    </dgm:pt>
    <dgm:pt modelId="{074887B6-FBF7-4669-9CC7-074A038E4199}" type="parTrans" cxnId="{F44B7441-061E-44E6-B4DE-36D6129D1D04}">
      <dgm:prSet/>
      <dgm:spPr/>
      <dgm:t>
        <a:bodyPr/>
        <a:lstStyle/>
        <a:p>
          <a:endParaRPr lang="zh-TW" altLang="en-US"/>
        </a:p>
      </dgm:t>
    </dgm:pt>
    <dgm:pt modelId="{35CC1A59-3B02-40C4-8FCE-1D40EF4E52A2}" type="sibTrans" cxnId="{F44B7441-061E-44E6-B4DE-36D6129D1D04}">
      <dgm:prSet/>
      <dgm:spPr/>
      <dgm:t>
        <a:bodyPr/>
        <a:lstStyle/>
        <a:p>
          <a:endParaRPr lang="zh-TW" altLang="en-US"/>
        </a:p>
      </dgm:t>
    </dgm:pt>
    <dgm:pt modelId="{A0ED31A7-EBEE-458F-BDEB-886C2BF735F2}">
      <dgm:prSet/>
      <dgm:spPr/>
      <dgm:t>
        <a:bodyPr/>
        <a:lstStyle/>
        <a:p>
          <a:r>
            <a:rPr lang="zh-TW" altLang="en-US" b="1" smtClean="0"/>
            <a:t>學校好</a:t>
          </a:r>
          <a:endParaRPr lang="en-US" altLang="zh-TW" b="1" dirty="0" smtClean="0"/>
        </a:p>
      </dgm:t>
    </dgm:pt>
    <dgm:pt modelId="{C0ED68D2-7ED4-4F3F-8FB2-0B867821AAA7}" type="parTrans" cxnId="{AC61B16E-52AD-434F-BC3C-662815BBD4DF}">
      <dgm:prSet/>
      <dgm:spPr/>
      <dgm:t>
        <a:bodyPr/>
        <a:lstStyle/>
        <a:p>
          <a:endParaRPr lang="zh-TW" altLang="en-US"/>
        </a:p>
      </dgm:t>
    </dgm:pt>
    <dgm:pt modelId="{4559685A-7D94-4B40-A9A4-8B609D6243A9}" type="sibTrans" cxnId="{AC61B16E-52AD-434F-BC3C-662815BBD4DF}">
      <dgm:prSet/>
      <dgm:spPr/>
      <dgm:t>
        <a:bodyPr/>
        <a:lstStyle/>
        <a:p>
          <a:endParaRPr lang="zh-TW" altLang="en-US"/>
        </a:p>
      </dgm:t>
    </dgm:pt>
    <dgm:pt modelId="{6501F865-34F4-4753-9708-FFEECE75E8A9}">
      <dgm:prSet/>
      <dgm:spPr/>
      <dgm:t>
        <a:bodyPr/>
        <a:lstStyle/>
        <a:p>
          <a:r>
            <a:rPr lang="zh-TW" altLang="en-US" b="1" dirty="0" smtClean="0"/>
            <a:t>聯盟學校共好</a:t>
          </a:r>
          <a:endParaRPr lang="zh-TW" altLang="en-US" b="1" dirty="0"/>
        </a:p>
      </dgm:t>
    </dgm:pt>
    <dgm:pt modelId="{389D2AB2-9E11-4BCA-88F8-E3E3F9840F48}" type="parTrans" cxnId="{C5A0CF64-B15E-48A7-BE13-37872022371C}">
      <dgm:prSet/>
      <dgm:spPr/>
      <dgm:t>
        <a:bodyPr/>
        <a:lstStyle/>
        <a:p>
          <a:endParaRPr lang="zh-TW" altLang="en-US"/>
        </a:p>
      </dgm:t>
    </dgm:pt>
    <dgm:pt modelId="{70E7FEA2-3B9F-4B61-8336-ADA8630A55EF}" type="sibTrans" cxnId="{C5A0CF64-B15E-48A7-BE13-37872022371C}">
      <dgm:prSet/>
      <dgm:spPr/>
      <dgm:t>
        <a:bodyPr/>
        <a:lstStyle/>
        <a:p>
          <a:endParaRPr lang="zh-TW" altLang="en-US"/>
        </a:p>
      </dgm:t>
    </dgm:pt>
    <dgm:pt modelId="{2D611D03-4F0B-4C7B-83BD-30D0F72FC283}" type="pres">
      <dgm:prSet presAssocID="{CD649BDB-F58E-4197-8FA2-3A3895CA0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23730B-BAE6-4D60-8327-E75045A947D1}" type="pres">
      <dgm:prSet presAssocID="{6A4231A4-4DB0-4075-AD4C-47B2D79B43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86615E-B328-4DB4-BDB6-F25E625F8A55}" type="pres">
      <dgm:prSet presAssocID="{C4A047D1-64B9-4F72-A131-4AFF1F1413BF}" presName="sibTrans" presStyleCnt="0"/>
      <dgm:spPr/>
    </dgm:pt>
    <dgm:pt modelId="{022DE47D-CB95-443E-90B8-D0752FDB6E84}" type="pres">
      <dgm:prSet presAssocID="{3B1AB26A-194D-478C-BBE1-DDF2EAA7BA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ADA62E-92EF-4510-BB6A-68934B9DD48B}" type="pres">
      <dgm:prSet presAssocID="{636A5A41-CC0A-4B4C-A965-A876672187F7}" presName="sibTrans" presStyleCnt="0"/>
      <dgm:spPr/>
    </dgm:pt>
    <dgm:pt modelId="{62164FBE-499A-49D5-9BF5-C4858C35E9E3}" type="pres">
      <dgm:prSet presAssocID="{DAF6098C-16ED-4217-AE28-5509EC4A86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C84DD0-ADBE-4FE8-AD01-26F786D5B8D5}" type="pres">
      <dgm:prSet presAssocID="{B9CA41EF-9E7E-43DE-96AE-62FCEF8535DE}" presName="sibTrans" presStyleCnt="0"/>
      <dgm:spPr/>
    </dgm:pt>
    <dgm:pt modelId="{9BB3575A-AAD1-4A1C-96E1-A0E538829480}" type="pres">
      <dgm:prSet presAssocID="{6A5D5A62-368C-455F-9458-C317AE4518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6F7972-B6B6-4399-BF4E-8896E6E4865A}" type="pres">
      <dgm:prSet presAssocID="{D6F6D4C2-83C1-4A63-9010-245C925BC73D}" presName="sibTrans" presStyleCnt="0"/>
      <dgm:spPr/>
    </dgm:pt>
    <dgm:pt modelId="{CFE196D2-E243-41A5-B71F-614B9011EA0D}" type="pres">
      <dgm:prSet presAssocID="{9C4C44E6-539F-4A78-80C5-1A36A6BF72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073806-27ED-4E5A-87C8-7CF5E192C831}" type="presOf" srcId="{6A4231A4-4DB0-4075-AD4C-47B2D79B43AE}" destId="{D923730B-BAE6-4D60-8327-E75045A947D1}" srcOrd="0" destOrd="0" presId="urn:microsoft.com/office/officeart/2005/8/layout/hList6"/>
    <dgm:cxn modelId="{F44B7441-061E-44E6-B4DE-36D6129D1D04}" srcId="{9C4C44E6-539F-4A78-80C5-1A36A6BF72BE}" destId="{155E9114-EDEA-4777-A884-FE9F6309E9E3}" srcOrd="1" destOrd="0" parTransId="{074887B6-FBF7-4669-9CC7-074A038E4199}" sibTransId="{35CC1A59-3B02-40C4-8FCE-1D40EF4E52A2}"/>
    <dgm:cxn modelId="{40FAB3C3-80DF-4CED-AF55-8440530D7281}" type="presOf" srcId="{CD649BDB-F58E-4197-8FA2-3A3895CA00D0}" destId="{2D611D03-4F0B-4C7B-83BD-30D0F72FC283}" srcOrd="0" destOrd="0" presId="urn:microsoft.com/office/officeart/2005/8/layout/hList6"/>
    <dgm:cxn modelId="{7793385D-1F52-4C8C-8DE3-ADC22F1AF4D7}" type="presOf" srcId="{6A5D5A62-368C-455F-9458-C317AE4518CD}" destId="{9BB3575A-AAD1-4A1C-96E1-A0E538829480}" srcOrd="0" destOrd="0" presId="urn:microsoft.com/office/officeart/2005/8/layout/hList6"/>
    <dgm:cxn modelId="{46DF7569-D278-4649-A830-D230ABBC1D22}" type="presOf" srcId="{DAF6098C-16ED-4217-AE28-5509EC4A8618}" destId="{62164FBE-499A-49D5-9BF5-C4858C35E9E3}" srcOrd="0" destOrd="0" presId="urn:microsoft.com/office/officeart/2005/8/layout/hList6"/>
    <dgm:cxn modelId="{98692E3F-D231-4DD0-944F-3F9177F9E2F1}" type="presOf" srcId="{6501F865-34F4-4753-9708-FFEECE75E8A9}" destId="{CFE196D2-E243-41A5-B71F-614B9011EA0D}" srcOrd="0" destOrd="4" presId="urn:microsoft.com/office/officeart/2005/8/layout/hList6"/>
    <dgm:cxn modelId="{67F09C54-1D46-44F7-BB08-71F60DECE204}" type="presOf" srcId="{155E9114-EDEA-4777-A884-FE9F6309E9E3}" destId="{CFE196D2-E243-41A5-B71F-614B9011EA0D}" srcOrd="0" destOrd="2" presId="urn:microsoft.com/office/officeart/2005/8/layout/hList6"/>
    <dgm:cxn modelId="{C0307914-7ADD-4465-838F-949DB1E814CD}" srcId="{CD649BDB-F58E-4197-8FA2-3A3895CA00D0}" destId="{6A5D5A62-368C-455F-9458-C317AE4518CD}" srcOrd="3" destOrd="0" parTransId="{59B3E526-E3BB-46C0-B91E-5E4F45D81EF5}" sibTransId="{D6F6D4C2-83C1-4A63-9010-245C925BC73D}"/>
    <dgm:cxn modelId="{81197A77-F995-40F0-A8D1-A7F00875C8B7}" srcId="{CD649BDB-F58E-4197-8FA2-3A3895CA00D0}" destId="{3B1AB26A-194D-478C-BBE1-DDF2EAA7BAF6}" srcOrd="1" destOrd="0" parTransId="{E09A25FB-C6AA-4449-BDB7-354368C6F58C}" sibTransId="{636A5A41-CC0A-4B4C-A965-A876672187F7}"/>
    <dgm:cxn modelId="{AC61B16E-52AD-434F-BC3C-662815BBD4DF}" srcId="{9C4C44E6-539F-4A78-80C5-1A36A6BF72BE}" destId="{A0ED31A7-EBEE-458F-BDEB-886C2BF735F2}" srcOrd="2" destOrd="0" parTransId="{C0ED68D2-7ED4-4F3F-8FB2-0B867821AAA7}" sibTransId="{4559685A-7D94-4B40-A9A4-8B609D6243A9}"/>
    <dgm:cxn modelId="{5B6C52D5-262F-4B12-9BAD-9006570706D1}" srcId="{CD649BDB-F58E-4197-8FA2-3A3895CA00D0}" destId="{DAF6098C-16ED-4217-AE28-5509EC4A8618}" srcOrd="2" destOrd="0" parTransId="{E7E177A3-A694-49EB-888F-9B6C55CA4F77}" sibTransId="{B9CA41EF-9E7E-43DE-96AE-62FCEF8535DE}"/>
    <dgm:cxn modelId="{79538625-2FEC-4B03-BD12-477FEA9F4AAC}" type="presOf" srcId="{A0ED31A7-EBEE-458F-BDEB-886C2BF735F2}" destId="{CFE196D2-E243-41A5-B71F-614B9011EA0D}" srcOrd="0" destOrd="3" presId="urn:microsoft.com/office/officeart/2005/8/layout/hList6"/>
    <dgm:cxn modelId="{C5A0CF64-B15E-48A7-BE13-37872022371C}" srcId="{9C4C44E6-539F-4A78-80C5-1A36A6BF72BE}" destId="{6501F865-34F4-4753-9708-FFEECE75E8A9}" srcOrd="3" destOrd="0" parTransId="{389D2AB2-9E11-4BCA-88F8-E3E3F9840F48}" sibTransId="{70E7FEA2-3B9F-4B61-8336-ADA8630A55EF}"/>
    <dgm:cxn modelId="{4FE4C85C-F72F-4995-A35D-A3C9D1A4A805}" srcId="{CD649BDB-F58E-4197-8FA2-3A3895CA00D0}" destId="{6A4231A4-4DB0-4075-AD4C-47B2D79B43AE}" srcOrd="0" destOrd="0" parTransId="{9D1A730B-584B-4CC9-B9BF-520AF138DE02}" sibTransId="{C4A047D1-64B9-4F72-A131-4AFF1F1413BF}"/>
    <dgm:cxn modelId="{53CCA162-FED9-41CB-95A4-FB6F33177121}" srcId="{CD649BDB-F58E-4197-8FA2-3A3895CA00D0}" destId="{9C4C44E6-539F-4A78-80C5-1A36A6BF72BE}" srcOrd="4" destOrd="0" parTransId="{994D48AE-832D-41F5-8B96-A4676B60E352}" sibTransId="{3DFECE04-D7E3-4876-8AE9-E0F722311974}"/>
    <dgm:cxn modelId="{C26BA3E0-61A1-4F5A-A898-8345494BF5D5}" srcId="{9C4C44E6-539F-4A78-80C5-1A36A6BF72BE}" destId="{2BDA7080-33A8-4FE0-A8BB-40DADABF0D7D}" srcOrd="0" destOrd="0" parTransId="{55B40B15-A2F5-47E2-85C1-984C761E6084}" sibTransId="{7F2A6EFF-73D6-40A6-A3C2-3D86BF964889}"/>
    <dgm:cxn modelId="{3A53B790-21E1-4C04-B194-D184568945D0}" type="presOf" srcId="{9C4C44E6-539F-4A78-80C5-1A36A6BF72BE}" destId="{CFE196D2-E243-41A5-B71F-614B9011EA0D}" srcOrd="0" destOrd="0" presId="urn:microsoft.com/office/officeart/2005/8/layout/hList6"/>
    <dgm:cxn modelId="{F5CBC429-3061-43B7-8952-08C474ED143A}" type="presOf" srcId="{2BDA7080-33A8-4FE0-A8BB-40DADABF0D7D}" destId="{CFE196D2-E243-41A5-B71F-614B9011EA0D}" srcOrd="0" destOrd="1" presId="urn:microsoft.com/office/officeart/2005/8/layout/hList6"/>
    <dgm:cxn modelId="{8C76AB44-86A2-47C8-A7BA-F3ADBA74471D}" type="presOf" srcId="{3B1AB26A-194D-478C-BBE1-DDF2EAA7BAF6}" destId="{022DE47D-CB95-443E-90B8-D0752FDB6E84}" srcOrd="0" destOrd="0" presId="urn:microsoft.com/office/officeart/2005/8/layout/hList6"/>
    <dgm:cxn modelId="{4234D7CC-8485-48CD-9BD7-CF99ED4EF7C5}" type="presParOf" srcId="{2D611D03-4F0B-4C7B-83BD-30D0F72FC283}" destId="{D923730B-BAE6-4D60-8327-E75045A947D1}" srcOrd="0" destOrd="0" presId="urn:microsoft.com/office/officeart/2005/8/layout/hList6"/>
    <dgm:cxn modelId="{E10C2469-D27C-422C-9537-089114C56130}" type="presParOf" srcId="{2D611D03-4F0B-4C7B-83BD-30D0F72FC283}" destId="{4886615E-B328-4DB4-BDB6-F25E625F8A55}" srcOrd="1" destOrd="0" presId="urn:microsoft.com/office/officeart/2005/8/layout/hList6"/>
    <dgm:cxn modelId="{68FF6003-A1FB-4D56-8E24-6CFE46A76A53}" type="presParOf" srcId="{2D611D03-4F0B-4C7B-83BD-30D0F72FC283}" destId="{022DE47D-CB95-443E-90B8-D0752FDB6E84}" srcOrd="2" destOrd="0" presId="urn:microsoft.com/office/officeart/2005/8/layout/hList6"/>
    <dgm:cxn modelId="{90741D74-28E4-4C7F-ACCB-88C473CEF6F7}" type="presParOf" srcId="{2D611D03-4F0B-4C7B-83BD-30D0F72FC283}" destId="{F4ADA62E-92EF-4510-BB6A-68934B9DD48B}" srcOrd="3" destOrd="0" presId="urn:microsoft.com/office/officeart/2005/8/layout/hList6"/>
    <dgm:cxn modelId="{98E88054-3A46-489B-B688-87CD2C7225BA}" type="presParOf" srcId="{2D611D03-4F0B-4C7B-83BD-30D0F72FC283}" destId="{62164FBE-499A-49D5-9BF5-C4858C35E9E3}" srcOrd="4" destOrd="0" presId="urn:microsoft.com/office/officeart/2005/8/layout/hList6"/>
    <dgm:cxn modelId="{CA3B6A95-B0A7-4809-9EBB-8D1D2620DA23}" type="presParOf" srcId="{2D611D03-4F0B-4C7B-83BD-30D0F72FC283}" destId="{4BC84DD0-ADBE-4FE8-AD01-26F786D5B8D5}" srcOrd="5" destOrd="0" presId="urn:microsoft.com/office/officeart/2005/8/layout/hList6"/>
    <dgm:cxn modelId="{DD4DF119-164F-4384-871C-2DFCAA07EB6B}" type="presParOf" srcId="{2D611D03-4F0B-4C7B-83BD-30D0F72FC283}" destId="{9BB3575A-AAD1-4A1C-96E1-A0E538829480}" srcOrd="6" destOrd="0" presId="urn:microsoft.com/office/officeart/2005/8/layout/hList6"/>
    <dgm:cxn modelId="{80577620-1713-4848-B5EE-D1157261DCD3}" type="presParOf" srcId="{2D611D03-4F0B-4C7B-83BD-30D0F72FC283}" destId="{986F7972-B6B6-4399-BF4E-8896E6E4865A}" srcOrd="7" destOrd="0" presId="urn:microsoft.com/office/officeart/2005/8/layout/hList6"/>
    <dgm:cxn modelId="{B0662357-4715-4253-9681-5C017BABF919}" type="presParOf" srcId="{2D611D03-4F0B-4C7B-83BD-30D0F72FC283}" destId="{CFE196D2-E243-41A5-B71F-614B9011EA0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19E03-6BFC-4110-81BB-A3153B0FE77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E9C78EE-F912-41E4-A9D8-98F9005E992F}">
      <dgm:prSet phldrT="[文字]"/>
      <dgm:spPr/>
      <dgm:t>
        <a:bodyPr/>
        <a:lstStyle/>
        <a:p>
          <a:r>
            <a:rPr lang="zh-TW" altLang="en-US" dirty="0" smtClean="0"/>
            <a:t>志清</a:t>
          </a:r>
          <a:r>
            <a:rPr lang="en-US" altLang="zh-TW" dirty="0" smtClean="0"/>
            <a:t>I</a:t>
          </a:r>
          <a:r>
            <a:rPr lang="zh-TW" altLang="en-US" dirty="0" smtClean="0"/>
            <a:t> 共好</a:t>
          </a:r>
          <a:endParaRPr lang="zh-TW" altLang="en-US" dirty="0"/>
        </a:p>
      </dgm:t>
    </dgm:pt>
    <dgm:pt modelId="{69057DFD-EC4D-4470-A791-597BEDBD5F93}" type="parTrans" cxnId="{EF44E02C-BE1E-424E-9A90-911A2C909759}">
      <dgm:prSet/>
      <dgm:spPr/>
      <dgm:t>
        <a:bodyPr/>
        <a:lstStyle/>
        <a:p>
          <a:endParaRPr lang="zh-TW" altLang="en-US"/>
        </a:p>
      </dgm:t>
    </dgm:pt>
    <dgm:pt modelId="{886AA635-128C-4377-9C0B-0E88287637FA}" type="sibTrans" cxnId="{EF44E02C-BE1E-424E-9A90-911A2C909759}">
      <dgm:prSet/>
      <dgm:spPr/>
      <dgm:t>
        <a:bodyPr/>
        <a:lstStyle/>
        <a:p>
          <a:endParaRPr lang="zh-TW" altLang="en-US"/>
        </a:p>
      </dgm:t>
    </dgm:pt>
    <dgm:pt modelId="{FF85950D-C66F-49C6-8D8E-5F9C9235FB84}">
      <dgm:prSet phldrT="[文字]"/>
      <dgm:spPr/>
      <dgm:t>
        <a:bodyPr/>
        <a:lstStyle/>
        <a:p>
          <a:r>
            <a:rPr lang="en-US" altLang="zh-TW" dirty="0" smtClean="0"/>
            <a:t>e</a:t>
          </a:r>
          <a:r>
            <a:rPr lang="zh-TW" altLang="en-US" dirty="0" smtClean="0"/>
            <a:t>共賞</a:t>
          </a:r>
          <a:endParaRPr lang="zh-TW" altLang="en-US" dirty="0"/>
        </a:p>
      </dgm:t>
    </dgm:pt>
    <dgm:pt modelId="{2B0B8AE9-145B-4CAC-BA49-3283C8F116B7}" type="parTrans" cxnId="{A045097C-E7D0-409E-B2CC-87DEBA4048A7}">
      <dgm:prSet/>
      <dgm:spPr/>
      <dgm:t>
        <a:bodyPr/>
        <a:lstStyle/>
        <a:p>
          <a:endParaRPr lang="zh-TW" altLang="en-US"/>
        </a:p>
      </dgm:t>
    </dgm:pt>
    <dgm:pt modelId="{2A70C0D2-2D8F-41E9-B038-AA9BC00CDB56}" type="sibTrans" cxnId="{A045097C-E7D0-409E-B2CC-87DEBA4048A7}">
      <dgm:prSet/>
      <dgm:spPr/>
      <dgm:t>
        <a:bodyPr/>
        <a:lstStyle/>
        <a:p>
          <a:endParaRPr lang="zh-TW" altLang="en-US"/>
        </a:p>
      </dgm:t>
    </dgm:pt>
    <dgm:pt modelId="{3EBB1990-DE31-498F-9CA7-EE4D1BD81758}">
      <dgm:prSet phldrT="[文字]"/>
      <dgm:spPr/>
      <dgm:t>
        <a:bodyPr/>
        <a:lstStyle/>
        <a:p>
          <a:r>
            <a:rPr lang="en-US" altLang="zh-TW" dirty="0" smtClean="0"/>
            <a:t>e</a:t>
          </a:r>
          <a:r>
            <a:rPr lang="zh-TW" altLang="en-US" dirty="0" smtClean="0"/>
            <a:t>共備</a:t>
          </a:r>
          <a:endParaRPr lang="zh-TW" altLang="en-US" dirty="0"/>
        </a:p>
      </dgm:t>
    </dgm:pt>
    <dgm:pt modelId="{019E42D9-1E0D-4A4F-A223-4C48D2A2F193}" type="parTrans" cxnId="{E5C434B6-5F3B-4F1B-AF1A-9902918D92BE}">
      <dgm:prSet/>
      <dgm:spPr/>
      <dgm:t>
        <a:bodyPr/>
        <a:lstStyle/>
        <a:p>
          <a:endParaRPr lang="zh-TW" altLang="en-US"/>
        </a:p>
      </dgm:t>
    </dgm:pt>
    <dgm:pt modelId="{EF09BD21-18AD-4818-9168-ED21E28FCAD5}" type="sibTrans" cxnId="{E5C434B6-5F3B-4F1B-AF1A-9902918D92BE}">
      <dgm:prSet/>
      <dgm:spPr/>
      <dgm:t>
        <a:bodyPr/>
        <a:lstStyle/>
        <a:p>
          <a:endParaRPr lang="zh-TW" altLang="en-US"/>
        </a:p>
      </dgm:t>
    </dgm:pt>
    <dgm:pt modelId="{C2CD40B6-8ED8-44D9-AF75-DF2176CC17C7}">
      <dgm:prSet phldrT="[文字]"/>
      <dgm:spPr/>
      <dgm:t>
        <a:bodyPr/>
        <a:lstStyle/>
        <a:p>
          <a:r>
            <a:rPr lang="en-US" altLang="zh-TW" dirty="0" smtClean="0"/>
            <a:t>e</a:t>
          </a:r>
          <a:r>
            <a:rPr lang="zh-TW" altLang="en-US" dirty="0" smtClean="0"/>
            <a:t>共研</a:t>
          </a:r>
          <a:endParaRPr lang="zh-TW" altLang="en-US" dirty="0"/>
        </a:p>
      </dgm:t>
    </dgm:pt>
    <dgm:pt modelId="{EBD85FFC-285B-4CE1-BBB3-7FE8F9D23FAF}" type="parTrans" cxnId="{C519C84A-D612-4597-8410-7B392BF86BE5}">
      <dgm:prSet/>
      <dgm:spPr/>
      <dgm:t>
        <a:bodyPr/>
        <a:lstStyle/>
        <a:p>
          <a:endParaRPr lang="zh-TW" altLang="en-US"/>
        </a:p>
      </dgm:t>
    </dgm:pt>
    <dgm:pt modelId="{434C5818-459F-41D6-A715-0B5A7A6AA892}" type="sibTrans" cxnId="{C519C84A-D612-4597-8410-7B392BF86BE5}">
      <dgm:prSet/>
      <dgm:spPr/>
      <dgm:t>
        <a:bodyPr/>
        <a:lstStyle/>
        <a:p>
          <a:endParaRPr lang="zh-TW" altLang="en-US"/>
        </a:p>
      </dgm:t>
    </dgm:pt>
    <dgm:pt modelId="{11EC5C4A-3C7E-42B4-BCED-5C2DD785BCBC}">
      <dgm:prSet/>
      <dgm:spPr/>
      <dgm:t>
        <a:bodyPr/>
        <a:lstStyle/>
        <a:p>
          <a:r>
            <a:rPr lang="en-US" altLang="zh-TW" dirty="0" smtClean="0"/>
            <a:t>e</a:t>
          </a:r>
          <a:r>
            <a:rPr lang="zh-TW" altLang="en-US" dirty="0" smtClean="0"/>
            <a:t>共學</a:t>
          </a:r>
          <a:endParaRPr lang="zh-TW" altLang="en-US" dirty="0"/>
        </a:p>
      </dgm:t>
    </dgm:pt>
    <dgm:pt modelId="{8B4E353C-14DF-491C-8D91-08D6757596F9}" type="parTrans" cxnId="{9230EF19-5D71-48C3-8D65-02C3E4EEE4C5}">
      <dgm:prSet/>
      <dgm:spPr/>
      <dgm:t>
        <a:bodyPr/>
        <a:lstStyle/>
        <a:p>
          <a:endParaRPr lang="zh-TW" altLang="en-US"/>
        </a:p>
      </dgm:t>
    </dgm:pt>
    <dgm:pt modelId="{A735FEA4-04D4-41B4-A47E-A168DB0DFA92}" type="sibTrans" cxnId="{9230EF19-5D71-48C3-8D65-02C3E4EEE4C5}">
      <dgm:prSet/>
      <dgm:spPr/>
      <dgm:t>
        <a:bodyPr/>
        <a:lstStyle/>
        <a:p>
          <a:endParaRPr lang="zh-TW" altLang="en-US"/>
        </a:p>
      </dgm:t>
    </dgm:pt>
    <dgm:pt modelId="{52A27393-4DAB-4886-9A4B-4A7E3EAD2225}" type="pres">
      <dgm:prSet presAssocID="{8C819E03-6BFC-4110-81BB-A3153B0FE7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C2D19E-453F-4478-A20E-C27F63CFAF1E}" type="pres">
      <dgm:prSet presAssocID="{5E9C78EE-F912-41E4-A9D8-98F9005E992F}" presName="centerShape" presStyleLbl="node0" presStyleIdx="0" presStyleCnt="1" custScaleX="114449" custScaleY="104033"/>
      <dgm:spPr/>
      <dgm:t>
        <a:bodyPr/>
        <a:lstStyle/>
        <a:p>
          <a:endParaRPr lang="zh-TW" altLang="en-US"/>
        </a:p>
      </dgm:t>
    </dgm:pt>
    <dgm:pt modelId="{CA14B15B-068F-4EA0-A334-1C085967225C}" type="pres">
      <dgm:prSet presAssocID="{2B0B8AE9-145B-4CAC-BA49-3283C8F116B7}" presName="parTrans" presStyleLbl="bgSibTrans2D1" presStyleIdx="0" presStyleCnt="4"/>
      <dgm:spPr/>
      <dgm:t>
        <a:bodyPr/>
        <a:lstStyle/>
        <a:p>
          <a:endParaRPr lang="zh-TW" altLang="en-US"/>
        </a:p>
      </dgm:t>
    </dgm:pt>
    <dgm:pt modelId="{A881EBA7-62E1-42FD-8F36-1983A70E3D21}" type="pres">
      <dgm:prSet presAssocID="{FF85950D-C66F-49C6-8D8E-5F9C9235FB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D8E503-9858-4D18-B48B-92CBB81CA4D1}" type="pres">
      <dgm:prSet presAssocID="{019E42D9-1E0D-4A4F-A223-4C48D2A2F193}" presName="parTrans" presStyleLbl="bgSibTrans2D1" presStyleIdx="1" presStyleCnt="4"/>
      <dgm:spPr/>
      <dgm:t>
        <a:bodyPr/>
        <a:lstStyle/>
        <a:p>
          <a:endParaRPr lang="zh-TW" altLang="en-US"/>
        </a:p>
      </dgm:t>
    </dgm:pt>
    <dgm:pt modelId="{F252D7B7-548E-417B-944B-AB9A634A8A6E}" type="pres">
      <dgm:prSet presAssocID="{3EBB1990-DE31-498F-9CA7-EE4D1BD817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8810BD-D639-4A70-8913-AE8E1E754059}" type="pres">
      <dgm:prSet presAssocID="{8B4E353C-14DF-491C-8D91-08D6757596F9}" presName="parTrans" presStyleLbl="bgSibTrans2D1" presStyleIdx="2" presStyleCnt="4"/>
      <dgm:spPr/>
      <dgm:t>
        <a:bodyPr/>
        <a:lstStyle/>
        <a:p>
          <a:endParaRPr lang="zh-TW" altLang="en-US"/>
        </a:p>
      </dgm:t>
    </dgm:pt>
    <dgm:pt modelId="{B898A693-246F-4DB8-B983-B344BDD6D0CB}" type="pres">
      <dgm:prSet presAssocID="{11EC5C4A-3C7E-42B4-BCED-5C2DD785BC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4035E-896C-4082-BAF9-62DE1552A10B}" type="pres">
      <dgm:prSet presAssocID="{EBD85FFC-285B-4CE1-BBB3-7FE8F9D23FAF}" presName="parTrans" presStyleLbl="bgSibTrans2D1" presStyleIdx="3" presStyleCnt="4"/>
      <dgm:spPr/>
      <dgm:t>
        <a:bodyPr/>
        <a:lstStyle/>
        <a:p>
          <a:endParaRPr lang="zh-TW" altLang="en-US"/>
        </a:p>
      </dgm:t>
    </dgm:pt>
    <dgm:pt modelId="{CCA07312-1152-4364-B24C-3761208B78A8}" type="pres">
      <dgm:prSet presAssocID="{C2CD40B6-8ED8-44D9-AF75-DF2176CC17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44F865-741B-4064-82A5-06BD594A1C80}" type="presOf" srcId="{EBD85FFC-285B-4CE1-BBB3-7FE8F9D23FAF}" destId="{0CE4035E-896C-4082-BAF9-62DE1552A10B}" srcOrd="0" destOrd="0" presId="urn:microsoft.com/office/officeart/2005/8/layout/radial4"/>
    <dgm:cxn modelId="{C519C84A-D612-4597-8410-7B392BF86BE5}" srcId="{5E9C78EE-F912-41E4-A9D8-98F9005E992F}" destId="{C2CD40B6-8ED8-44D9-AF75-DF2176CC17C7}" srcOrd="3" destOrd="0" parTransId="{EBD85FFC-285B-4CE1-BBB3-7FE8F9D23FAF}" sibTransId="{434C5818-459F-41D6-A715-0B5A7A6AA892}"/>
    <dgm:cxn modelId="{A045097C-E7D0-409E-B2CC-87DEBA4048A7}" srcId="{5E9C78EE-F912-41E4-A9D8-98F9005E992F}" destId="{FF85950D-C66F-49C6-8D8E-5F9C9235FB84}" srcOrd="0" destOrd="0" parTransId="{2B0B8AE9-145B-4CAC-BA49-3283C8F116B7}" sibTransId="{2A70C0D2-2D8F-41E9-B038-AA9BC00CDB56}"/>
    <dgm:cxn modelId="{64AFA17F-A046-4C97-A0D0-C52C476550FB}" type="presOf" srcId="{8B4E353C-14DF-491C-8D91-08D6757596F9}" destId="{AE8810BD-D639-4A70-8913-AE8E1E754059}" srcOrd="0" destOrd="0" presId="urn:microsoft.com/office/officeart/2005/8/layout/radial4"/>
    <dgm:cxn modelId="{670C5D4B-895E-4FBF-998A-D7479D29D4E8}" type="presOf" srcId="{11EC5C4A-3C7E-42B4-BCED-5C2DD785BCBC}" destId="{B898A693-246F-4DB8-B983-B344BDD6D0CB}" srcOrd="0" destOrd="0" presId="urn:microsoft.com/office/officeart/2005/8/layout/radial4"/>
    <dgm:cxn modelId="{E2944A06-3D33-45B5-8A77-C5E5308B96EF}" type="presOf" srcId="{5E9C78EE-F912-41E4-A9D8-98F9005E992F}" destId="{E8C2D19E-453F-4478-A20E-C27F63CFAF1E}" srcOrd="0" destOrd="0" presId="urn:microsoft.com/office/officeart/2005/8/layout/radial4"/>
    <dgm:cxn modelId="{1B935BD8-4549-4D7C-8DEE-AB061A6A9F0B}" type="presOf" srcId="{2B0B8AE9-145B-4CAC-BA49-3283C8F116B7}" destId="{CA14B15B-068F-4EA0-A334-1C085967225C}" srcOrd="0" destOrd="0" presId="urn:microsoft.com/office/officeart/2005/8/layout/radial4"/>
    <dgm:cxn modelId="{01998F2D-1322-40CC-A963-1A8CF7CEA865}" type="presOf" srcId="{FF85950D-C66F-49C6-8D8E-5F9C9235FB84}" destId="{A881EBA7-62E1-42FD-8F36-1983A70E3D21}" srcOrd="0" destOrd="0" presId="urn:microsoft.com/office/officeart/2005/8/layout/radial4"/>
    <dgm:cxn modelId="{E5C434B6-5F3B-4F1B-AF1A-9902918D92BE}" srcId="{5E9C78EE-F912-41E4-A9D8-98F9005E992F}" destId="{3EBB1990-DE31-498F-9CA7-EE4D1BD81758}" srcOrd="1" destOrd="0" parTransId="{019E42D9-1E0D-4A4F-A223-4C48D2A2F193}" sibTransId="{EF09BD21-18AD-4818-9168-ED21E28FCAD5}"/>
    <dgm:cxn modelId="{EF44E02C-BE1E-424E-9A90-911A2C909759}" srcId="{8C819E03-6BFC-4110-81BB-A3153B0FE773}" destId="{5E9C78EE-F912-41E4-A9D8-98F9005E992F}" srcOrd="0" destOrd="0" parTransId="{69057DFD-EC4D-4470-A791-597BEDBD5F93}" sibTransId="{886AA635-128C-4377-9C0B-0E88287637FA}"/>
    <dgm:cxn modelId="{C9939362-44B0-4837-BCC2-7F482CFDF34A}" type="presOf" srcId="{3EBB1990-DE31-498F-9CA7-EE4D1BD81758}" destId="{F252D7B7-548E-417B-944B-AB9A634A8A6E}" srcOrd="0" destOrd="0" presId="urn:microsoft.com/office/officeart/2005/8/layout/radial4"/>
    <dgm:cxn modelId="{0D92F4D5-17E5-4567-8E5B-876D01BD4F08}" type="presOf" srcId="{8C819E03-6BFC-4110-81BB-A3153B0FE773}" destId="{52A27393-4DAB-4886-9A4B-4A7E3EAD2225}" srcOrd="0" destOrd="0" presId="urn:microsoft.com/office/officeart/2005/8/layout/radial4"/>
    <dgm:cxn modelId="{9230EF19-5D71-48C3-8D65-02C3E4EEE4C5}" srcId="{5E9C78EE-F912-41E4-A9D8-98F9005E992F}" destId="{11EC5C4A-3C7E-42B4-BCED-5C2DD785BCBC}" srcOrd="2" destOrd="0" parTransId="{8B4E353C-14DF-491C-8D91-08D6757596F9}" sibTransId="{A735FEA4-04D4-41B4-A47E-A168DB0DFA92}"/>
    <dgm:cxn modelId="{98AF2B4E-084F-482F-8451-817068626E91}" type="presOf" srcId="{C2CD40B6-8ED8-44D9-AF75-DF2176CC17C7}" destId="{CCA07312-1152-4364-B24C-3761208B78A8}" srcOrd="0" destOrd="0" presId="urn:microsoft.com/office/officeart/2005/8/layout/radial4"/>
    <dgm:cxn modelId="{F111672A-2781-4CA2-B6D4-A62FAA335412}" type="presOf" srcId="{019E42D9-1E0D-4A4F-A223-4C48D2A2F193}" destId="{00D8E503-9858-4D18-B48B-92CBB81CA4D1}" srcOrd="0" destOrd="0" presId="urn:microsoft.com/office/officeart/2005/8/layout/radial4"/>
    <dgm:cxn modelId="{4B2E0063-2995-47EF-8C29-106DE37E0791}" type="presParOf" srcId="{52A27393-4DAB-4886-9A4B-4A7E3EAD2225}" destId="{E8C2D19E-453F-4478-A20E-C27F63CFAF1E}" srcOrd="0" destOrd="0" presId="urn:microsoft.com/office/officeart/2005/8/layout/radial4"/>
    <dgm:cxn modelId="{DE3C296A-F024-4CF8-BD8F-67154EBD507F}" type="presParOf" srcId="{52A27393-4DAB-4886-9A4B-4A7E3EAD2225}" destId="{CA14B15B-068F-4EA0-A334-1C085967225C}" srcOrd="1" destOrd="0" presId="urn:microsoft.com/office/officeart/2005/8/layout/radial4"/>
    <dgm:cxn modelId="{B6D63C42-158C-4093-99B8-AEC8B5FEEBC2}" type="presParOf" srcId="{52A27393-4DAB-4886-9A4B-4A7E3EAD2225}" destId="{A881EBA7-62E1-42FD-8F36-1983A70E3D21}" srcOrd="2" destOrd="0" presId="urn:microsoft.com/office/officeart/2005/8/layout/radial4"/>
    <dgm:cxn modelId="{B001B38C-CD9B-427A-9F89-4A4F25182E14}" type="presParOf" srcId="{52A27393-4DAB-4886-9A4B-4A7E3EAD2225}" destId="{00D8E503-9858-4D18-B48B-92CBB81CA4D1}" srcOrd="3" destOrd="0" presId="urn:microsoft.com/office/officeart/2005/8/layout/radial4"/>
    <dgm:cxn modelId="{B99807B4-731E-486B-A358-B2CCCB4303B9}" type="presParOf" srcId="{52A27393-4DAB-4886-9A4B-4A7E3EAD2225}" destId="{F252D7B7-548E-417B-944B-AB9A634A8A6E}" srcOrd="4" destOrd="0" presId="urn:microsoft.com/office/officeart/2005/8/layout/radial4"/>
    <dgm:cxn modelId="{E655F243-70DD-44BF-9CCA-1ED15AAE3CD3}" type="presParOf" srcId="{52A27393-4DAB-4886-9A4B-4A7E3EAD2225}" destId="{AE8810BD-D639-4A70-8913-AE8E1E754059}" srcOrd="5" destOrd="0" presId="urn:microsoft.com/office/officeart/2005/8/layout/radial4"/>
    <dgm:cxn modelId="{426DCD82-1C28-40A5-98E3-C988C7F20A87}" type="presParOf" srcId="{52A27393-4DAB-4886-9A4B-4A7E3EAD2225}" destId="{B898A693-246F-4DB8-B983-B344BDD6D0CB}" srcOrd="6" destOrd="0" presId="urn:microsoft.com/office/officeart/2005/8/layout/radial4"/>
    <dgm:cxn modelId="{11563302-EF1E-4723-A021-3C54B53D74B0}" type="presParOf" srcId="{52A27393-4DAB-4886-9A4B-4A7E3EAD2225}" destId="{0CE4035E-896C-4082-BAF9-62DE1552A10B}" srcOrd="7" destOrd="0" presId="urn:microsoft.com/office/officeart/2005/8/layout/radial4"/>
    <dgm:cxn modelId="{F047C9BF-BDE7-4D19-8B6F-0C4C0D399C1A}" type="presParOf" srcId="{52A27393-4DAB-4886-9A4B-4A7E3EAD2225}" destId="{CCA07312-1152-4364-B24C-3761208B78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7BA53-843E-45D3-B675-5D906D3AB8E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0D930B2-F08E-44FE-8736-748A8FBF92F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大數據的科技系統</a:t>
          </a:r>
          <a:r>
            <a:rPr lang="en-US" altLang="zh-TW" dirty="0" smtClean="0"/>
            <a:t>~</a:t>
          </a:r>
        </a:p>
        <a:p>
          <a:r>
            <a:rPr lang="zh-TW" altLang="en-US" dirty="0" smtClean="0"/>
            <a:t>共同教育科技系統</a:t>
          </a:r>
          <a:endParaRPr lang="en-US" altLang="zh-TW" dirty="0" smtClean="0"/>
        </a:p>
        <a:p>
          <a:r>
            <a:rPr lang="zh-TW" altLang="en-US" dirty="0" smtClean="0"/>
            <a:t>數據互動智慧課堂</a:t>
          </a:r>
          <a:endParaRPr lang="zh-TW" altLang="en-US" dirty="0"/>
        </a:p>
      </dgm:t>
    </dgm:pt>
    <dgm:pt modelId="{22DA813B-C133-4EDE-A042-6A9071C251AC}" type="parTrans" cxnId="{DB793CAE-656C-42D5-A3DD-65174D51DA39}">
      <dgm:prSet/>
      <dgm:spPr/>
      <dgm:t>
        <a:bodyPr/>
        <a:lstStyle/>
        <a:p>
          <a:endParaRPr lang="zh-TW" altLang="en-US"/>
        </a:p>
      </dgm:t>
    </dgm:pt>
    <dgm:pt modelId="{EEA4461E-DA4B-4B03-8F83-603EACADB26F}" type="sibTrans" cxnId="{DB793CAE-656C-42D5-A3DD-65174D51DA39}">
      <dgm:prSet/>
      <dgm:spPr/>
      <dgm:t>
        <a:bodyPr/>
        <a:lstStyle/>
        <a:p>
          <a:endParaRPr lang="zh-TW" altLang="en-US"/>
        </a:p>
      </dgm:t>
    </dgm:pt>
    <dgm:pt modelId="{1191068E-6985-4917-BF0B-A6DD0A814C6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跨校教師共成長</a:t>
          </a:r>
          <a:r>
            <a:rPr lang="en-US" altLang="zh-TW" dirty="0" smtClean="0"/>
            <a:t>~</a:t>
          </a:r>
        </a:p>
        <a:p>
          <a:r>
            <a:rPr lang="zh-TW" altLang="en-US" dirty="0" smtClean="0"/>
            <a:t>跨校智慧共備共研</a:t>
          </a:r>
          <a:endParaRPr lang="en-US" altLang="zh-TW" dirty="0" smtClean="0"/>
        </a:p>
        <a:p>
          <a:r>
            <a:rPr lang="zh-TW" altLang="en-US" dirty="0" smtClean="0"/>
            <a:t>創新教師專業成長</a:t>
          </a:r>
          <a:endParaRPr lang="en-US" altLang="zh-TW" dirty="0" smtClean="0"/>
        </a:p>
        <a:p>
          <a:endParaRPr lang="en-US" altLang="zh-TW" dirty="0" smtClean="0"/>
        </a:p>
        <a:p>
          <a:endParaRPr lang="zh-TW" altLang="en-US" dirty="0"/>
        </a:p>
      </dgm:t>
    </dgm:pt>
    <dgm:pt modelId="{85A2B63C-FA8E-488C-B2C8-07B5162D1131}" type="parTrans" cxnId="{485E0DA8-676B-4192-9804-3569BF8A7BC6}">
      <dgm:prSet/>
      <dgm:spPr/>
      <dgm:t>
        <a:bodyPr/>
        <a:lstStyle/>
        <a:p>
          <a:endParaRPr lang="zh-TW" altLang="en-US"/>
        </a:p>
      </dgm:t>
    </dgm:pt>
    <dgm:pt modelId="{9B05BD18-8E55-4152-9943-DF42DF5694A9}" type="sibTrans" cxnId="{485E0DA8-676B-4192-9804-3569BF8A7BC6}">
      <dgm:prSet/>
      <dgm:spPr/>
      <dgm:t>
        <a:bodyPr/>
        <a:lstStyle/>
        <a:p>
          <a:endParaRPr lang="zh-TW" altLang="en-US"/>
        </a:p>
      </dgm:t>
    </dgm:pt>
    <dgm:pt modelId="{D4EF623D-BAA2-4EF8-B6FE-3AE538A4581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學生中心的課堂</a:t>
          </a:r>
          <a:r>
            <a:rPr lang="en-US" altLang="zh-TW" dirty="0" smtClean="0"/>
            <a:t>~</a:t>
          </a:r>
        </a:p>
        <a:p>
          <a:r>
            <a:rPr lang="zh-TW" altLang="en-US" dirty="0" smtClean="0"/>
            <a:t>合作學習生生互動</a:t>
          </a:r>
          <a:endParaRPr lang="en-US" altLang="zh-TW" dirty="0" smtClean="0"/>
        </a:p>
        <a:p>
          <a:r>
            <a:rPr lang="zh-TW" altLang="en-US" dirty="0" smtClean="0"/>
            <a:t>即時統計回饋教學</a:t>
          </a:r>
          <a:endParaRPr lang="en-US" altLang="zh-TW" dirty="0" smtClean="0"/>
        </a:p>
        <a:p>
          <a:endParaRPr lang="zh-TW" altLang="en-US" dirty="0"/>
        </a:p>
      </dgm:t>
    </dgm:pt>
    <dgm:pt modelId="{88958467-EA0F-49B9-ADE3-26C0C299FA30}" type="parTrans" cxnId="{792EBD5B-1551-4812-B2A9-B91F3039DDF4}">
      <dgm:prSet/>
      <dgm:spPr/>
      <dgm:t>
        <a:bodyPr/>
        <a:lstStyle/>
        <a:p>
          <a:endParaRPr lang="zh-TW" altLang="en-US"/>
        </a:p>
      </dgm:t>
    </dgm:pt>
    <dgm:pt modelId="{DF2FA724-F6DA-425B-B1D3-287372154F31}" type="sibTrans" cxnId="{792EBD5B-1551-4812-B2A9-B91F3039DDF4}">
      <dgm:prSet/>
      <dgm:spPr/>
      <dgm:t>
        <a:bodyPr/>
        <a:lstStyle/>
        <a:p>
          <a:endParaRPr lang="zh-TW" altLang="en-US"/>
        </a:p>
      </dgm:t>
    </dgm:pt>
    <dgm:pt modelId="{E8E09AEB-0D72-477C-8171-0C976A32CAF4}" type="pres">
      <dgm:prSet presAssocID="{20F7BA53-843E-45D3-B675-5D906D3AB8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0495685-4714-485B-969E-38128D75BF1D}" type="pres">
      <dgm:prSet presAssocID="{C0D930B2-F08E-44FE-8736-748A8FBF92FF}" presName="composite" presStyleCnt="0"/>
      <dgm:spPr/>
    </dgm:pt>
    <dgm:pt modelId="{F2740C0C-4020-4C14-8FE2-3B0C3F125150}" type="pres">
      <dgm:prSet presAssocID="{C0D930B2-F08E-44FE-8736-748A8FBF92FF}" presName="LShape" presStyleLbl="alignNode1" presStyleIdx="0" presStyleCnt="5"/>
      <dgm:spPr/>
    </dgm:pt>
    <dgm:pt modelId="{FCC8E8CE-2804-4359-9788-7B73A8EA52A3}" type="pres">
      <dgm:prSet presAssocID="{C0D930B2-F08E-44FE-8736-748A8FBF92F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F25EA-E15C-4BFE-9701-3D34E22D3CF6}" type="pres">
      <dgm:prSet presAssocID="{C0D930B2-F08E-44FE-8736-748A8FBF92FF}" presName="Triangle" presStyleLbl="alignNode1" presStyleIdx="1" presStyleCnt="5"/>
      <dgm:spPr/>
    </dgm:pt>
    <dgm:pt modelId="{A2DC9850-ECE0-43BC-BDF0-A3F0CD0ED77D}" type="pres">
      <dgm:prSet presAssocID="{EEA4461E-DA4B-4B03-8F83-603EACADB26F}" presName="sibTrans" presStyleCnt="0"/>
      <dgm:spPr/>
    </dgm:pt>
    <dgm:pt modelId="{20662286-C460-4D26-966D-1F6AF828B914}" type="pres">
      <dgm:prSet presAssocID="{EEA4461E-DA4B-4B03-8F83-603EACADB26F}" presName="space" presStyleCnt="0"/>
      <dgm:spPr/>
    </dgm:pt>
    <dgm:pt modelId="{8B23877D-D8EB-4ED2-B89D-43C8ADBAB474}" type="pres">
      <dgm:prSet presAssocID="{1191068E-6985-4917-BF0B-A6DD0A814C69}" presName="composite" presStyleCnt="0"/>
      <dgm:spPr/>
    </dgm:pt>
    <dgm:pt modelId="{26494EB0-F4F8-4818-A0D1-B38230815773}" type="pres">
      <dgm:prSet presAssocID="{1191068E-6985-4917-BF0B-A6DD0A814C69}" presName="LShape" presStyleLbl="alignNode1" presStyleIdx="2" presStyleCnt="5"/>
      <dgm:spPr/>
    </dgm:pt>
    <dgm:pt modelId="{A5465B67-0D07-4A1D-A565-1F68620B8524}" type="pres">
      <dgm:prSet presAssocID="{1191068E-6985-4917-BF0B-A6DD0A814C6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59AB27-BE71-47E0-B16C-1AC2BA3F68E1}" type="pres">
      <dgm:prSet presAssocID="{1191068E-6985-4917-BF0B-A6DD0A814C69}" presName="Triangle" presStyleLbl="alignNode1" presStyleIdx="3" presStyleCnt="5"/>
      <dgm:spPr/>
    </dgm:pt>
    <dgm:pt modelId="{B0C8643F-50F3-4D4C-B89F-70CAA5B9F599}" type="pres">
      <dgm:prSet presAssocID="{9B05BD18-8E55-4152-9943-DF42DF5694A9}" presName="sibTrans" presStyleCnt="0"/>
      <dgm:spPr/>
    </dgm:pt>
    <dgm:pt modelId="{7B219876-30EE-41F2-8843-79D854B89F28}" type="pres">
      <dgm:prSet presAssocID="{9B05BD18-8E55-4152-9943-DF42DF5694A9}" presName="space" presStyleCnt="0"/>
      <dgm:spPr/>
    </dgm:pt>
    <dgm:pt modelId="{6C66EB89-F154-47E4-9F54-AB4DCE1D2D3A}" type="pres">
      <dgm:prSet presAssocID="{D4EF623D-BAA2-4EF8-B6FE-3AE538A4581F}" presName="composite" presStyleCnt="0"/>
      <dgm:spPr/>
    </dgm:pt>
    <dgm:pt modelId="{689EA0DF-D8DC-4CC4-865E-590C10F9DF9E}" type="pres">
      <dgm:prSet presAssocID="{D4EF623D-BAA2-4EF8-B6FE-3AE538A4581F}" presName="LShape" presStyleLbl="alignNode1" presStyleIdx="4" presStyleCnt="5"/>
      <dgm:spPr/>
    </dgm:pt>
    <dgm:pt modelId="{4EB8742B-F9F1-4B7C-83D3-E5DF55CDA94B}" type="pres">
      <dgm:prSet presAssocID="{D4EF623D-BAA2-4EF8-B6FE-3AE538A4581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2EBD5B-1551-4812-B2A9-B91F3039DDF4}" srcId="{20F7BA53-843E-45D3-B675-5D906D3AB8ED}" destId="{D4EF623D-BAA2-4EF8-B6FE-3AE538A4581F}" srcOrd="2" destOrd="0" parTransId="{88958467-EA0F-49B9-ADE3-26C0C299FA30}" sibTransId="{DF2FA724-F6DA-425B-B1D3-287372154F31}"/>
    <dgm:cxn modelId="{4AEE580D-2119-47D8-AB9C-F4087FE07235}" type="presOf" srcId="{C0D930B2-F08E-44FE-8736-748A8FBF92FF}" destId="{FCC8E8CE-2804-4359-9788-7B73A8EA52A3}" srcOrd="0" destOrd="0" presId="urn:microsoft.com/office/officeart/2009/3/layout/StepUpProcess"/>
    <dgm:cxn modelId="{EA689410-6F23-4CD1-BA45-E5F30EAD2021}" type="presOf" srcId="{1191068E-6985-4917-BF0B-A6DD0A814C69}" destId="{A5465B67-0D07-4A1D-A565-1F68620B8524}" srcOrd="0" destOrd="0" presId="urn:microsoft.com/office/officeart/2009/3/layout/StepUpProcess"/>
    <dgm:cxn modelId="{848C99E3-6045-4215-AC0E-82EFEEB35136}" type="presOf" srcId="{D4EF623D-BAA2-4EF8-B6FE-3AE538A4581F}" destId="{4EB8742B-F9F1-4B7C-83D3-E5DF55CDA94B}" srcOrd="0" destOrd="0" presId="urn:microsoft.com/office/officeart/2009/3/layout/StepUpProcess"/>
    <dgm:cxn modelId="{485E0DA8-676B-4192-9804-3569BF8A7BC6}" srcId="{20F7BA53-843E-45D3-B675-5D906D3AB8ED}" destId="{1191068E-6985-4917-BF0B-A6DD0A814C69}" srcOrd="1" destOrd="0" parTransId="{85A2B63C-FA8E-488C-B2C8-07B5162D1131}" sibTransId="{9B05BD18-8E55-4152-9943-DF42DF5694A9}"/>
    <dgm:cxn modelId="{DB793CAE-656C-42D5-A3DD-65174D51DA39}" srcId="{20F7BA53-843E-45D3-B675-5D906D3AB8ED}" destId="{C0D930B2-F08E-44FE-8736-748A8FBF92FF}" srcOrd="0" destOrd="0" parTransId="{22DA813B-C133-4EDE-A042-6A9071C251AC}" sibTransId="{EEA4461E-DA4B-4B03-8F83-603EACADB26F}"/>
    <dgm:cxn modelId="{ABA2BAB6-1382-43E9-AE8B-AAB4169A2A00}" type="presOf" srcId="{20F7BA53-843E-45D3-B675-5D906D3AB8ED}" destId="{E8E09AEB-0D72-477C-8171-0C976A32CAF4}" srcOrd="0" destOrd="0" presId="urn:microsoft.com/office/officeart/2009/3/layout/StepUpProcess"/>
    <dgm:cxn modelId="{8E778923-D293-4BE9-B6F6-9A9E27D7C657}" type="presParOf" srcId="{E8E09AEB-0D72-477C-8171-0C976A32CAF4}" destId="{80495685-4714-485B-969E-38128D75BF1D}" srcOrd="0" destOrd="0" presId="urn:microsoft.com/office/officeart/2009/3/layout/StepUpProcess"/>
    <dgm:cxn modelId="{63CAD73C-267D-434F-A10A-FCBB924A8FF6}" type="presParOf" srcId="{80495685-4714-485B-969E-38128D75BF1D}" destId="{F2740C0C-4020-4C14-8FE2-3B0C3F125150}" srcOrd="0" destOrd="0" presId="urn:microsoft.com/office/officeart/2009/3/layout/StepUpProcess"/>
    <dgm:cxn modelId="{3AA3A5DF-70A7-48EE-B3D1-E8D0D1C20727}" type="presParOf" srcId="{80495685-4714-485B-969E-38128D75BF1D}" destId="{FCC8E8CE-2804-4359-9788-7B73A8EA52A3}" srcOrd="1" destOrd="0" presId="urn:microsoft.com/office/officeart/2009/3/layout/StepUpProcess"/>
    <dgm:cxn modelId="{13113C63-C52E-4D70-941C-3D96BEE9F02A}" type="presParOf" srcId="{80495685-4714-485B-969E-38128D75BF1D}" destId="{055F25EA-E15C-4BFE-9701-3D34E22D3CF6}" srcOrd="2" destOrd="0" presId="urn:microsoft.com/office/officeart/2009/3/layout/StepUpProcess"/>
    <dgm:cxn modelId="{F444C993-4DDA-46CF-8500-AD61D5043209}" type="presParOf" srcId="{E8E09AEB-0D72-477C-8171-0C976A32CAF4}" destId="{A2DC9850-ECE0-43BC-BDF0-A3F0CD0ED77D}" srcOrd="1" destOrd="0" presId="urn:microsoft.com/office/officeart/2009/3/layout/StepUpProcess"/>
    <dgm:cxn modelId="{D739011B-F7E1-480B-9A13-ABA5A68EBA9A}" type="presParOf" srcId="{A2DC9850-ECE0-43BC-BDF0-A3F0CD0ED77D}" destId="{20662286-C460-4D26-966D-1F6AF828B914}" srcOrd="0" destOrd="0" presId="urn:microsoft.com/office/officeart/2009/3/layout/StepUpProcess"/>
    <dgm:cxn modelId="{83D3239C-B9B1-43AC-A684-AE026599ADE4}" type="presParOf" srcId="{E8E09AEB-0D72-477C-8171-0C976A32CAF4}" destId="{8B23877D-D8EB-4ED2-B89D-43C8ADBAB474}" srcOrd="2" destOrd="0" presId="urn:microsoft.com/office/officeart/2009/3/layout/StepUpProcess"/>
    <dgm:cxn modelId="{36EB2AAD-EF2D-46A5-9A90-AB2409901078}" type="presParOf" srcId="{8B23877D-D8EB-4ED2-B89D-43C8ADBAB474}" destId="{26494EB0-F4F8-4818-A0D1-B38230815773}" srcOrd="0" destOrd="0" presId="urn:microsoft.com/office/officeart/2009/3/layout/StepUpProcess"/>
    <dgm:cxn modelId="{EF90E01A-A1A9-4C95-81AA-03F1DE9167BA}" type="presParOf" srcId="{8B23877D-D8EB-4ED2-B89D-43C8ADBAB474}" destId="{A5465B67-0D07-4A1D-A565-1F68620B8524}" srcOrd="1" destOrd="0" presId="urn:microsoft.com/office/officeart/2009/3/layout/StepUpProcess"/>
    <dgm:cxn modelId="{5D37E0EC-9BAF-4ABA-8D49-181DBD3A87C1}" type="presParOf" srcId="{8B23877D-D8EB-4ED2-B89D-43C8ADBAB474}" destId="{5359AB27-BE71-47E0-B16C-1AC2BA3F68E1}" srcOrd="2" destOrd="0" presId="urn:microsoft.com/office/officeart/2009/3/layout/StepUpProcess"/>
    <dgm:cxn modelId="{D896214D-0D67-4EB1-89EE-A4C3A80493E3}" type="presParOf" srcId="{E8E09AEB-0D72-477C-8171-0C976A32CAF4}" destId="{B0C8643F-50F3-4D4C-B89F-70CAA5B9F599}" srcOrd="3" destOrd="0" presId="urn:microsoft.com/office/officeart/2009/3/layout/StepUpProcess"/>
    <dgm:cxn modelId="{56F60BC1-2210-47E1-9687-8690485736E8}" type="presParOf" srcId="{B0C8643F-50F3-4D4C-B89F-70CAA5B9F599}" destId="{7B219876-30EE-41F2-8843-79D854B89F28}" srcOrd="0" destOrd="0" presId="urn:microsoft.com/office/officeart/2009/3/layout/StepUpProcess"/>
    <dgm:cxn modelId="{A4477D9E-19B8-4183-B72E-29FF964D2613}" type="presParOf" srcId="{E8E09AEB-0D72-477C-8171-0C976A32CAF4}" destId="{6C66EB89-F154-47E4-9F54-AB4DCE1D2D3A}" srcOrd="4" destOrd="0" presId="urn:microsoft.com/office/officeart/2009/3/layout/StepUpProcess"/>
    <dgm:cxn modelId="{E8595BAB-E9A3-4381-BBCE-D5DD0E54B2DB}" type="presParOf" srcId="{6C66EB89-F154-47E4-9F54-AB4DCE1D2D3A}" destId="{689EA0DF-D8DC-4CC4-865E-590C10F9DF9E}" srcOrd="0" destOrd="0" presId="urn:microsoft.com/office/officeart/2009/3/layout/StepUpProcess"/>
    <dgm:cxn modelId="{09642EC4-1B61-4C6B-8A24-0EC2B4C5A77B}" type="presParOf" srcId="{6C66EB89-F154-47E4-9F54-AB4DCE1D2D3A}" destId="{4EB8742B-F9F1-4B7C-83D3-E5DF55CDA9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730B-BAE6-4D60-8327-E75045A947D1}">
      <dsp:nvSpPr>
        <dsp:cNvPr id="0" name=""/>
        <dsp:cNvSpPr/>
      </dsp:nvSpPr>
      <dsp:spPr>
        <a:xfrm rot="16200000">
          <a:off x="-1553094" y="1557645"/>
          <a:ext cx="4712336" cy="159704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共賞</a:t>
          </a:r>
          <a:endParaRPr lang="en-US" altLang="zh-TW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才藝表演體驗文化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師生互動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培養默契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 rot="5400000">
        <a:off x="4552" y="942466"/>
        <a:ext cx="1597044" cy="2827402"/>
      </dsp:txXfrm>
    </dsp:sp>
    <dsp:sp modelId="{022DE47D-CB95-443E-90B8-D0752FDB6E84}">
      <dsp:nvSpPr>
        <dsp:cNvPr id="0" name=""/>
        <dsp:cNvSpPr/>
      </dsp:nvSpPr>
      <dsp:spPr>
        <a:xfrm rot="16200000">
          <a:off x="163728" y="1557645"/>
          <a:ext cx="4712336" cy="1597044"/>
        </a:xfrm>
        <a:prstGeom prst="flowChartManualOperati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共備</a:t>
          </a:r>
          <a:endParaRPr lang="en-US" altLang="zh-TW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教師團隊教授共備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7030A0"/>
              </a:solidFill>
            </a:rPr>
            <a:t>規劃群</a:t>
          </a:r>
          <a:endParaRPr lang="en-US" altLang="zh-TW" sz="2400" b="1" kern="1200" dirty="0" smtClean="0">
            <a:solidFill>
              <a:srgbClr val="7030A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70C0"/>
              </a:solidFill>
            </a:rPr>
            <a:t>技術群</a:t>
          </a:r>
          <a:endParaRPr lang="en-US" altLang="zh-TW" sz="2400" b="1" kern="1200" dirty="0" smtClean="0">
            <a:solidFill>
              <a:srgbClr val="0070C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教學群</a:t>
          </a:r>
          <a:endParaRPr lang="en-US" altLang="zh-TW" sz="2400" b="1" kern="1200" dirty="0" smtClean="0">
            <a:solidFill>
              <a:srgbClr val="FFFF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 rot="5400000">
        <a:off x="1721374" y="942466"/>
        <a:ext cx="1597044" cy="2827402"/>
      </dsp:txXfrm>
    </dsp:sp>
    <dsp:sp modelId="{62164FBE-499A-49D5-9BF5-C4858C35E9E3}">
      <dsp:nvSpPr>
        <dsp:cNvPr id="0" name=""/>
        <dsp:cNvSpPr/>
      </dsp:nvSpPr>
      <dsp:spPr>
        <a:xfrm rot="16200000">
          <a:off x="1880552" y="1557645"/>
          <a:ext cx="4712336" cy="1597044"/>
        </a:xfrm>
        <a:prstGeom prst="flowChartManualOperati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共學</a:t>
          </a:r>
          <a:endParaRPr lang="en-US" altLang="zh-TW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科技共學即時互動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7030A0"/>
              </a:solidFill>
            </a:rPr>
            <a:t>數據互動</a:t>
          </a:r>
          <a:endParaRPr lang="en-US" altLang="zh-TW" sz="2400" b="1" kern="1200" dirty="0" smtClean="0">
            <a:solidFill>
              <a:srgbClr val="7030A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7030A0"/>
              </a:solidFill>
            </a:rPr>
            <a:t>即時反饋</a:t>
          </a:r>
          <a:endParaRPr lang="zh-TW" altLang="en-US" sz="2800" kern="1200" dirty="0">
            <a:solidFill>
              <a:srgbClr val="7030A0"/>
            </a:solidFill>
          </a:endParaRPr>
        </a:p>
      </dsp:txBody>
      <dsp:txXfrm rot="5400000">
        <a:off x="3438198" y="942466"/>
        <a:ext cx="1597044" cy="2827402"/>
      </dsp:txXfrm>
    </dsp:sp>
    <dsp:sp modelId="{9BB3575A-AAD1-4A1C-96E1-A0E538829480}">
      <dsp:nvSpPr>
        <dsp:cNvPr id="0" name=""/>
        <dsp:cNvSpPr/>
      </dsp:nvSpPr>
      <dsp:spPr>
        <a:xfrm rot="16200000">
          <a:off x="3597375" y="1557645"/>
          <a:ext cx="4712336" cy="1597044"/>
        </a:xfrm>
        <a:prstGeom prst="flowChartManualOperation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rgbClr val="FF0000"/>
              </a:solidFill>
            </a:rPr>
            <a:t>共研</a:t>
          </a:r>
          <a:endParaRPr lang="en-US" altLang="zh-TW" sz="2600" b="1" kern="1200" dirty="0" smtClean="0">
            <a:solidFill>
              <a:srgbClr val="FF0000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專家共研議課精進</a:t>
          </a:r>
          <a:endParaRPr lang="en-US" altLang="zh-TW" sz="2400" b="1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>
            <a:solidFill>
              <a:srgbClr val="FFFF00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學科教研三校共好</a:t>
          </a:r>
          <a:endParaRPr lang="zh-TW" altLang="en-US" sz="2400" kern="1200" dirty="0">
            <a:solidFill>
              <a:srgbClr val="FF0000"/>
            </a:solidFill>
          </a:endParaRPr>
        </a:p>
      </dsp:txBody>
      <dsp:txXfrm rot="5400000">
        <a:off x="5155021" y="942466"/>
        <a:ext cx="1597044" cy="2827402"/>
      </dsp:txXfrm>
    </dsp:sp>
    <dsp:sp modelId="{CFE196D2-E243-41A5-B71F-614B9011EA0D}">
      <dsp:nvSpPr>
        <dsp:cNvPr id="0" name=""/>
        <dsp:cNvSpPr/>
      </dsp:nvSpPr>
      <dsp:spPr>
        <a:xfrm rot="16200000">
          <a:off x="5314198" y="1557645"/>
          <a:ext cx="4712336" cy="1597044"/>
        </a:xfrm>
        <a:prstGeom prst="flowChartManualOperati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879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</a:rPr>
            <a:t>共好</a:t>
          </a:r>
          <a:endParaRPr lang="zh-TW" altLang="en-US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學生好</a:t>
          </a: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smtClean="0"/>
            <a:t>老師好</a:t>
          </a:r>
          <a:endParaRPr lang="en-US" altLang="zh-TW" sz="2500" b="1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smtClean="0"/>
            <a:t>學校好</a:t>
          </a:r>
          <a:endParaRPr lang="en-US" altLang="zh-TW" sz="2500" b="1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/>
            <a:t>聯盟學校共好</a:t>
          </a:r>
          <a:endParaRPr lang="zh-TW" altLang="en-US" sz="2500" b="1" kern="1200" dirty="0"/>
        </a:p>
      </dsp:txBody>
      <dsp:txXfrm rot="5400000">
        <a:off x="6871844" y="942466"/>
        <a:ext cx="1597044" cy="282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D19E-453F-4478-A20E-C27F63CFAF1E}">
      <dsp:nvSpPr>
        <dsp:cNvPr id="0" name=""/>
        <dsp:cNvSpPr/>
      </dsp:nvSpPr>
      <dsp:spPr>
        <a:xfrm>
          <a:off x="2159407" y="1676196"/>
          <a:ext cx="1888019" cy="1716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志清</a:t>
          </a:r>
          <a:r>
            <a:rPr lang="en-US" altLang="zh-TW" sz="3800" kern="1200" dirty="0" smtClean="0"/>
            <a:t>I</a:t>
          </a:r>
          <a:r>
            <a:rPr lang="zh-TW" altLang="en-US" sz="3800" kern="1200" dirty="0" smtClean="0"/>
            <a:t> 共好</a:t>
          </a:r>
          <a:endParaRPr lang="zh-TW" altLang="en-US" sz="3800" kern="1200" dirty="0"/>
        </a:p>
      </dsp:txBody>
      <dsp:txXfrm>
        <a:off x="2435901" y="1927526"/>
        <a:ext cx="1335031" cy="1213531"/>
      </dsp:txXfrm>
    </dsp:sp>
    <dsp:sp modelId="{CA14B15B-068F-4EA0-A334-1C085967225C}">
      <dsp:nvSpPr>
        <dsp:cNvPr id="0" name=""/>
        <dsp:cNvSpPr/>
      </dsp:nvSpPr>
      <dsp:spPr>
        <a:xfrm rot="11700000">
          <a:off x="1033908" y="1894761"/>
          <a:ext cx="112013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EBA7-62E1-42FD-8F36-1983A70E3D21}">
      <dsp:nvSpPr>
        <dsp:cNvPr id="0" name=""/>
        <dsp:cNvSpPr/>
      </dsp:nvSpPr>
      <dsp:spPr>
        <a:xfrm>
          <a:off x="269403" y="1358011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e</a:t>
          </a:r>
          <a:r>
            <a:rPr lang="zh-TW" altLang="en-US" sz="4200" kern="1200" dirty="0" smtClean="0"/>
            <a:t>共賞</a:t>
          </a:r>
          <a:endParaRPr lang="zh-TW" altLang="en-US" sz="4200" kern="1200" dirty="0"/>
        </a:p>
      </dsp:txBody>
      <dsp:txXfrm>
        <a:off x="306124" y="1394732"/>
        <a:ext cx="1493735" cy="1180299"/>
      </dsp:txXfrm>
    </dsp:sp>
    <dsp:sp modelId="{00D8E503-9858-4D18-B48B-92CBB81CA4D1}">
      <dsp:nvSpPr>
        <dsp:cNvPr id="0" name=""/>
        <dsp:cNvSpPr/>
      </dsp:nvSpPr>
      <dsp:spPr>
        <a:xfrm rot="14700000">
          <a:off x="1865005" y="911073"/>
          <a:ext cx="118222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D7B7-548E-417B-944B-AB9A634A8A6E}">
      <dsp:nvSpPr>
        <dsp:cNvPr id="0" name=""/>
        <dsp:cNvSpPr/>
      </dsp:nvSpPr>
      <dsp:spPr>
        <a:xfrm>
          <a:off x="1422713" y="-16449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e</a:t>
          </a:r>
          <a:r>
            <a:rPr lang="zh-TW" altLang="en-US" sz="4200" kern="1200" dirty="0" smtClean="0"/>
            <a:t>共備</a:t>
          </a:r>
          <a:endParaRPr lang="zh-TW" altLang="en-US" sz="4200" kern="1200" dirty="0"/>
        </a:p>
      </dsp:txBody>
      <dsp:txXfrm>
        <a:off x="1459434" y="20272"/>
        <a:ext cx="1493735" cy="1180299"/>
      </dsp:txXfrm>
    </dsp:sp>
    <dsp:sp modelId="{AE8810BD-D639-4A70-8913-AE8E1E754059}">
      <dsp:nvSpPr>
        <dsp:cNvPr id="0" name=""/>
        <dsp:cNvSpPr/>
      </dsp:nvSpPr>
      <dsp:spPr>
        <a:xfrm rot="17700000">
          <a:off x="3159607" y="911073"/>
          <a:ext cx="118222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A693-246F-4DB8-B983-B344BDD6D0CB}">
      <dsp:nvSpPr>
        <dsp:cNvPr id="0" name=""/>
        <dsp:cNvSpPr/>
      </dsp:nvSpPr>
      <dsp:spPr>
        <a:xfrm>
          <a:off x="3216944" y="-16449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e</a:t>
          </a:r>
          <a:r>
            <a:rPr lang="zh-TW" altLang="en-US" sz="4200" kern="1200" dirty="0" smtClean="0"/>
            <a:t>共學</a:t>
          </a:r>
          <a:endParaRPr lang="zh-TW" altLang="en-US" sz="4200" kern="1200" dirty="0"/>
        </a:p>
      </dsp:txBody>
      <dsp:txXfrm>
        <a:off x="3253665" y="20272"/>
        <a:ext cx="1493735" cy="1180299"/>
      </dsp:txXfrm>
    </dsp:sp>
    <dsp:sp modelId="{0CE4035E-896C-4082-BAF9-62DE1552A10B}">
      <dsp:nvSpPr>
        <dsp:cNvPr id="0" name=""/>
        <dsp:cNvSpPr/>
      </dsp:nvSpPr>
      <dsp:spPr>
        <a:xfrm rot="20700000">
          <a:off x="4052793" y="1894761"/>
          <a:ext cx="112013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07312-1152-4364-B24C-3761208B78A8}">
      <dsp:nvSpPr>
        <dsp:cNvPr id="0" name=""/>
        <dsp:cNvSpPr/>
      </dsp:nvSpPr>
      <dsp:spPr>
        <a:xfrm>
          <a:off x="4370253" y="1358011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 smtClean="0"/>
            <a:t>e</a:t>
          </a:r>
          <a:r>
            <a:rPr lang="zh-TW" altLang="en-US" sz="4200" kern="1200" dirty="0" smtClean="0"/>
            <a:t>共研</a:t>
          </a:r>
          <a:endParaRPr lang="zh-TW" altLang="en-US" sz="4200" kern="1200" dirty="0"/>
        </a:p>
      </dsp:txBody>
      <dsp:txXfrm>
        <a:off x="4406974" y="1394732"/>
        <a:ext cx="1493735" cy="1180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0C0C-4020-4C14-8FE2-3B0C3F125150}">
      <dsp:nvSpPr>
        <dsp:cNvPr id="0" name=""/>
        <dsp:cNvSpPr/>
      </dsp:nvSpPr>
      <dsp:spPr>
        <a:xfrm rot="5400000">
          <a:off x="1191811" y="778575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8E8CE-2804-4359-9788-7B73A8EA52A3}">
      <dsp:nvSpPr>
        <dsp:cNvPr id="0" name=""/>
        <dsp:cNvSpPr/>
      </dsp:nvSpPr>
      <dsp:spPr>
        <a:xfrm>
          <a:off x="967553" y="1446505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rgbClr val="FF0000"/>
              </a:solidFill>
            </a:rPr>
            <a:t>大數據的科技系統</a:t>
          </a:r>
          <a:r>
            <a:rPr lang="en-US" altLang="zh-TW" sz="1700" kern="1200" dirty="0" smtClean="0"/>
            <a:t>~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共同教育科技系統</a:t>
          </a: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數據互動智慧課堂</a:t>
          </a:r>
          <a:endParaRPr lang="zh-TW" altLang="en-US" sz="1700" kern="1200" dirty="0"/>
        </a:p>
      </dsp:txBody>
      <dsp:txXfrm>
        <a:off x="967553" y="1446505"/>
        <a:ext cx="2018214" cy="1769083"/>
      </dsp:txXfrm>
    </dsp:sp>
    <dsp:sp modelId="{055F25EA-E15C-4BFE-9701-3D34E22D3CF6}">
      <dsp:nvSpPr>
        <dsp:cNvPr id="0" name=""/>
        <dsp:cNvSpPr/>
      </dsp:nvSpPr>
      <dsp:spPr>
        <a:xfrm>
          <a:off x="2604973" y="613995"/>
          <a:ext cx="380795" cy="380795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4EB0-F4F8-4818-A0D1-B38230815773}">
      <dsp:nvSpPr>
        <dsp:cNvPr id="0" name=""/>
        <dsp:cNvSpPr/>
      </dsp:nvSpPr>
      <dsp:spPr>
        <a:xfrm rot="5400000">
          <a:off x="3662500" y="167200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65B67-0D07-4A1D-A565-1F68620B8524}">
      <dsp:nvSpPr>
        <dsp:cNvPr id="0" name=""/>
        <dsp:cNvSpPr/>
      </dsp:nvSpPr>
      <dsp:spPr>
        <a:xfrm>
          <a:off x="3438243" y="835131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rgbClr val="FF0000"/>
              </a:solidFill>
            </a:rPr>
            <a:t>跨校教師共成長</a:t>
          </a:r>
          <a:r>
            <a:rPr lang="en-US" altLang="zh-TW" sz="1700" kern="1200" dirty="0" smtClean="0"/>
            <a:t>~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跨校智慧共備共研</a:t>
          </a: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創新教師專業成長</a:t>
          </a: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3438243" y="835131"/>
        <a:ext cx="2018214" cy="1769083"/>
      </dsp:txXfrm>
    </dsp:sp>
    <dsp:sp modelId="{5359AB27-BE71-47E0-B16C-1AC2BA3F68E1}">
      <dsp:nvSpPr>
        <dsp:cNvPr id="0" name=""/>
        <dsp:cNvSpPr/>
      </dsp:nvSpPr>
      <dsp:spPr>
        <a:xfrm>
          <a:off x="5075662" y="2621"/>
          <a:ext cx="380795" cy="380795"/>
        </a:xfrm>
        <a:prstGeom prst="triangle">
          <a:avLst>
            <a:gd name="adj" fmla="val 10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EA0DF-D8DC-4CC4-865E-590C10F9DF9E}">
      <dsp:nvSpPr>
        <dsp:cNvPr id="0" name=""/>
        <dsp:cNvSpPr/>
      </dsp:nvSpPr>
      <dsp:spPr>
        <a:xfrm rot="5400000">
          <a:off x="6133189" y="-444174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742B-F9F1-4B7C-83D3-E5DF55CDA94B}">
      <dsp:nvSpPr>
        <dsp:cNvPr id="0" name=""/>
        <dsp:cNvSpPr/>
      </dsp:nvSpPr>
      <dsp:spPr>
        <a:xfrm>
          <a:off x="5908932" y="223756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rgbClr val="FF0000"/>
              </a:solidFill>
            </a:rPr>
            <a:t>學生中心的課堂</a:t>
          </a:r>
          <a:r>
            <a:rPr lang="en-US" altLang="zh-TW" sz="1700" kern="1200" dirty="0" smtClean="0"/>
            <a:t>~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合作學習生生互動</a:t>
          </a: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即時統計回饋教學</a:t>
          </a:r>
          <a:endParaRPr lang="en-US" altLang="zh-TW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5908932" y="223756"/>
        <a:ext cx="2018214" cy="176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B11-04A1-4B3A-A8E5-69C273C6D445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AD01D-37D0-4233-8114-1846398454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8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C2B2-76A1-480C-8A75-F4F57A01E46F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5FA2-5C6C-4C02-8DEE-E1A079004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88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82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9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4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0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0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32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24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67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31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30" y="4134540"/>
            <a:ext cx="7772400" cy="1408281"/>
          </a:xfrm>
        </p:spPr>
        <p:txBody>
          <a:bodyPr anchor="b"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828" y="5772238"/>
            <a:ext cx="6858000" cy="766675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0" y="101220"/>
            <a:ext cx="6191794" cy="38039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524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5" y="1181663"/>
            <a:ext cx="1439215" cy="27234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55" y="1483199"/>
            <a:ext cx="1219989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16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4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258050" cy="1325563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97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14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03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0" name="群組 19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6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83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18" name="圖片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17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11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DB70-85A7-46D8-B61F-E45FC02BDC91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rgbClr val="FFFFCC"/>
            </a:gs>
            <a:gs pos="83000">
              <a:srgbClr val="FFFFCC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C1DEDB70-85A7-46D8-B61F-E45FC02BDC91}" type="datetimeFigureOut">
              <a:rPr lang="zh-TW" altLang="en-US" smtClean="0"/>
              <a:pPr/>
              <a:t>2017/10/24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4D0218EE-D5E2-4F26-AC83-7CA5ECD1AF7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7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hyperlink" Target="http://www.habook.com.tw/eTeaching/event/distancechinese/index_tw.html" TargetMode="Externa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375" y="0"/>
            <a:ext cx="7258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 smtClean="0">
                <a:solidFill>
                  <a:srgbClr val="7030A0"/>
                </a:solidFill>
              </a:rPr>
              <a:t/>
            </a:r>
            <a:br>
              <a:rPr lang="en-US" altLang="zh-TW" sz="6000" dirty="0" smtClean="0">
                <a:solidFill>
                  <a:srgbClr val="7030A0"/>
                </a:solidFill>
              </a:rPr>
            </a:br>
            <a:r>
              <a:rPr lang="zh-TW" altLang="en-US" sz="6000" dirty="0" smtClean="0">
                <a:solidFill>
                  <a:srgbClr val="7030A0"/>
                </a:solidFill>
              </a:rPr>
              <a:t>志</a:t>
            </a:r>
            <a:r>
              <a:rPr lang="zh-TW" altLang="en-US" sz="6000" dirty="0">
                <a:solidFill>
                  <a:srgbClr val="7030A0"/>
                </a:solidFill>
              </a:rPr>
              <a:t>清</a:t>
            </a:r>
            <a:r>
              <a:rPr lang="en-US" altLang="zh-TW" sz="6000" dirty="0">
                <a:solidFill>
                  <a:srgbClr val="7030A0"/>
                </a:solidFill>
              </a:rPr>
              <a:t>I</a:t>
            </a:r>
            <a:r>
              <a:rPr lang="zh-TW" altLang="en-US" sz="6000" dirty="0">
                <a:solidFill>
                  <a:srgbClr val="7030A0"/>
                </a:solidFill>
              </a:rPr>
              <a:t>共好</a:t>
            </a:r>
            <a:r>
              <a:rPr lang="en-US" altLang="zh-TW" sz="6000" dirty="0">
                <a:solidFill>
                  <a:srgbClr val="7030A0"/>
                </a:solidFill>
              </a:rPr>
              <a:t/>
            </a:r>
            <a:br>
              <a:rPr lang="en-US" altLang="zh-TW" sz="6000" dirty="0">
                <a:solidFill>
                  <a:srgbClr val="7030A0"/>
                </a:solidFill>
              </a:rPr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8025" y="1444624"/>
            <a:ext cx="8317230" cy="5413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5600" b="1" dirty="0" smtClean="0">
                <a:solidFill>
                  <a:srgbClr val="00B0F0"/>
                </a:solidFill>
              </a:rPr>
              <a:t>遠</a:t>
            </a:r>
            <a:r>
              <a:rPr lang="zh-TW" altLang="en-US" sz="5600" b="1" dirty="0">
                <a:solidFill>
                  <a:srgbClr val="00B0F0"/>
                </a:solidFill>
              </a:rPr>
              <a:t>距智慧教室聯盟五共模式</a:t>
            </a:r>
            <a:endParaRPr lang="en-US" altLang="zh-TW" sz="5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altLang="zh-TW" sz="60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altLang="zh-TW" sz="60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altLang="zh-TW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00B050"/>
                </a:solidFill>
              </a:rPr>
              <a:t>臺北市</a:t>
            </a:r>
            <a:r>
              <a:rPr lang="zh-TW" altLang="en-US" sz="3600" b="1" dirty="0">
                <a:solidFill>
                  <a:srgbClr val="00B050"/>
                </a:solidFill>
              </a:rPr>
              <a:t>志清國民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小學校長 李雪鳳</a:t>
            </a:r>
            <a:endParaRPr lang="en-US" altLang="zh-TW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solidFill>
                  <a:srgbClr val="00B050"/>
                </a:solidFill>
              </a:rPr>
              <a:t>2017</a:t>
            </a:r>
            <a:r>
              <a:rPr lang="zh-TW" altLang="en-US" sz="3200" dirty="0" smtClean="0">
                <a:solidFill>
                  <a:srgbClr val="00B050"/>
                </a:solidFill>
              </a:rPr>
              <a:t>年</a:t>
            </a:r>
            <a:r>
              <a:rPr lang="en-US" altLang="zh-TW" sz="3200" dirty="0" smtClean="0">
                <a:solidFill>
                  <a:srgbClr val="00B050"/>
                </a:solidFill>
              </a:rPr>
              <a:t>11</a:t>
            </a:r>
            <a:r>
              <a:rPr lang="zh-TW" altLang="en-US" sz="3200" dirty="0" smtClean="0">
                <a:solidFill>
                  <a:srgbClr val="00B050"/>
                </a:solidFill>
              </a:rPr>
              <a:t>月</a:t>
            </a:r>
            <a:r>
              <a:rPr lang="en-US" altLang="zh-TW" sz="3200" dirty="0" smtClean="0">
                <a:solidFill>
                  <a:srgbClr val="00B050"/>
                </a:solidFill>
              </a:rPr>
              <a:t>9</a:t>
            </a:r>
            <a:r>
              <a:rPr lang="zh-TW" altLang="en-US" sz="3200" dirty="0" smtClean="0">
                <a:solidFill>
                  <a:srgbClr val="00B050"/>
                </a:solidFill>
              </a:rPr>
              <a:t>日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02634" y="365126"/>
            <a:ext cx="7603436" cy="166245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智慧國際志清</a:t>
            </a:r>
            <a:r>
              <a:rPr lang="en-US" altLang="zh-TW" dirty="0" smtClean="0">
                <a:solidFill>
                  <a:srgbClr val="00B0F0"/>
                </a:solidFill>
              </a:rPr>
              <a:t/>
            </a:r>
            <a:br>
              <a:rPr lang="en-US" altLang="zh-TW" dirty="0" smtClean="0">
                <a:solidFill>
                  <a:srgbClr val="00B0F0"/>
                </a:solidFill>
              </a:rPr>
            </a:br>
            <a:r>
              <a:rPr lang="zh-TW" altLang="en-US" dirty="0" smtClean="0">
                <a:solidFill>
                  <a:srgbClr val="00B050"/>
                </a:solidFill>
              </a:rPr>
              <a:t>        </a:t>
            </a:r>
            <a:r>
              <a:rPr lang="zh-TW" altLang="en-US" dirty="0" smtClean="0">
                <a:solidFill>
                  <a:srgbClr val="00B050"/>
                </a:solidFill>
              </a:rPr>
              <a:t>歡迎蒞臨</a:t>
            </a:r>
            <a:r>
              <a:rPr lang="zh-TW" altLang="en-US" dirty="0" smtClean="0">
                <a:solidFill>
                  <a:srgbClr val="00B050"/>
                </a:solidFill>
              </a:rPr>
              <a:t>指導</a:t>
            </a: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14" y="2258183"/>
            <a:ext cx="6218737" cy="4351338"/>
          </a:xfrm>
        </p:spPr>
      </p:pic>
    </p:spTree>
    <p:extLst>
      <p:ext uri="{BB962C8B-B14F-4D97-AF65-F5344CB8AC3E}">
        <p14:creationId xmlns:p14="http://schemas.microsoft.com/office/powerpoint/2010/main" val="18113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</a:t>
            </a:r>
            <a:r>
              <a:rPr lang="zh-TW" altLang="en-US" b="1" dirty="0">
                <a:solidFill>
                  <a:srgbClr val="00B0F0"/>
                </a:solidFill>
              </a:rPr>
              <a:t>立足志清 放眼世界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1446689"/>
            <a:ext cx="3409950" cy="2557463"/>
          </a:xfrm>
        </p:spPr>
      </p:pic>
      <p:pic>
        <p:nvPicPr>
          <p:cNvPr id="1026" name="Picture 2" descr="E:\照片\智慧教室\E67F439A-3F0C-4039-B8A3-42D14C249A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4131560"/>
            <a:ext cx="2173868" cy="28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9362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兩岸</a:t>
            </a:r>
            <a:r>
              <a:rPr lang="zh-TW" altLang="en-US" sz="49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四地遠距智慧教室聯盟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7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緣起</a:t>
            </a:r>
            <a:r>
              <a:rPr lang="en-US" altLang="zh-TW" dirty="0" smtClean="0">
                <a:solidFill>
                  <a:srgbClr val="FF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" y="3480536"/>
            <a:ext cx="3886200" cy="291465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58" y="1825625"/>
            <a:ext cx="2448584" cy="4351338"/>
          </a:xfrm>
        </p:spPr>
      </p:pic>
      <p:sp>
        <p:nvSpPr>
          <p:cNvPr id="3" name="文字方塊 2"/>
          <p:cNvSpPr txBox="1"/>
          <p:nvPr/>
        </p:nvSpPr>
        <p:spPr>
          <a:xfrm>
            <a:off x="540327" y="2021378"/>
            <a:ext cx="38931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四所智慧學校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全球科技領導</a:t>
            </a:r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28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科技高峰論壇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51" y="941555"/>
            <a:ext cx="140208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11776" y="766909"/>
            <a:ext cx="8293677" cy="2281092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b="1" dirty="0">
                <a:solidFill>
                  <a:srgbClr val="FF0000"/>
                </a:solidFill>
              </a:rPr>
              <a:t>教育科技 </a:t>
            </a:r>
            <a:r>
              <a:rPr lang="en-US" altLang="zh-TW" sz="8800" dirty="0">
                <a:solidFill>
                  <a:srgbClr val="FF0000"/>
                </a:solidFill>
              </a:rPr>
              <a:t/>
            </a:r>
            <a:br>
              <a:rPr lang="en-US" altLang="zh-TW" sz="8800" dirty="0">
                <a:solidFill>
                  <a:srgbClr val="FF0000"/>
                </a:solidFill>
              </a:rPr>
            </a:br>
            <a:r>
              <a:rPr lang="zh-TW" altLang="en-US" sz="8800" b="1" dirty="0">
                <a:solidFill>
                  <a:srgbClr val="00B0F0"/>
                </a:solidFill>
              </a:rPr>
              <a:t>突破了時空藩籬</a:t>
            </a:r>
            <a:r>
              <a:rPr lang="en-US" altLang="zh-TW" sz="8800" dirty="0"/>
              <a:t/>
            </a:r>
            <a:br>
              <a:rPr lang="en-US" altLang="zh-TW" sz="8800" dirty="0"/>
            </a:br>
            <a:endParaRPr lang="zh-TW" altLang="en-US" sz="8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9" y="3208987"/>
            <a:ext cx="3886200" cy="291465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96369"/>
            <a:ext cx="3886200" cy="2914650"/>
          </a:xfrm>
        </p:spPr>
      </p:pic>
      <p:sp>
        <p:nvSpPr>
          <p:cNvPr id="9" name="文字方塊 8"/>
          <p:cNvSpPr txBox="1"/>
          <p:nvPr/>
        </p:nvSpPr>
        <p:spPr>
          <a:xfrm>
            <a:off x="1011381" y="2576945"/>
            <a:ext cx="275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1+1</a:t>
            </a:r>
            <a:r>
              <a:rPr lang="zh-TW" altLang="en-US" sz="3200" dirty="0" smtClean="0"/>
              <a:t>課堂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20146" y="5541819"/>
            <a:ext cx="2424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0+3</a:t>
            </a:r>
            <a:r>
              <a:rPr lang="zh-TW" altLang="en-US" sz="3200" dirty="0"/>
              <a:t>課堂</a:t>
            </a:r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144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98173" y="0"/>
            <a:ext cx="8845827" cy="5511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B0F0"/>
                </a:solidFill>
              </a:rPr>
              <a:t>大數據時代</a:t>
            </a:r>
            <a:endParaRPr lang="en-US" altLang="zh-TW" sz="9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zh-TW" altLang="en-US" sz="9600" dirty="0" smtClean="0"/>
              <a:t>的遠距教學課堂</a:t>
            </a:r>
            <a:endParaRPr lang="en-US" altLang="zh-TW" sz="9600" dirty="0" smtClean="0"/>
          </a:p>
          <a:p>
            <a:pPr marL="0" indent="0" algn="ctr">
              <a:buNone/>
            </a:pPr>
            <a:r>
              <a:rPr lang="zh-TW" altLang="en-US" sz="9600" b="1" dirty="0">
                <a:solidFill>
                  <a:srgbClr val="FF0000"/>
                </a:solidFill>
              </a:rPr>
              <a:t>即時</a:t>
            </a:r>
            <a:r>
              <a:rPr lang="zh-TW" altLang="en-US" sz="9600" b="1" dirty="0" smtClean="0">
                <a:solidFill>
                  <a:srgbClr val="FF0000"/>
                </a:solidFill>
              </a:rPr>
              <a:t>反饋</a:t>
            </a:r>
            <a:endParaRPr lang="en-US" altLang="zh-TW" sz="9600" dirty="0" smtClean="0"/>
          </a:p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7030A0"/>
                </a:solidFill>
              </a:rPr>
              <a:t>統計分析</a:t>
            </a:r>
            <a:endParaRPr lang="en-US" altLang="zh-TW" sz="9600" dirty="0" smtClean="0"/>
          </a:p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FFC000"/>
                </a:solidFill>
              </a:rPr>
              <a:t>回饋</a:t>
            </a:r>
            <a:r>
              <a:rPr lang="zh-TW" altLang="en-US" sz="9600" b="1" dirty="0">
                <a:solidFill>
                  <a:srgbClr val="FFC000"/>
                </a:solidFill>
              </a:rPr>
              <a:t>教學</a:t>
            </a:r>
            <a:endParaRPr lang="en-US" altLang="zh-TW" sz="96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4509" y="171162"/>
            <a:ext cx="79248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擴展視野</a:t>
            </a:r>
            <a:r>
              <a:rPr lang="en-US" altLang="zh-TW" dirty="0" smtClean="0"/>
              <a:t>~</a:t>
            </a:r>
            <a:r>
              <a:rPr lang="zh-TW" altLang="en-US" dirty="0" smtClean="0">
                <a:solidFill>
                  <a:srgbClr val="FF0000"/>
                </a:solidFill>
              </a:rPr>
              <a:t>跨校</a:t>
            </a:r>
            <a:r>
              <a:rPr lang="zh-TW" altLang="en-US" dirty="0">
                <a:solidFill>
                  <a:srgbClr val="FF0000"/>
                </a:solidFill>
              </a:rPr>
              <a:t>生生</a:t>
            </a:r>
            <a:r>
              <a:rPr lang="zh-TW" altLang="en-US" dirty="0" smtClean="0">
                <a:solidFill>
                  <a:srgbClr val="FF0000"/>
                </a:solidFill>
              </a:rPr>
              <a:t>互動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             師生互動、</a:t>
            </a:r>
            <a:r>
              <a:rPr lang="zh-TW" altLang="en-US" dirty="0">
                <a:solidFill>
                  <a:srgbClr val="FF0000"/>
                </a:solidFill>
              </a:rPr>
              <a:t>師師</a:t>
            </a:r>
            <a:r>
              <a:rPr lang="zh-TW" altLang="en-US" dirty="0" smtClean="0">
                <a:solidFill>
                  <a:srgbClr val="FF0000"/>
                </a:solidFill>
              </a:rPr>
              <a:t>互動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484544"/>
              </p:ext>
            </p:extLst>
          </p:nvPr>
        </p:nvGraphicFramePr>
        <p:xfrm>
          <a:off x="152400" y="1536064"/>
          <a:ext cx="8473440" cy="471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智慧強校  合作共好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93140"/>
              </p:ext>
            </p:extLst>
          </p:nvPr>
        </p:nvGraphicFramePr>
        <p:xfrm>
          <a:off x="121921" y="1676400"/>
          <a:ext cx="8900159" cy="499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5439"/>
                <a:gridCol w="2593042"/>
                <a:gridCol w="1462684"/>
                <a:gridCol w="1541992"/>
                <a:gridCol w="168700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聯盟名稱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參與學校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共學型態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學科領域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實施內容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兩岸四地遠距智慧教室聯盟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臺北志清國小</a:t>
                      </a:r>
                      <a:endParaRPr lang="en-US" altLang="zh-TW" sz="26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香港學生輔助會小學</a:t>
                      </a:r>
                      <a:endParaRPr lang="en-US" altLang="zh-TW" sz="26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廈門陽翟小學</a:t>
                      </a:r>
                      <a:endParaRPr lang="en-US" altLang="zh-TW" sz="26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成都師範銀都紫藤小學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1+1</a:t>
                      </a:r>
                    </a:p>
                    <a:p>
                      <a:pPr algn="ctr"/>
                      <a:r>
                        <a:rPr lang="en-US" altLang="zh-TW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0+3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中文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自然與生活科技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共賞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共備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共學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共研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solidFill>
                            <a:srgbClr val="CC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兩岸三地遠距智慧教室強校聯盟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CC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臺北志清國小</a:t>
                      </a:r>
                      <a:endParaRPr lang="en-US" altLang="zh-TW" sz="2600" dirty="0" smtClean="0">
                        <a:solidFill>
                          <a:srgbClr val="CC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CC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香港學生輔助會小學</a:t>
                      </a:r>
                      <a:endParaRPr lang="en-US" altLang="zh-TW" sz="2600" dirty="0" smtClean="0">
                        <a:solidFill>
                          <a:srgbClr val="CC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dirty="0" smtClean="0">
                          <a:solidFill>
                            <a:srgbClr val="CC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福州台江第三中心小學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1+2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中文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藝術與人文</a:t>
                      </a:r>
                      <a:endParaRPr lang="zh-TW" altLang="en-US" sz="2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共賞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共備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共學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共研</a:t>
                      </a:r>
                      <a:r>
                        <a:rPr lang="en-US" altLang="zh-TW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教研</a:t>
                      </a:r>
                      <a:endParaRPr lang="en-US" altLang="zh-TW" sz="2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6" y="77931"/>
            <a:ext cx="3886200" cy="291465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3" y="3151911"/>
            <a:ext cx="2447627" cy="4351337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89"/>
            <a:ext cx="4285673" cy="32142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8" y="0"/>
            <a:ext cx="4195982" cy="31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073" y="83127"/>
            <a:ext cx="7886700" cy="1020328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rgbClr val="FFC000"/>
                </a:solidFill>
                <a:hlinkClick r:id="rId3"/>
              </a:rPr>
              <a:t>International</a:t>
            </a:r>
            <a:endParaRPr lang="zh-TW" altLang="en-US" sz="60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9585076"/>
              </p:ext>
            </p:extLst>
          </p:nvPr>
        </p:nvGraphicFramePr>
        <p:xfrm>
          <a:off x="1773384" y="1014429"/>
          <a:ext cx="6206835" cy="337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2530964"/>
              </p:ext>
            </p:extLst>
          </p:nvPr>
        </p:nvGraphicFramePr>
        <p:xfrm>
          <a:off x="193965" y="3897699"/>
          <a:ext cx="8672944" cy="32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435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簡報1" id="{BEA83D81-4081-49F7-A0C3-CB19B45E5FF2}" vid="{785EE195-0C68-4BA3-8763-9A0CD42A664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2164</TotalTime>
  <Words>310</Words>
  <Application>Microsoft Office PowerPoint</Application>
  <PresentationFormat>如螢幕大小 (4:3)</PresentationFormat>
  <Paragraphs>108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 志清I共好 </vt:lpstr>
      <vt:lpstr>    立足志清 放眼世界</vt:lpstr>
      <vt:lpstr> 兩岸四地遠距智慧教室聯盟 緣起 </vt:lpstr>
      <vt:lpstr>教育科技  突破了時空藩籬 </vt:lpstr>
      <vt:lpstr>PowerPoint 簡報</vt:lpstr>
      <vt:lpstr>擴展視野~跨校生生互動                    師生互動、師師互動</vt:lpstr>
      <vt:lpstr>智慧強校  合作共好</vt:lpstr>
      <vt:lpstr>PowerPoint 簡報</vt:lpstr>
      <vt:lpstr>International</vt:lpstr>
      <vt:lpstr>智慧國際志清         歡迎蒞臨指導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蔡唯嶸</dc:creator>
  <cp:lastModifiedBy>李雪鳳</cp:lastModifiedBy>
  <cp:revision>200</cp:revision>
  <cp:lastPrinted>2017-09-14T12:17:33Z</cp:lastPrinted>
  <dcterms:created xsi:type="dcterms:W3CDTF">2016-09-02T02:36:36Z</dcterms:created>
  <dcterms:modified xsi:type="dcterms:W3CDTF">2017-10-24T13:08:02Z</dcterms:modified>
</cp:coreProperties>
</file>