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62" r:id="rId4"/>
    <p:sldId id="315" r:id="rId5"/>
    <p:sldId id="263" r:id="rId6"/>
    <p:sldId id="283" r:id="rId7"/>
    <p:sldId id="258" r:id="rId8"/>
    <p:sldId id="292" r:id="rId9"/>
    <p:sldId id="303" r:id="rId10"/>
    <p:sldId id="316" r:id="rId11"/>
    <p:sldId id="299" r:id="rId12"/>
    <p:sldId id="305" r:id="rId13"/>
    <p:sldId id="317" r:id="rId14"/>
    <p:sldId id="322" r:id="rId15"/>
    <p:sldId id="321" r:id="rId16"/>
    <p:sldId id="318" r:id="rId17"/>
    <p:sldId id="323" r:id="rId18"/>
    <p:sldId id="285" r:id="rId19"/>
    <p:sldId id="320" r:id="rId20"/>
    <p:sldId id="284" r:id="rId21"/>
    <p:sldId id="319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D1C"/>
    <a:srgbClr val="060F1E"/>
    <a:srgbClr val="061D35"/>
    <a:srgbClr val="061524"/>
    <a:srgbClr val="1B3043"/>
    <a:srgbClr val="081831"/>
    <a:srgbClr val="051023"/>
    <a:srgbClr val="0A1C34"/>
    <a:srgbClr val="FFFFFF"/>
    <a:srgbClr val="113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96" autoAdjust="0"/>
    <p:restoredTop sz="94660"/>
  </p:normalViewPr>
  <p:slideViewPr>
    <p:cSldViewPr snapToGrid="0">
      <p:cViewPr>
        <p:scale>
          <a:sx n="100" d="100"/>
          <a:sy n="100" d="100"/>
        </p:scale>
        <p:origin x="32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B2C38-442E-4A34-B087-99D2F692CCF9}" type="datetimeFigureOut">
              <a:rPr lang="zh-CN" altLang="en-US" smtClean="0"/>
              <a:pPr/>
              <a:t>2017/12/7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C8CD7-FFBC-403A-AAB7-CE7ABB3301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700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2772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4986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7801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4871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0344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589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12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6936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0870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0870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705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1673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079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3289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622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991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1342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5728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8593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856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6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2E29C6-0111-42B2-975B-ABC1085A3B42}" type="datetimeFigureOut">
              <a:rPr lang="zh-CN" altLang="en-US" smtClean="0"/>
              <a:pPr/>
              <a:t>2017/12/7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8D383-689C-46E9-A7EE-4BEEA1EBC01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533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2E29C6-0111-42B2-975B-ABC1085A3B42}" type="datetimeFigureOut">
              <a:rPr lang="zh-CN" altLang="en-US" smtClean="0"/>
              <a:pPr/>
              <a:t>2017/12/7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8D383-689C-46E9-A7EE-4BEEA1EBC01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324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E24D-E048-4BCA-AB6F-EDBD67B5F3E6}" type="datetimeFigureOut">
              <a:rPr lang="zh-CN" altLang="en-US" smtClean="0"/>
              <a:pPr/>
              <a:t>2017/12/7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EB9F-EB2F-437E-9B0C-BB39F432A87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139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9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CE24D-E048-4BCA-AB6F-EDBD67B5F3E6}" type="datetimeFigureOut">
              <a:rPr lang="zh-CN" altLang="en-US" smtClean="0"/>
              <a:pPr/>
              <a:t>2017/12/7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9EB9F-EB2F-437E-9B0C-BB39F432A87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90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5.pn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5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直接连接符 112"/>
          <p:cNvCxnSpPr/>
          <p:nvPr/>
        </p:nvCxnSpPr>
        <p:spPr>
          <a:xfrm>
            <a:off x="-529" y="3429000"/>
            <a:ext cx="6096528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>
            <a:off x="6096000" y="3443514"/>
            <a:ext cx="6096528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" name="[动画大师]_Oval 426"/>
          <p:cNvSpPr>
            <a:spLocks noChangeArrowheads="1"/>
          </p:cNvSpPr>
          <p:nvPr/>
        </p:nvSpPr>
        <p:spPr bwMode="auto">
          <a:xfrm>
            <a:off x="11688763" y="-160849"/>
            <a:ext cx="108000" cy="108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3" name="[动画大师]_Oval 426"/>
          <p:cNvSpPr>
            <a:spLocks noChangeArrowheads="1"/>
          </p:cNvSpPr>
          <p:nvPr/>
        </p:nvSpPr>
        <p:spPr bwMode="auto">
          <a:xfrm>
            <a:off x="11361738" y="-186249"/>
            <a:ext cx="72000" cy="72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4" name="[动画大师]_Oval 426"/>
          <p:cNvSpPr>
            <a:spLocks noChangeArrowheads="1"/>
          </p:cNvSpPr>
          <p:nvPr/>
        </p:nvSpPr>
        <p:spPr bwMode="auto">
          <a:xfrm>
            <a:off x="10993438" y="-192599"/>
            <a:ext cx="36000" cy="36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5" name="[动画大师]_Oval 426"/>
          <p:cNvSpPr>
            <a:spLocks noChangeArrowheads="1"/>
          </p:cNvSpPr>
          <p:nvPr/>
        </p:nvSpPr>
        <p:spPr bwMode="auto">
          <a:xfrm>
            <a:off x="10428288" y="-157674"/>
            <a:ext cx="25200" cy="252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6" name="[动画大师]_Oval 426"/>
          <p:cNvSpPr>
            <a:spLocks noChangeArrowheads="1"/>
          </p:cNvSpPr>
          <p:nvPr/>
        </p:nvSpPr>
        <p:spPr bwMode="auto">
          <a:xfrm>
            <a:off x="12084000" y="-164024"/>
            <a:ext cx="54000" cy="54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7" name="[动画大师]_Oval 426"/>
          <p:cNvSpPr>
            <a:spLocks noChangeArrowheads="1"/>
          </p:cNvSpPr>
          <p:nvPr/>
        </p:nvSpPr>
        <p:spPr bwMode="auto">
          <a:xfrm>
            <a:off x="10058350" y="-148149"/>
            <a:ext cx="90000" cy="90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8" name="[动画大师]_Oval 426"/>
          <p:cNvSpPr>
            <a:spLocks noChangeArrowheads="1"/>
          </p:cNvSpPr>
          <p:nvPr/>
        </p:nvSpPr>
        <p:spPr bwMode="auto">
          <a:xfrm>
            <a:off x="8960803" y="-198949"/>
            <a:ext cx="108000" cy="108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9" name="[动画大师]_Oval 426"/>
          <p:cNvSpPr>
            <a:spLocks noChangeArrowheads="1"/>
          </p:cNvSpPr>
          <p:nvPr/>
        </p:nvSpPr>
        <p:spPr bwMode="auto">
          <a:xfrm>
            <a:off x="-373745" y="3092057"/>
            <a:ext cx="72000" cy="72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0" name="[动画大师]_Oval 426"/>
          <p:cNvSpPr>
            <a:spLocks noChangeArrowheads="1"/>
          </p:cNvSpPr>
          <p:nvPr/>
        </p:nvSpPr>
        <p:spPr bwMode="auto">
          <a:xfrm>
            <a:off x="8265478" y="-230699"/>
            <a:ext cx="36000" cy="36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1" name="[动画大师]_Oval 426"/>
          <p:cNvSpPr>
            <a:spLocks noChangeArrowheads="1"/>
          </p:cNvSpPr>
          <p:nvPr/>
        </p:nvSpPr>
        <p:spPr bwMode="auto">
          <a:xfrm>
            <a:off x="7700328" y="-195774"/>
            <a:ext cx="25200" cy="252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2" name="[动画大师]_Oval 426"/>
          <p:cNvSpPr>
            <a:spLocks noChangeArrowheads="1"/>
          </p:cNvSpPr>
          <p:nvPr/>
        </p:nvSpPr>
        <p:spPr bwMode="auto">
          <a:xfrm>
            <a:off x="9356040" y="-202124"/>
            <a:ext cx="54000" cy="54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3" name="[动画大师]_Oval 426"/>
          <p:cNvSpPr>
            <a:spLocks noChangeArrowheads="1"/>
          </p:cNvSpPr>
          <p:nvPr/>
        </p:nvSpPr>
        <p:spPr bwMode="auto">
          <a:xfrm>
            <a:off x="7330390" y="-186249"/>
            <a:ext cx="90000" cy="90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4" name="[动画大师]_Oval 426"/>
          <p:cNvSpPr>
            <a:spLocks noChangeArrowheads="1"/>
          </p:cNvSpPr>
          <p:nvPr/>
        </p:nvSpPr>
        <p:spPr bwMode="auto">
          <a:xfrm>
            <a:off x="-335768" y="2389671"/>
            <a:ext cx="108000" cy="108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5" name="[动画大师]_Oval 426"/>
          <p:cNvSpPr>
            <a:spLocks noChangeArrowheads="1"/>
          </p:cNvSpPr>
          <p:nvPr/>
        </p:nvSpPr>
        <p:spPr bwMode="auto">
          <a:xfrm>
            <a:off x="6161088" y="-256099"/>
            <a:ext cx="72000" cy="72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6" name="[动画大师]_Oval 426"/>
          <p:cNvSpPr>
            <a:spLocks noChangeArrowheads="1"/>
          </p:cNvSpPr>
          <p:nvPr/>
        </p:nvSpPr>
        <p:spPr bwMode="auto">
          <a:xfrm>
            <a:off x="5792788" y="-262449"/>
            <a:ext cx="36000" cy="36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7" name="[动画大师]_Oval 426"/>
          <p:cNvSpPr>
            <a:spLocks noChangeArrowheads="1"/>
          </p:cNvSpPr>
          <p:nvPr/>
        </p:nvSpPr>
        <p:spPr bwMode="auto">
          <a:xfrm>
            <a:off x="5227638" y="-227524"/>
            <a:ext cx="25200" cy="252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8" name="[动画大师]_Oval 426"/>
          <p:cNvSpPr>
            <a:spLocks noChangeArrowheads="1"/>
          </p:cNvSpPr>
          <p:nvPr/>
        </p:nvSpPr>
        <p:spPr bwMode="auto">
          <a:xfrm>
            <a:off x="6883350" y="-233874"/>
            <a:ext cx="54000" cy="54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9" name="[动画大师]_Oval 426"/>
          <p:cNvSpPr>
            <a:spLocks noChangeArrowheads="1"/>
          </p:cNvSpPr>
          <p:nvPr/>
        </p:nvSpPr>
        <p:spPr bwMode="auto">
          <a:xfrm>
            <a:off x="-246563" y="1610801"/>
            <a:ext cx="90000" cy="90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0" name="[动画大师]_Oval 426"/>
          <p:cNvSpPr>
            <a:spLocks noChangeArrowheads="1"/>
          </p:cNvSpPr>
          <p:nvPr/>
        </p:nvSpPr>
        <p:spPr bwMode="auto">
          <a:xfrm>
            <a:off x="-334176" y="1000443"/>
            <a:ext cx="108000" cy="108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1" name="[动画大师]_Oval 426"/>
          <p:cNvSpPr>
            <a:spLocks noChangeArrowheads="1"/>
          </p:cNvSpPr>
          <p:nvPr/>
        </p:nvSpPr>
        <p:spPr bwMode="auto">
          <a:xfrm>
            <a:off x="3433128" y="-294199"/>
            <a:ext cx="72000" cy="72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2" name="[动画大师]_Oval 426"/>
          <p:cNvSpPr>
            <a:spLocks noChangeArrowheads="1"/>
          </p:cNvSpPr>
          <p:nvPr/>
        </p:nvSpPr>
        <p:spPr bwMode="auto">
          <a:xfrm>
            <a:off x="3064828" y="-300549"/>
            <a:ext cx="36000" cy="36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3" name="[动画大师]_Oval 426"/>
          <p:cNvSpPr>
            <a:spLocks noChangeArrowheads="1"/>
          </p:cNvSpPr>
          <p:nvPr/>
        </p:nvSpPr>
        <p:spPr bwMode="auto">
          <a:xfrm>
            <a:off x="2499678" y="-265624"/>
            <a:ext cx="25200" cy="252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4" name="[动画大师]_Oval 426"/>
          <p:cNvSpPr>
            <a:spLocks noChangeArrowheads="1"/>
          </p:cNvSpPr>
          <p:nvPr/>
        </p:nvSpPr>
        <p:spPr bwMode="auto">
          <a:xfrm>
            <a:off x="4155390" y="-271974"/>
            <a:ext cx="54000" cy="54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5" name="[动画大师]_Oval 426"/>
          <p:cNvSpPr>
            <a:spLocks noChangeArrowheads="1"/>
          </p:cNvSpPr>
          <p:nvPr/>
        </p:nvSpPr>
        <p:spPr bwMode="auto">
          <a:xfrm>
            <a:off x="-365810" y="505901"/>
            <a:ext cx="90000" cy="90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6" name="[动画大师]_Oval 426"/>
          <p:cNvSpPr>
            <a:spLocks noChangeArrowheads="1"/>
          </p:cNvSpPr>
          <p:nvPr/>
        </p:nvSpPr>
        <p:spPr bwMode="auto">
          <a:xfrm>
            <a:off x="11180763" y="7168865"/>
            <a:ext cx="108000" cy="108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7" name="[动画大师]_Oval 426"/>
          <p:cNvSpPr>
            <a:spLocks noChangeArrowheads="1"/>
          </p:cNvSpPr>
          <p:nvPr/>
        </p:nvSpPr>
        <p:spPr bwMode="auto">
          <a:xfrm>
            <a:off x="10853738" y="7143465"/>
            <a:ext cx="72000" cy="72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8" name="[动画大师]_Oval 426"/>
          <p:cNvSpPr>
            <a:spLocks noChangeArrowheads="1"/>
          </p:cNvSpPr>
          <p:nvPr/>
        </p:nvSpPr>
        <p:spPr bwMode="auto">
          <a:xfrm>
            <a:off x="10485438" y="7137115"/>
            <a:ext cx="36000" cy="36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9" name="[动画大师]_Oval 426"/>
          <p:cNvSpPr>
            <a:spLocks noChangeArrowheads="1"/>
          </p:cNvSpPr>
          <p:nvPr/>
        </p:nvSpPr>
        <p:spPr bwMode="auto">
          <a:xfrm>
            <a:off x="9920288" y="7172040"/>
            <a:ext cx="25200" cy="252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0" name="[动画大师]_Oval 426"/>
          <p:cNvSpPr>
            <a:spLocks noChangeArrowheads="1"/>
          </p:cNvSpPr>
          <p:nvPr/>
        </p:nvSpPr>
        <p:spPr bwMode="auto">
          <a:xfrm>
            <a:off x="11576000" y="7165690"/>
            <a:ext cx="54000" cy="54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1" name="[动画大师]_Oval 426"/>
          <p:cNvSpPr>
            <a:spLocks noChangeArrowheads="1"/>
          </p:cNvSpPr>
          <p:nvPr/>
        </p:nvSpPr>
        <p:spPr bwMode="auto">
          <a:xfrm>
            <a:off x="9550350" y="7181565"/>
            <a:ext cx="90000" cy="90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2" name="[动画大师]_Oval 426"/>
          <p:cNvSpPr>
            <a:spLocks noChangeArrowheads="1"/>
          </p:cNvSpPr>
          <p:nvPr/>
        </p:nvSpPr>
        <p:spPr bwMode="auto">
          <a:xfrm>
            <a:off x="8452803" y="7130765"/>
            <a:ext cx="108000" cy="108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3" name="[动画大师]_Oval 426"/>
          <p:cNvSpPr>
            <a:spLocks noChangeArrowheads="1"/>
          </p:cNvSpPr>
          <p:nvPr/>
        </p:nvSpPr>
        <p:spPr bwMode="auto">
          <a:xfrm>
            <a:off x="8125778" y="7105365"/>
            <a:ext cx="72000" cy="72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4" name="[动画大师]_Oval 426"/>
          <p:cNvSpPr>
            <a:spLocks noChangeArrowheads="1"/>
          </p:cNvSpPr>
          <p:nvPr/>
        </p:nvSpPr>
        <p:spPr bwMode="auto">
          <a:xfrm>
            <a:off x="7757478" y="7099015"/>
            <a:ext cx="36000" cy="36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5" name="[动画大师]_Oval 426"/>
          <p:cNvSpPr>
            <a:spLocks noChangeArrowheads="1"/>
          </p:cNvSpPr>
          <p:nvPr/>
        </p:nvSpPr>
        <p:spPr bwMode="auto">
          <a:xfrm>
            <a:off x="7192328" y="7133940"/>
            <a:ext cx="25200" cy="252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6" name="[动画大师]_Oval 426"/>
          <p:cNvSpPr>
            <a:spLocks noChangeArrowheads="1"/>
          </p:cNvSpPr>
          <p:nvPr/>
        </p:nvSpPr>
        <p:spPr bwMode="auto">
          <a:xfrm>
            <a:off x="8848040" y="7127590"/>
            <a:ext cx="54000" cy="54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7" name="[动画大师]_Oval 426"/>
          <p:cNvSpPr>
            <a:spLocks noChangeArrowheads="1"/>
          </p:cNvSpPr>
          <p:nvPr/>
        </p:nvSpPr>
        <p:spPr bwMode="auto">
          <a:xfrm>
            <a:off x="6822390" y="7143465"/>
            <a:ext cx="90000" cy="90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8" name="[动画大师]_Oval 426"/>
          <p:cNvSpPr>
            <a:spLocks noChangeArrowheads="1"/>
          </p:cNvSpPr>
          <p:nvPr/>
        </p:nvSpPr>
        <p:spPr bwMode="auto">
          <a:xfrm>
            <a:off x="5980113" y="7099015"/>
            <a:ext cx="108000" cy="108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9" name="[动画大师]_Oval 426"/>
          <p:cNvSpPr>
            <a:spLocks noChangeArrowheads="1"/>
          </p:cNvSpPr>
          <p:nvPr/>
        </p:nvSpPr>
        <p:spPr bwMode="auto">
          <a:xfrm>
            <a:off x="5653088" y="7073615"/>
            <a:ext cx="72000" cy="72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0" name="[动画大师]_Oval 426"/>
          <p:cNvSpPr>
            <a:spLocks noChangeArrowheads="1"/>
          </p:cNvSpPr>
          <p:nvPr/>
        </p:nvSpPr>
        <p:spPr bwMode="auto">
          <a:xfrm>
            <a:off x="5284788" y="7067265"/>
            <a:ext cx="36000" cy="36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1" name="[动画大师]_Oval 426"/>
          <p:cNvSpPr>
            <a:spLocks noChangeArrowheads="1"/>
          </p:cNvSpPr>
          <p:nvPr/>
        </p:nvSpPr>
        <p:spPr bwMode="auto">
          <a:xfrm>
            <a:off x="4719638" y="7102190"/>
            <a:ext cx="25200" cy="252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2" name="[动画大师]_Oval 426"/>
          <p:cNvSpPr>
            <a:spLocks noChangeArrowheads="1"/>
          </p:cNvSpPr>
          <p:nvPr/>
        </p:nvSpPr>
        <p:spPr bwMode="auto">
          <a:xfrm>
            <a:off x="6375350" y="7095840"/>
            <a:ext cx="54000" cy="54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3" name="[动画大师]_Oval 426"/>
          <p:cNvSpPr>
            <a:spLocks noChangeArrowheads="1"/>
          </p:cNvSpPr>
          <p:nvPr/>
        </p:nvSpPr>
        <p:spPr bwMode="auto">
          <a:xfrm>
            <a:off x="4349700" y="7111715"/>
            <a:ext cx="90000" cy="90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4" name="[动画大师]_Oval 426"/>
          <p:cNvSpPr>
            <a:spLocks noChangeArrowheads="1"/>
          </p:cNvSpPr>
          <p:nvPr/>
        </p:nvSpPr>
        <p:spPr bwMode="auto">
          <a:xfrm>
            <a:off x="3252153" y="7060915"/>
            <a:ext cx="108000" cy="108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5" name="[动画大师]_Oval 426"/>
          <p:cNvSpPr>
            <a:spLocks noChangeArrowheads="1"/>
          </p:cNvSpPr>
          <p:nvPr/>
        </p:nvSpPr>
        <p:spPr bwMode="auto">
          <a:xfrm>
            <a:off x="2925128" y="7035515"/>
            <a:ext cx="72000" cy="72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6" name="[动画大师]_Oval 426"/>
          <p:cNvSpPr>
            <a:spLocks noChangeArrowheads="1"/>
          </p:cNvSpPr>
          <p:nvPr/>
        </p:nvSpPr>
        <p:spPr bwMode="auto">
          <a:xfrm>
            <a:off x="2556828" y="7029165"/>
            <a:ext cx="36000" cy="36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7" name="[动画大师]_Oval 426"/>
          <p:cNvSpPr>
            <a:spLocks noChangeArrowheads="1"/>
          </p:cNvSpPr>
          <p:nvPr/>
        </p:nvSpPr>
        <p:spPr bwMode="auto">
          <a:xfrm>
            <a:off x="1991678" y="7064090"/>
            <a:ext cx="25200" cy="252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8" name="[动画大师]_Oval 426"/>
          <p:cNvSpPr>
            <a:spLocks noChangeArrowheads="1"/>
          </p:cNvSpPr>
          <p:nvPr/>
        </p:nvSpPr>
        <p:spPr bwMode="auto">
          <a:xfrm>
            <a:off x="3647390" y="7057740"/>
            <a:ext cx="54000" cy="54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9" name="[动画大师]_Oval 426"/>
          <p:cNvSpPr>
            <a:spLocks noChangeArrowheads="1"/>
          </p:cNvSpPr>
          <p:nvPr/>
        </p:nvSpPr>
        <p:spPr bwMode="auto">
          <a:xfrm>
            <a:off x="-397560" y="7016465"/>
            <a:ext cx="90000" cy="90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0" name="[动画大师]_Oval 426"/>
          <p:cNvSpPr>
            <a:spLocks noChangeArrowheads="1"/>
          </p:cNvSpPr>
          <p:nvPr/>
        </p:nvSpPr>
        <p:spPr bwMode="auto">
          <a:xfrm>
            <a:off x="12628563" y="2008311"/>
            <a:ext cx="108000" cy="108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1" name="[动画大师]_Oval 426"/>
          <p:cNvSpPr>
            <a:spLocks noChangeArrowheads="1"/>
          </p:cNvSpPr>
          <p:nvPr/>
        </p:nvSpPr>
        <p:spPr bwMode="auto">
          <a:xfrm>
            <a:off x="12766358" y="1700971"/>
            <a:ext cx="72000" cy="72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2" name="[动画大师]_Oval 426"/>
          <p:cNvSpPr>
            <a:spLocks noChangeArrowheads="1"/>
          </p:cNvSpPr>
          <p:nvPr/>
        </p:nvSpPr>
        <p:spPr bwMode="auto">
          <a:xfrm>
            <a:off x="12619038" y="1389821"/>
            <a:ext cx="36000" cy="36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3" name="[动画大师]_Oval 426"/>
          <p:cNvSpPr>
            <a:spLocks noChangeArrowheads="1"/>
          </p:cNvSpPr>
          <p:nvPr/>
        </p:nvSpPr>
        <p:spPr bwMode="auto">
          <a:xfrm>
            <a:off x="12640628" y="1028506"/>
            <a:ext cx="25200" cy="252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4" name="[动画大师]_Oval 426"/>
          <p:cNvSpPr>
            <a:spLocks noChangeArrowheads="1"/>
          </p:cNvSpPr>
          <p:nvPr/>
        </p:nvSpPr>
        <p:spPr bwMode="auto">
          <a:xfrm>
            <a:off x="12825680" y="2386136"/>
            <a:ext cx="54000" cy="54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5" name="[动画大师]_Oval 426"/>
          <p:cNvSpPr>
            <a:spLocks noChangeArrowheads="1"/>
          </p:cNvSpPr>
          <p:nvPr/>
        </p:nvSpPr>
        <p:spPr bwMode="auto">
          <a:xfrm>
            <a:off x="12644070" y="687511"/>
            <a:ext cx="90000" cy="90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6" name="[动画大师]_Oval 426"/>
          <p:cNvSpPr>
            <a:spLocks noChangeArrowheads="1"/>
          </p:cNvSpPr>
          <p:nvPr/>
        </p:nvSpPr>
        <p:spPr bwMode="auto">
          <a:xfrm>
            <a:off x="12520880" y="305876"/>
            <a:ext cx="54000" cy="54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7" name="[动画大师]_Oval 426"/>
          <p:cNvSpPr>
            <a:spLocks noChangeArrowheads="1"/>
          </p:cNvSpPr>
          <p:nvPr/>
        </p:nvSpPr>
        <p:spPr bwMode="auto">
          <a:xfrm>
            <a:off x="12476163" y="5386511"/>
            <a:ext cx="108000" cy="108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8" name="[动画大师]_Oval 426"/>
          <p:cNvSpPr>
            <a:spLocks noChangeArrowheads="1"/>
          </p:cNvSpPr>
          <p:nvPr/>
        </p:nvSpPr>
        <p:spPr bwMode="auto">
          <a:xfrm>
            <a:off x="12613958" y="5079171"/>
            <a:ext cx="72000" cy="72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9" name="[动画大师]_Oval 426"/>
          <p:cNvSpPr>
            <a:spLocks noChangeArrowheads="1"/>
          </p:cNvSpPr>
          <p:nvPr/>
        </p:nvSpPr>
        <p:spPr bwMode="auto">
          <a:xfrm>
            <a:off x="12466638" y="4768021"/>
            <a:ext cx="36000" cy="36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0" name="[动画大师]_Oval 426"/>
          <p:cNvSpPr>
            <a:spLocks noChangeArrowheads="1"/>
          </p:cNvSpPr>
          <p:nvPr/>
        </p:nvSpPr>
        <p:spPr bwMode="auto">
          <a:xfrm>
            <a:off x="12488228" y="4406706"/>
            <a:ext cx="25200" cy="252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1" name="[动画大师]_Oval 426"/>
          <p:cNvSpPr>
            <a:spLocks noChangeArrowheads="1"/>
          </p:cNvSpPr>
          <p:nvPr/>
        </p:nvSpPr>
        <p:spPr bwMode="auto">
          <a:xfrm>
            <a:off x="12673280" y="5764336"/>
            <a:ext cx="54000" cy="54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2" name="[动画大师]_Oval 426"/>
          <p:cNvSpPr>
            <a:spLocks noChangeArrowheads="1"/>
          </p:cNvSpPr>
          <p:nvPr/>
        </p:nvSpPr>
        <p:spPr bwMode="auto">
          <a:xfrm>
            <a:off x="12491670" y="4065711"/>
            <a:ext cx="90000" cy="90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3" name="[动画大师]_Oval 426"/>
          <p:cNvSpPr>
            <a:spLocks noChangeArrowheads="1"/>
          </p:cNvSpPr>
          <p:nvPr/>
        </p:nvSpPr>
        <p:spPr bwMode="auto">
          <a:xfrm>
            <a:off x="12368480" y="3684076"/>
            <a:ext cx="54000" cy="54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4" name="[动画大师]_Oval 426"/>
          <p:cNvSpPr>
            <a:spLocks noChangeArrowheads="1"/>
          </p:cNvSpPr>
          <p:nvPr/>
        </p:nvSpPr>
        <p:spPr bwMode="auto">
          <a:xfrm>
            <a:off x="-842346" y="2758511"/>
            <a:ext cx="108000" cy="108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5" name="[动画大师]_Oval 426"/>
          <p:cNvSpPr>
            <a:spLocks noChangeArrowheads="1"/>
          </p:cNvSpPr>
          <p:nvPr/>
        </p:nvSpPr>
        <p:spPr bwMode="auto">
          <a:xfrm>
            <a:off x="-704551" y="2451171"/>
            <a:ext cx="72000" cy="72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6" name="[动画大师]_Oval 426"/>
          <p:cNvSpPr>
            <a:spLocks noChangeArrowheads="1"/>
          </p:cNvSpPr>
          <p:nvPr/>
        </p:nvSpPr>
        <p:spPr bwMode="auto">
          <a:xfrm>
            <a:off x="-851871" y="2140021"/>
            <a:ext cx="36000" cy="36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7" name="[动画大师]_Oval 426"/>
          <p:cNvSpPr>
            <a:spLocks noChangeArrowheads="1"/>
          </p:cNvSpPr>
          <p:nvPr/>
        </p:nvSpPr>
        <p:spPr bwMode="auto">
          <a:xfrm>
            <a:off x="-830281" y="1778706"/>
            <a:ext cx="25200" cy="252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8" name="[动画大师]_Oval 426"/>
          <p:cNvSpPr>
            <a:spLocks noChangeArrowheads="1"/>
          </p:cNvSpPr>
          <p:nvPr/>
        </p:nvSpPr>
        <p:spPr bwMode="auto">
          <a:xfrm>
            <a:off x="-645229" y="3136336"/>
            <a:ext cx="54000" cy="54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9" name="[动画大师]_Oval 426"/>
          <p:cNvSpPr>
            <a:spLocks noChangeArrowheads="1"/>
          </p:cNvSpPr>
          <p:nvPr/>
        </p:nvSpPr>
        <p:spPr bwMode="auto">
          <a:xfrm>
            <a:off x="-826839" y="1437711"/>
            <a:ext cx="90000" cy="90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0" name="[动画大师]_Oval 426"/>
          <p:cNvSpPr>
            <a:spLocks noChangeArrowheads="1"/>
          </p:cNvSpPr>
          <p:nvPr/>
        </p:nvSpPr>
        <p:spPr bwMode="auto">
          <a:xfrm>
            <a:off x="-994746" y="6136711"/>
            <a:ext cx="108000" cy="108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1" name="[动画大师]_Oval 426"/>
          <p:cNvSpPr>
            <a:spLocks noChangeArrowheads="1"/>
          </p:cNvSpPr>
          <p:nvPr/>
        </p:nvSpPr>
        <p:spPr bwMode="auto">
          <a:xfrm>
            <a:off x="-856951" y="5829371"/>
            <a:ext cx="72000" cy="72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2" name="[动画大师]_Oval 426"/>
          <p:cNvSpPr>
            <a:spLocks noChangeArrowheads="1"/>
          </p:cNvSpPr>
          <p:nvPr/>
        </p:nvSpPr>
        <p:spPr bwMode="auto">
          <a:xfrm>
            <a:off x="-1004271" y="5518221"/>
            <a:ext cx="36000" cy="36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3" name="[动画大师]_Oval 426"/>
          <p:cNvSpPr>
            <a:spLocks noChangeArrowheads="1"/>
          </p:cNvSpPr>
          <p:nvPr/>
        </p:nvSpPr>
        <p:spPr bwMode="auto">
          <a:xfrm>
            <a:off x="-982681" y="5156906"/>
            <a:ext cx="25200" cy="252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4" name="[动画大师]_Oval 426"/>
          <p:cNvSpPr>
            <a:spLocks noChangeArrowheads="1"/>
          </p:cNvSpPr>
          <p:nvPr/>
        </p:nvSpPr>
        <p:spPr bwMode="auto">
          <a:xfrm>
            <a:off x="-797629" y="6514536"/>
            <a:ext cx="54000" cy="54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5" name="[动画大师]_Oval 426"/>
          <p:cNvSpPr>
            <a:spLocks noChangeArrowheads="1"/>
          </p:cNvSpPr>
          <p:nvPr/>
        </p:nvSpPr>
        <p:spPr bwMode="auto">
          <a:xfrm>
            <a:off x="-979239" y="4815911"/>
            <a:ext cx="90000" cy="90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6" name="[动画大师]_Oval 426"/>
          <p:cNvSpPr>
            <a:spLocks noChangeArrowheads="1"/>
          </p:cNvSpPr>
          <p:nvPr/>
        </p:nvSpPr>
        <p:spPr bwMode="auto">
          <a:xfrm>
            <a:off x="-1102429" y="4434276"/>
            <a:ext cx="54000" cy="54000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7" name="Oval 426"/>
          <p:cNvSpPr>
            <a:spLocks noChangeArrowheads="1"/>
          </p:cNvSpPr>
          <p:nvPr/>
        </p:nvSpPr>
        <p:spPr bwMode="auto">
          <a:xfrm>
            <a:off x="12390438" y="632901"/>
            <a:ext cx="108000" cy="108000"/>
          </a:xfrm>
          <a:prstGeom prst="ellipse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1" name="矩形 350"/>
          <p:cNvSpPr/>
          <p:nvPr/>
        </p:nvSpPr>
        <p:spPr>
          <a:xfrm>
            <a:off x="504825" y="1243690"/>
            <a:ext cx="11410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智慧課堂帶我們走進理想的課堂樣態</a:t>
            </a:r>
            <a:endParaRPr lang="zh-CN" altLang="en-US" sz="54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352" name="直接连接符 351"/>
          <p:cNvCxnSpPr/>
          <p:nvPr/>
        </p:nvCxnSpPr>
        <p:spPr>
          <a:xfrm>
            <a:off x="1752095" y="1096750"/>
            <a:ext cx="3736949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矩形 352"/>
          <p:cNvSpPr/>
          <p:nvPr/>
        </p:nvSpPr>
        <p:spPr>
          <a:xfrm rot="2700000">
            <a:off x="5767939" y="947507"/>
            <a:ext cx="298489" cy="298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54" name="直接连接符 353"/>
          <p:cNvCxnSpPr/>
          <p:nvPr/>
        </p:nvCxnSpPr>
        <p:spPr>
          <a:xfrm>
            <a:off x="6290539" y="1096750"/>
            <a:ext cx="3736949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直接连接符 354"/>
          <p:cNvCxnSpPr/>
          <p:nvPr/>
        </p:nvCxnSpPr>
        <p:spPr>
          <a:xfrm>
            <a:off x="2028021" y="2478695"/>
            <a:ext cx="8275393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krillex-Scary Monsters And Nice Sprit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689068" y="-979578"/>
            <a:ext cx="609600" cy="6096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BF796FE4-361A-4546-ABEB-F18F4FF45857}"/>
              </a:ext>
            </a:extLst>
          </p:cNvPr>
          <p:cNvSpPr/>
          <p:nvPr/>
        </p:nvSpPr>
        <p:spPr>
          <a:xfrm>
            <a:off x="5177926" y="5622269"/>
            <a:ext cx="1601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</a:rPr>
              <a:t>年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</a:rPr>
              <a:t>月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2" name="图片 14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  <p:sp>
        <p:nvSpPr>
          <p:cNvPr id="143" name="矩形 142">
            <a:extLst>
              <a:ext uri="{FF2B5EF4-FFF2-40B4-BE49-F238E27FC236}">
                <a16:creationId xmlns="" xmlns:a16="http://schemas.microsoft.com/office/drawing/2014/main" id="{BF796FE4-361A-4546-ABEB-F18F4FF45857}"/>
              </a:ext>
            </a:extLst>
          </p:cNvPr>
          <p:cNvSpPr/>
          <p:nvPr/>
        </p:nvSpPr>
        <p:spPr>
          <a:xfrm>
            <a:off x="4530226" y="4822169"/>
            <a:ext cx="3126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</a:rPr>
              <a:t>富錦市雙語學校     王永慶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1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2618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737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37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37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737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2252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13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3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3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3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81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192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92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92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192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2021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8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8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8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8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77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811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811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811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811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grpId="0" nodeType="withEffect">
                                  <p:stCondLst>
                                    <p:cond delay="27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744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744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744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744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grpId="0" nodeType="withEffect">
                                  <p:stCondLst>
                                    <p:cond delay="9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629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629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629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629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repeatCount="indefinite" fill="hold" grpId="0" nodeType="withEffect">
                                  <p:stCondLst>
                                    <p:cond delay="968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236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236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236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236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repeatCount="indefinite" fill="hold" grpId="0" nodeType="withEffect">
                                  <p:stCondLst>
                                    <p:cond delay="237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68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68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68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68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repeatCount="indefinite" fill="hold" grpId="0" nodeType="withEffect">
                                  <p:stCondLst>
                                    <p:cond delay="892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334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34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34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34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repeatCount="indefinite" fill="hold" grpId="0" nodeType="withEffect">
                                  <p:stCondLst>
                                    <p:cond delay="706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957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957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957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957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repeatCount="indefinite" fill="hold" grpId="0" nodeType="withEffect">
                                  <p:stCondLst>
                                    <p:cond delay="1441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701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701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701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701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repeatCount="indefinite" fill="hold" grpId="0" nodeType="withEffect">
                                  <p:stCondLst>
                                    <p:cond delay="764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695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695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695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695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528" repeatCount="indefinite" fill="hold" grpId="0" nodeType="withEffect">
                                  <p:stCondLst>
                                    <p:cond delay="1022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8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8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8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8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528" repeatCount="indefinite" fill="hold" grpId="0" nodeType="withEffect">
                                  <p:stCondLst>
                                    <p:cond delay="135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539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539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539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539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528" repeatCount="indefinite" fill="hold" grpId="0" nodeType="withEffect">
                                  <p:stCondLst>
                                    <p:cond delay="1447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324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324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324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324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528" repeatCount="indefinite" fill="hold" grpId="0" nodeType="withEffect">
                                  <p:stCondLst>
                                    <p:cond delay="618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47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47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47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47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528" repeatCount="indefinite" fill="hold" grpId="0" nodeType="withEffect">
                                  <p:stCondLst>
                                    <p:cond delay="2594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309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309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309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309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repeatCount="indefinite" fill="hold" grpId="0" nodeType="withEffect">
                                  <p:stCondLst>
                                    <p:cond delay="1766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505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505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505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505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528" repeatCount="indefinite" fill="hold" grpId="0" nodeType="withEffect">
                                  <p:stCondLst>
                                    <p:cond delay="2265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148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148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148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148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528" repeatCount="indefinite" fill="hold" grpId="0" nodeType="withEffect">
                                  <p:stCondLst>
                                    <p:cond delay="2784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587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587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587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587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528" repeatCount="indefinite" fill="hold" grpId="0" nodeType="withEffect">
                                  <p:stCondLst>
                                    <p:cond delay="993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978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978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978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978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528" repeatCount="indefinite" fill="hold" grpId="0" nodeType="withEffect">
                                  <p:stCondLst>
                                    <p:cond delay="1629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24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24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24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424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528" repeatCount="indefinite" fill="hold" grpId="0" nodeType="withEffect">
                                  <p:stCondLst>
                                    <p:cond delay="242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458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458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458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458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528" repeatCount="indefinite" fill="hold" grpId="0" nodeType="withEffect">
                                  <p:stCondLst>
                                    <p:cond delay="1903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4859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4859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859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859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528" repeatCount="indefinite" fill="hold" grpId="0" nodeType="withEffect">
                                  <p:stCondLst>
                                    <p:cond delay="123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3298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298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298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298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528" repeatCount="indefinite" fill="hold" grpId="0" nodeType="withEffect">
                                  <p:stCondLst>
                                    <p:cond delay="2881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615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615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615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615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528" repeatCount="indefinite" fill="hold" grpId="0" nodeType="withEffect">
                                  <p:stCondLst>
                                    <p:cond delay="344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78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78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78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78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528" repeatCount="indefinite" fill="hold" grpId="0" nodeType="withEffect">
                                  <p:stCondLst>
                                    <p:cond delay="277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4513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513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513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513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528" repeatCount="indefinite" fill="hold" grpId="0" nodeType="withEffect">
                                  <p:stCondLst>
                                    <p:cond delay="1861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549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549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549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549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528" repeatCount="indefinite" fill="hold" grpId="0" nodeType="withEffect">
                                  <p:stCondLst>
                                    <p:cond delay="1043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974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974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974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974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528" repeatCount="indefinite" fill="hold" grpId="0" nodeType="withEffect">
                                  <p:stCondLst>
                                    <p:cond delay="448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4414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4414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414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4414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528" repeatCount="indefinite" fill="hold" grpId="0" nodeType="withEffect">
                                  <p:stCondLst>
                                    <p:cond delay="144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3012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12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12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12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528" repeatCount="indefinite" fill="hold" grpId="0" nodeType="withEffect">
                                  <p:stCondLst>
                                    <p:cond delay="658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4278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278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4278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4278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528" repeatCount="indefinite" fill="hold" grpId="0" nodeType="withEffect">
                                  <p:stCondLst>
                                    <p:cond delay="2981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3866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866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866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866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528" repeatCount="indefinite" fill="hold" grpId="0" nodeType="withEffect">
                                  <p:stCondLst>
                                    <p:cond delay="391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258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258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258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258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3" presetClass="entr" presetSubtype="528" repeatCount="indefinite" fill="hold" grpId="0" nodeType="withEffect">
                                  <p:stCondLst>
                                    <p:cond delay="8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674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674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674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674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528" repeatCount="indefinite" fill="hold" grpId="0" nodeType="withEffect">
                                  <p:stCondLst>
                                    <p:cond delay="1036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466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466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466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466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3" presetClass="entr" presetSubtype="528" repeatCount="indefinite" fill="hold" grpId="0" nodeType="withEffect">
                                  <p:stCondLst>
                                    <p:cond delay="1643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3531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531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531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531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528" repeatCount="indefinite" fill="hold" grpId="0" nodeType="withEffect">
                                  <p:stCondLst>
                                    <p:cond delay="2769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326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6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6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6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3" presetClass="entr" presetSubtype="528" repeatCount="indefinite" fill="hold" grpId="0" nodeType="withEffect">
                                  <p:stCondLst>
                                    <p:cond delay="1615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3031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031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31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031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528" repeatCount="indefinite" fill="hold" grpId="0" nodeType="withEffect">
                                  <p:stCondLst>
                                    <p:cond delay="1219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3455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455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455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455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3" presetClass="entr" presetSubtype="528" repeatCount="indefinite" fill="hold" grpId="0" nodeType="withEffect">
                                  <p:stCondLst>
                                    <p:cond delay="2542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4132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4132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4132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4132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3" presetClass="entr" presetSubtype="528" repeatCount="indefinite" fill="hold" grpId="0" nodeType="withEffect">
                                  <p:stCondLst>
                                    <p:cond delay="2479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3564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564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564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564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3" presetClass="entr" presetSubtype="528" repeatCount="indefinite" fill="hold" grpId="0" nodeType="withEffect">
                                  <p:stCondLst>
                                    <p:cond delay="201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939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939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939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939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3" presetClass="entr" presetSubtype="528" repeatCount="indefinite" fill="hold" grpId="0" nodeType="withEffect">
                                  <p:stCondLst>
                                    <p:cond delay="2166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616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616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616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616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3" presetClass="entr" presetSubtype="528" repeatCount="indefinite" fill="hold" grpId="0" nodeType="withEffect">
                                  <p:stCondLst>
                                    <p:cond delay="299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4745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4745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4745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4745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3" presetClass="entr" presetSubtype="528" repeatCount="indefinite" fill="hold" grpId="0" nodeType="withEffect">
                                  <p:stCondLst>
                                    <p:cond delay="1019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188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188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188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188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3" presetClass="entr" presetSubtype="528" repeatCount="indefinite" fill="hold" grpId="0" nodeType="withEffect">
                                  <p:stCondLst>
                                    <p:cond delay="1486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3435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435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435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3435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3" presetClass="entr" presetSubtype="528" repeatCount="indefinite" fill="hold" grpId="0" nodeType="withEffect">
                                  <p:stCondLst>
                                    <p:cond delay="1239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773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773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773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773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3" presetClass="entr" presetSubtype="528" repeatCount="indefinite" fill="hold" grpId="0" nodeType="withEffect">
                                  <p:stCondLst>
                                    <p:cond delay="2086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3085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3085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085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085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3" presetClass="entr" presetSubtype="528" repeatCount="indefinite" fill="hold" grpId="0" nodeType="withEffect">
                                  <p:stCondLst>
                                    <p:cond delay="537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484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484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484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484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3" presetClass="entr" presetSubtype="528" repeatCount="indefinite" fill="hold" grpId="0" nodeType="withEffect">
                                  <p:stCondLst>
                                    <p:cond delay="1269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35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35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35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35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3" presetClass="entr" presetSubtype="528" repeatCount="indefinite" fill="hold" grpId="0" nodeType="withEffect">
                                  <p:stCondLst>
                                    <p:cond delay="163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373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373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373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373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3" presetClass="entr" presetSubtype="528" repeatCount="indefinite" fill="hold" grpId="0" nodeType="withEffect">
                                  <p:stCondLst>
                                    <p:cond delay="2444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3998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3998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3998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998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3" presetClass="entr" presetSubtype="528" repeatCount="indefinite" fill="hold" grpId="0" nodeType="withEffect">
                                  <p:stCondLst>
                                    <p:cond delay="1623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4353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353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353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4353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3" presetClass="entr" presetSubtype="528" repeatCount="indefinite" fill="hold" grpId="0" nodeType="withEffect">
                                  <p:stCondLst>
                                    <p:cond delay="1283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4665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4665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4665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4665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3" presetClass="entr" presetSubtype="528" repeatCount="indefinite" fill="hold" grpId="0" nodeType="withEffect">
                                  <p:stCondLst>
                                    <p:cond delay="1527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41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41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41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41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3" presetClass="entr" presetSubtype="528" repeatCount="indefinite" fill="hold" grpId="0" nodeType="withEffect">
                                  <p:stCondLst>
                                    <p:cond delay="683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4692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4692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4692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4692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3" presetClass="entr" presetSubtype="528" repeatCount="indefinite" fill="hold" grpId="0" nodeType="withEffect">
                                  <p:stCondLst>
                                    <p:cond delay="1858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3611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611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611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3611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3" presetClass="entr" presetSubtype="528" repeatCount="indefinite" fill="hold" grpId="0" nodeType="withEffect">
                                  <p:stCondLst>
                                    <p:cond delay="1469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3623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3623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623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3623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3" presetClass="entr" presetSubtype="528" repeatCount="indefinite" fill="hold" grpId="0" nodeType="withEffect">
                                  <p:stCondLst>
                                    <p:cond delay="2042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4094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4094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4094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4094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3" presetClass="entr" presetSubtype="528" repeatCount="indefinite" fill="hold" grpId="0" nodeType="withEffect">
                                  <p:stCondLst>
                                    <p:cond delay="266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4721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4721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4721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4721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23" presetClass="entr" presetSubtype="528" repeatCount="indefinite" fill="hold" grpId="0" nodeType="withEffect">
                                  <p:stCondLst>
                                    <p:cond delay="1112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4033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4033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4033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4033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3" presetClass="entr" presetSubtype="528" repeatCount="indefinite" fill="hold" grpId="0" nodeType="withEffect">
                                  <p:stCondLst>
                                    <p:cond delay="907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4585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4585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4585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4585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23" presetClass="entr" presetSubtype="528" repeatCount="indefinite" fill="hold" grpId="0" nodeType="withEffect">
                                  <p:stCondLst>
                                    <p:cond delay="879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4276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4276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4276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4276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3" presetClass="entr" presetSubtype="528" repeatCount="indefinite" fill="hold" grpId="0" nodeType="withEffect">
                                  <p:stCondLst>
                                    <p:cond delay="451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4719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4719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4719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4719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23" presetClass="entr" presetSubtype="528" repeatCount="indefinite" fill="hold" grpId="0" nodeType="withEffect">
                                  <p:stCondLst>
                                    <p:cond delay="1589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315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315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15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315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23" presetClass="entr" presetSubtype="528" repeatCount="indefinite" fill="hold" grpId="0" nodeType="withEffect">
                                  <p:stCondLst>
                                    <p:cond delay="67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4643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4643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4643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4643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5" presetID="23" presetClass="entr" presetSubtype="528" repeatCount="indefinite" fill="hold" grpId="0" nodeType="withEffect">
                                  <p:stCondLst>
                                    <p:cond delay="1754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3619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3619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619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619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23" presetClass="entr" presetSubtype="528" repeatCount="indefinite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888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888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888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888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23" presetClass="entr" presetSubtype="528" repeatCount="indefinite" fill="hold" grpId="0" nodeType="withEffect">
                                  <p:stCondLst>
                                    <p:cond delay="2628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799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799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799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799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presetID="23" presetClass="entr" presetSubtype="528" repeatCount="indefinite" fill="hold" grpId="0" nodeType="withEffect">
                                  <p:stCondLst>
                                    <p:cond delay="1434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978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978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978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978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9" presetID="23" presetClass="entr" presetSubtype="528" repeatCount="indefinite" fill="hold" grpId="0" nodeType="withEffect">
                                  <p:stCondLst>
                                    <p:cond delay="572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5519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519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519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519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23" presetClass="entr" presetSubtype="528" repeatCount="indefinite" fill="hold" grpId="0" nodeType="withEffect">
                                  <p:stCondLst>
                                    <p:cond delay="2052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4228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4228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4228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4228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1" presetID="23" presetClass="entr" presetSubtype="528" repeatCount="indefinite" fill="hold" grpId="0" nodeType="withEffect">
                                  <p:stCondLst>
                                    <p:cond delay="2242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416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416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416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416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grpId="0" nodeType="withEffect">
                                  <p:stCondLst>
                                    <p:cond delay="2242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6" presetClass="entr" presetSubtype="37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9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351" grpId="0"/>
      <p:bldP spid="3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图片 498"/>
          <p:cNvPicPr>
            <a:picLocks noChangeAspect="1"/>
          </p:cNvPicPr>
          <p:nvPr/>
        </p:nvPicPr>
        <p:blipFill rotWithShape="1">
          <a:blip r:embed="rId3" cstate="print"/>
          <a:srcRect b="46489"/>
          <a:stretch/>
        </p:blipFill>
        <p:spPr>
          <a:xfrm>
            <a:off x="208750" y="314659"/>
            <a:ext cx="877900" cy="580691"/>
          </a:xfrm>
          <a:prstGeom prst="rect">
            <a:avLst/>
          </a:prstGeom>
        </p:spPr>
      </p:pic>
      <p:sp>
        <p:nvSpPr>
          <p:cNvPr id="4" name="任意多边形 3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<p:cNvSpPr/>
          <p:nvPr/>
        </p:nvSpPr>
        <p:spPr>
          <a:xfrm>
            <a:off x="3711468" y="2648609"/>
            <a:ext cx="2209375" cy="1931404"/>
          </a:xfrm>
          <a:custGeom>
            <a:avLst/>
            <a:gdLst>
              <a:gd name="connsiteX0" fmla="*/ 998899 w 2169814"/>
              <a:gd name="connsiteY0" fmla="*/ 0 h 1874068"/>
              <a:gd name="connsiteX1" fmla="*/ 0 w 2169814"/>
              <a:gd name="connsiteY1" fmla="*/ 1720159 h 1874068"/>
              <a:gd name="connsiteX2" fmla="*/ 120713 w 2169814"/>
              <a:gd name="connsiteY2" fmla="*/ 1874068 h 1874068"/>
              <a:gd name="connsiteX3" fmla="*/ 2037030 w 2169814"/>
              <a:gd name="connsiteY3" fmla="*/ 1874068 h 1874068"/>
              <a:gd name="connsiteX4" fmla="*/ 2169814 w 2169814"/>
              <a:gd name="connsiteY4" fmla="*/ 1705070 h 1874068"/>
              <a:gd name="connsiteX5" fmla="*/ 1189022 w 2169814"/>
              <a:gd name="connsiteY5" fmla="*/ 9054 h 1874068"/>
              <a:gd name="connsiteX6" fmla="*/ 998899 w 2169814"/>
              <a:gd name="connsiteY6" fmla="*/ 0 h 1874068"/>
              <a:gd name="connsiteX0" fmla="*/ 998899 w 2169814"/>
              <a:gd name="connsiteY0" fmla="*/ 21247 h 1895315"/>
              <a:gd name="connsiteX1" fmla="*/ 0 w 2169814"/>
              <a:gd name="connsiteY1" fmla="*/ 1741406 h 1895315"/>
              <a:gd name="connsiteX2" fmla="*/ 120713 w 2169814"/>
              <a:gd name="connsiteY2" fmla="*/ 1895315 h 1895315"/>
              <a:gd name="connsiteX3" fmla="*/ 2037030 w 2169814"/>
              <a:gd name="connsiteY3" fmla="*/ 1895315 h 1895315"/>
              <a:gd name="connsiteX4" fmla="*/ 2169814 w 2169814"/>
              <a:gd name="connsiteY4" fmla="*/ 1726317 h 1895315"/>
              <a:gd name="connsiteX5" fmla="*/ 1189022 w 2169814"/>
              <a:gd name="connsiteY5" fmla="*/ 30301 h 1895315"/>
              <a:gd name="connsiteX6" fmla="*/ 998899 w 2169814"/>
              <a:gd name="connsiteY6" fmla="*/ 21247 h 1895315"/>
              <a:gd name="connsiteX0" fmla="*/ 998899 w 2169814"/>
              <a:gd name="connsiteY0" fmla="*/ 26590 h 1900658"/>
              <a:gd name="connsiteX1" fmla="*/ 0 w 2169814"/>
              <a:gd name="connsiteY1" fmla="*/ 1746749 h 1900658"/>
              <a:gd name="connsiteX2" fmla="*/ 120713 w 2169814"/>
              <a:gd name="connsiteY2" fmla="*/ 1900658 h 1900658"/>
              <a:gd name="connsiteX3" fmla="*/ 2037030 w 2169814"/>
              <a:gd name="connsiteY3" fmla="*/ 1900658 h 1900658"/>
              <a:gd name="connsiteX4" fmla="*/ 2169814 w 2169814"/>
              <a:gd name="connsiteY4" fmla="*/ 1731660 h 1900658"/>
              <a:gd name="connsiteX5" fmla="*/ 1189022 w 2169814"/>
              <a:gd name="connsiteY5" fmla="*/ 35644 h 1900658"/>
              <a:gd name="connsiteX6" fmla="*/ 998899 w 2169814"/>
              <a:gd name="connsiteY6" fmla="*/ 26590 h 1900658"/>
              <a:gd name="connsiteX0" fmla="*/ 998899 w 2169814"/>
              <a:gd name="connsiteY0" fmla="*/ 38632 h 1912700"/>
              <a:gd name="connsiteX1" fmla="*/ 0 w 2169814"/>
              <a:gd name="connsiteY1" fmla="*/ 1758791 h 1912700"/>
              <a:gd name="connsiteX2" fmla="*/ 120713 w 2169814"/>
              <a:gd name="connsiteY2" fmla="*/ 1912700 h 1912700"/>
              <a:gd name="connsiteX3" fmla="*/ 2037030 w 2169814"/>
              <a:gd name="connsiteY3" fmla="*/ 1912700 h 1912700"/>
              <a:gd name="connsiteX4" fmla="*/ 2169814 w 2169814"/>
              <a:gd name="connsiteY4" fmla="*/ 1743702 h 1912700"/>
              <a:gd name="connsiteX5" fmla="*/ 1189022 w 2169814"/>
              <a:gd name="connsiteY5" fmla="*/ 47686 h 1912700"/>
              <a:gd name="connsiteX6" fmla="*/ 998899 w 2169814"/>
              <a:gd name="connsiteY6" fmla="*/ 38632 h 1912700"/>
              <a:gd name="connsiteX0" fmla="*/ 998899 w 2169814"/>
              <a:gd name="connsiteY0" fmla="*/ 57326 h 1931394"/>
              <a:gd name="connsiteX1" fmla="*/ 0 w 2169814"/>
              <a:gd name="connsiteY1" fmla="*/ 1777485 h 1931394"/>
              <a:gd name="connsiteX2" fmla="*/ 120713 w 2169814"/>
              <a:gd name="connsiteY2" fmla="*/ 1931394 h 1931394"/>
              <a:gd name="connsiteX3" fmla="*/ 2037030 w 2169814"/>
              <a:gd name="connsiteY3" fmla="*/ 1931394 h 1931394"/>
              <a:gd name="connsiteX4" fmla="*/ 2169814 w 2169814"/>
              <a:gd name="connsiteY4" fmla="*/ 1762396 h 1931394"/>
              <a:gd name="connsiteX5" fmla="*/ 1189022 w 2169814"/>
              <a:gd name="connsiteY5" fmla="*/ 66380 h 1931394"/>
              <a:gd name="connsiteX6" fmla="*/ 998899 w 2169814"/>
              <a:gd name="connsiteY6" fmla="*/ 57326 h 1931394"/>
              <a:gd name="connsiteX0" fmla="*/ 1011272 w 2182187"/>
              <a:gd name="connsiteY0" fmla="*/ 57326 h 1931394"/>
              <a:gd name="connsiteX1" fmla="*/ 12373 w 2182187"/>
              <a:gd name="connsiteY1" fmla="*/ 1777485 h 1931394"/>
              <a:gd name="connsiteX2" fmla="*/ 133086 w 2182187"/>
              <a:gd name="connsiteY2" fmla="*/ 1931394 h 1931394"/>
              <a:gd name="connsiteX3" fmla="*/ 2049403 w 2182187"/>
              <a:gd name="connsiteY3" fmla="*/ 1931394 h 1931394"/>
              <a:gd name="connsiteX4" fmla="*/ 2182187 w 2182187"/>
              <a:gd name="connsiteY4" fmla="*/ 1762396 h 1931394"/>
              <a:gd name="connsiteX5" fmla="*/ 1201395 w 2182187"/>
              <a:gd name="connsiteY5" fmla="*/ 66380 h 1931394"/>
              <a:gd name="connsiteX6" fmla="*/ 1011272 w 2182187"/>
              <a:gd name="connsiteY6" fmla="*/ 57326 h 1931394"/>
              <a:gd name="connsiteX0" fmla="*/ 1016062 w 2186977"/>
              <a:gd name="connsiteY0" fmla="*/ 57326 h 1931394"/>
              <a:gd name="connsiteX1" fmla="*/ 17163 w 2186977"/>
              <a:gd name="connsiteY1" fmla="*/ 1777485 h 1931394"/>
              <a:gd name="connsiteX2" fmla="*/ 137876 w 2186977"/>
              <a:gd name="connsiteY2" fmla="*/ 1931394 h 1931394"/>
              <a:gd name="connsiteX3" fmla="*/ 2054193 w 2186977"/>
              <a:gd name="connsiteY3" fmla="*/ 1931394 h 1931394"/>
              <a:gd name="connsiteX4" fmla="*/ 2186977 w 2186977"/>
              <a:gd name="connsiteY4" fmla="*/ 1762396 h 1931394"/>
              <a:gd name="connsiteX5" fmla="*/ 1206185 w 2186977"/>
              <a:gd name="connsiteY5" fmla="*/ 66380 h 1931394"/>
              <a:gd name="connsiteX6" fmla="*/ 1016062 w 2186977"/>
              <a:gd name="connsiteY6" fmla="*/ 57326 h 1931394"/>
              <a:gd name="connsiteX0" fmla="*/ 1016062 w 2186977"/>
              <a:gd name="connsiteY0" fmla="*/ 57326 h 1931400"/>
              <a:gd name="connsiteX1" fmla="*/ 17163 w 2186977"/>
              <a:gd name="connsiteY1" fmla="*/ 1777485 h 1931400"/>
              <a:gd name="connsiteX2" fmla="*/ 137876 w 2186977"/>
              <a:gd name="connsiteY2" fmla="*/ 1931394 h 1931400"/>
              <a:gd name="connsiteX3" fmla="*/ 2054193 w 2186977"/>
              <a:gd name="connsiteY3" fmla="*/ 1931394 h 1931400"/>
              <a:gd name="connsiteX4" fmla="*/ 2186977 w 2186977"/>
              <a:gd name="connsiteY4" fmla="*/ 1762396 h 1931400"/>
              <a:gd name="connsiteX5" fmla="*/ 1206185 w 2186977"/>
              <a:gd name="connsiteY5" fmla="*/ 66380 h 1931400"/>
              <a:gd name="connsiteX6" fmla="*/ 1016062 w 2186977"/>
              <a:gd name="connsiteY6" fmla="*/ 57326 h 1931400"/>
              <a:gd name="connsiteX0" fmla="*/ 1016062 w 2209375"/>
              <a:gd name="connsiteY0" fmla="*/ 57326 h 1931404"/>
              <a:gd name="connsiteX1" fmla="*/ 17163 w 2209375"/>
              <a:gd name="connsiteY1" fmla="*/ 1777485 h 1931404"/>
              <a:gd name="connsiteX2" fmla="*/ 137876 w 2209375"/>
              <a:gd name="connsiteY2" fmla="*/ 1931394 h 1931404"/>
              <a:gd name="connsiteX3" fmla="*/ 2054193 w 2209375"/>
              <a:gd name="connsiteY3" fmla="*/ 1931394 h 1931404"/>
              <a:gd name="connsiteX4" fmla="*/ 2186977 w 2209375"/>
              <a:gd name="connsiteY4" fmla="*/ 1762396 h 1931404"/>
              <a:gd name="connsiteX5" fmla="*/ 1206185 w 2209375"/>
              <a:gd name="connsiteY5" fmla="*/ 66380 h 1931404"/>
              <a:gd name="connsiteX6" fmla="*/ 1016062 w 2209375"/>
              <a:gd name="connsiteY6" fmla="*/ 57326 h 193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9375" h="1931404">
                <a:moveTo>
                  <a:pt x="1016062" y="57326"/>
                </a:moveTo>
                <a:lnTo>
                  <a:pt x="17163" y="1777485"/>
                </a:lnTo>
                <a:cubicBezTo>
                  <a:pt x="-36152" y="1868019"/>
                  <a:pt x="43317" y="1928376"/>
                  <a:pt x="137876" y="1931394"/>
                </a:cubicBezTo>
                <a:lnTo>
                  <a:pt x="2054193" y="1931394"/>
                </a:lnTo>
                <a:cubicBezTo>
                  <a:pt x="2176917" y="1932400"/>
                  <a:pt x="2248340" y="1860978"/>
                  <a:pt x="2186977" y="1762396"/>
                </a:cubicBezTo>
                <a:lnTo>
                  <a:pt x="1206185" y="66380"/>
                </a:lnTo>
                <a:cubicBezTo>
                  <a:pt x="1163936" y="-6048"/>
                  <a:pt x="1061330" y="-33209"/>
                  <a:pt x="1016062" y="57326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<p:cNvSpPr/>
          <p:nvPr/>
        </p:nvSpPr>
        <p:spPr>
          <a:xfrm>
            <a:off x="9019771" y="2648609"/>
            <a:ext cx="2209375" cy="1931404"/>
          </a:xfrm>
          <a:custGeom>
            <a:avLst/>
            <a:gdLst>
              <a:gd name="connsiteX0" fmla="*/ 998899 w 2169814"/>
              <a:gd name="connsiteY0" fmla="*/ 0 h 1874068"/>
              <a:gd name="connsiteX1" fmla="*/ 0 w 2169814"/>
              <a:gd name="connsiteY1" fmla="*/ 1720159 h 1874068"/>
              <a:gd name="connsiteX2" fmla="*/ 120713 w 2169814"/>
              <a:gd name="connsiteY2" fmla="*/ 1874068 h 1874068"/>
              <a:gd name="connsiteX3" fmla="*/ 2037030 w 2169814"/>
              <a:gd name="connsiteY3" fmla="*/ 1874068 h 1874068"/>
              <a:gd name="connsiteX4" fmla="*/ 2169814 w 2169814"/>
              <a:gd name="connsiteY4" fmla="*/ 1705070 h 1874068"/>
              <a:gd name="connsiteX5" fmla="*/ 1189022 w 2169814"/>
              <a:gd name="connsiteY5" fmla="*/ 9054 h 1874068"/>
              <a:gd name="connsiteX6" fmla="*/ 998899 w 2169814"/>
              <a:gd name="connsiteY6" fmla="*/ 0 h 1874068"/>
              <a:gd name="connsiteX0" fmla="*/ 998899 w 2169814"/>
              <a:gd name="connsiteY0" fmla="*/ 21247 h 1895315"/>
              <a:gd name="connsiteX1" fmla="*/ 0 w 2169814"/>
              <a:gd name="connsiteY1" fmla="*/ 1741406 h 1895315"/>
              <a:gd name="connsiteX2" fmla="*/ 120713 w 2169814"/>
              <a:gd name="connsiteY2" fmla="*/ 1895315 h 1895315"/>
              <a:gd name="connsiteX3" fmla="*/ 2037030 w 2169814"/>
              <a:gd name="connsiteY3" fmla="*/ 1895315 h 1895315"/>
              <a:gd name="connsiteX4" fmla="*/ 2169814 w 2169814"/>
              <a:gd name="connsiteY4" fmla="*/ 1726317 h 1895315"/>
              <a:gd name="connsiteX5" fmla="*/ 1189022 w 2169814"/>
              <a:gd name="connsiteY5" fmla="*/ 30301 h 1895315"/>
              <a:gd name="connsiteX6" fmla="*/ 998899 w 2169814"/>
              <a:gd name="connsiteY6" fmla="*/ 21247 h 1895315"/>
              <a:gd name="connsiteX0" fmla="*/ 998899 w 2169814"/>
              <a:gd name="connsiteY0" fmla="*/ 26590 h 1900658"/>
              <a:gd name="connsiteX1" fmla="*/ 0 w 2169814"/>
              <a:gd name="connsiteY1" fmla="*/ 1746749 h 1900658"/>
              <a:gd name="connsiteX2" fmla="*/ 120713 w 2169814"/>
              <a:gd name="connsiteY2" fmla="*/ 1900658 h 1900658"/>
              <a:gd name="connsiteX3" fmla="*/ 2037030 w 2169814"/>
              <a:gd name="connsiteY3" fmla="*/ 1900658 h 1900658"/>
              <a:gd name="connsiteX4" fmla="*/ 2169814 w 2169814"/>
              <a:gd name="connsiteY4" fmla="*/ 1731660 h 1900658"/>
              <a:gd name="connsiteX5" fmla="*/ 1189022 w 2169814"/>
              <a:gd name="connsiteY5" fmla="*/ 35644 h 1900658"/>
              <a:gd name="connsiteX6" fmla="*/ 998899 w 2169814"/>
              <a:gd name="connsiteY6" fmla="*/ 26590 h 1900658"/>
              <a:gd name="connsiteX0" fmla="*/ 998899 w 2169814"/>
              <a:gd name="connsiteY0" fmla="*/ 38632 h 1912700"/>
              <a:gd name="connsiteX1" fmla="*/ 0 w 2169814"/>
              <a:gd name="connsiteY1" fmla="*/ 1758791 h 1912700"/>
              <a:gd name="connsiteX2" fmla="*/ 120713 w 2169814"/>
              <a:gd name="connsiteY2" fmla="*/ 1912700 h 1912700"/>
              <a:gd name="connsiteX3" fmla="*/ 2037030 w 2169814"/>
              <a:gd name="connsiteY3" fmla="*/ 1912700 h 1912700"/>
              <a:gd name="connsiteX4" fmla="*/ 2169814 w 2169814"/>
              <a:gd name="connsiteY4" fmla="*/ 1743702 h 1912700"/>
              <a:gd name="connsiteX5" fmla="*/ 1189022 w 2169814"/>
              <a:gd name="connsiteY5" fmla="*/ 47686 h 1912700"/>
              <a:gd name="connsiteX6" fmla="*/ 998899 w 2169814"/>
              <a:gd name="connsiteY6" fmla="*/ 38632 h 1912700"/>
              <a:gd name="connsiteX0" fmla="*/ 998899 w 2169814"/>
              <a:gd name="connsiteY0" fmla="*/ 57326 h 1931394"/>
              <a:gd name="connsiteX1" fmla="*/ 0 w 2169814"/>
              <a:gd name="connsiteY1" fmla="*/ 1777485 h 1931394"/>
              <a:gd name="connsiteX2" fmla="*/ 120713 w 2169814"/>
              <a:gd name="connsiteY2" fmla="*/ 1931394 h 1931394"/>
              <a:gd name="connsiteX3" fmla="*/ 2037030 w 2169814"/>
              <a:gd name="connsiteY3" fmla="*/ 1931394 h 1931394"/>
              <a:gd name="connsiteX4" fmla="*/ 2169814 w 2169814"/>
              <a:gd name="connsiteY4" fmla="*/ 1762396 h 1931394"/>
              <a:gd name="connsiteX5" fmla="*/ 1189022 w 2169814"/>
              <a:gd name="connsiteY5" fmla="*/ 66380 h 1931394"/>
              <a:gd name="connsiteX6" fmla="*/ 998899 w 2169814"/>
              <a:gd name="connsiteY6" fmla="*/ 57326 h 1931394"/>
              <a:gd name="connsiteX0" fmla="*/ 1011272 w 2182187"/>
              <a:gd name="connsiteY0" fmla="*/ 57326 h 1931394"/>
              <a:gd name="connsiteX1" fmla="*/ 12373 w 2182187"/>
              <a:gd name="connsiteY1" fmla="*/ 1777485 h 1931394"/>
              <a:gd name="connsiteX2" fmla="*/ 133086 w 2182187"/>
              <a:gd name="connsiteY2" fmla="*/ 1931394 h 1931394"/>
              <a:gd name="connsiteX3" fmla="*/ 2049403 w 2182187"/>
              <a:gd name="connsiteY3" fmla="*/ 1931394 h 1931394"/>
              <a:gd name="connsiteX4" fmla="*/ 2182187 w 2182187"/>
              <a:gd name="connsiteY4" fmla="*/ 1762396 h 1931394"/>
              <a:gd name="connsiteX5" fmla="*/ 1201395 w 2182187"/>
              <a:gd name="connsiteY5" fmla="*/ 66380 h 1931394"/>
              <a:gd name="connsiteX6" fmla="*/ 1011272 w 2182187"/>
              <a:gd name="connsiteY6" fmla="*/ 57326 h 1931394"/>
              <a:gd name="connsiteX0" fmla="*/ 1016062 w 2186977"/>
              <a:gd name="connsiteY0" fmla="*/ 57326 h 1931394"/>
              <a:gd name="connsiteX1" fmla="*/ 17163 w 2186977"/>
              <a:gd name="connsiteY1" fmla="*/ 1777485 h 1931394"/>
              <a:gd name="connsiteX2" fmla="*/ 137876 w 2186977"/>
              <a:gd name="connsiteY2" fmla="*/ 1931394 h 1931394"/>
              <a:gd name="connsiteX3" fmla="*/ 2054193 w 2186977"/>
              <a:gd name="connsiteY3" fmla="*/ 1931394 h 1931394"/>
              <a:gd name="connsiteX4" fmla="*/ 2186977 w 2186977"/>
              <a:gd name="connsiteY4" fmla="*/ 1762396 h 1931394"/>
              <a:gd name="connsiteX5" fmla="*/ 1206185 w 2186977"/>
              <a:gd name="connsiteY5" fmla="*/ 66380 h 1931394"/>
              <a:gd name="connsiteX6" fmla="*/ 1016062 w 2186977"/>
              <a:gd name="connsiteY6" fmla="*/ 57326 h 1931394"/>
              <a:gd name="connsiteX0" fmla="*/ 1016062 w 2186977"/>
              <a:gd name="connsiteY0" fmla="*/ 57326 h 1931400"/>
              <a:gd name="connsiteX1" fmla="*/ 17163 w 2186977"/>
              <a:gd name="connsiteY1" fmla="*/ 1777485 h 1931400"/>
              <a:gd name="connsiteX2" fmla="*/ 137876 w 2186977"/>
              <a:gd name="connsiteY2" fmla="*/ 1931394 h 1931400"/>
              <a:gd name="connsiteX3" fmla="*/ 2054193 w 2186977"/>
              <a:gd name="connsiteY3" fmla="*/ 1931394 h 1931400"/>
              <a:gd name="connsiteX4" fmla="*/ 2186977 w 2186977"/>
              <a:gd name="connsiteY4" fmla="*/ 1762396 h 1931400"/>
              <a:gd name="connsiteX5" fmla="*/ 1206185 w 2186977"/>
              <a:gd name="connsiteY5" fmla="*/ 66380 h 1931400"/>
              <a:gd name="connsiteX6" fmla="*/ 1016062 w 2186977"/>
              <a:gd name="connsiteY6" fmla="*/ 57326 h 1931400"/>
              <a:gd name="connsiteX0" fmla="*/ 1016062 w 2209375"/>
              <a:gd name="connsiteY0" fmla="*/ 57326 h 1931404"/>
              <a:gd name="connsiteX1" fmla="*/ 17163 w 2209375"/>
              <a:gd name="connsiteY1" fmla="*/ 1777485 h 1931404"/>
              <a:gd name="connsiteX2" fmla="*/ 137876 w 2209375"/>
              <a:gd name="connsiteY2" fmla="*/ 1931394 h 1931404"/>
              <a:gd name="connsiteX3" fmla="*/ 2054193 w 2209375"/>
              <a:gd name="connsiteY3" fmla="*/ 1931394 h 1931404"/>
              <a:gd name="connsiteX4" fmla="*/ 2186977 w 2209375"/>
              <a:gd name="connsiteY4" fmla="*/ 1762396 h 1931404"/>
              <a:gd name="connsiteX5" fmla="*/ 1206185 w 2209375"/>
              <a:gd name="connsiteY5" fmla="*/ 66380 h 1931404"/>
              <a:gd name="connsiteX6" fmla="*/ 1016062 w 2209375"/>
              <a:gd name="connsiteY6" fmla="*/ 57326 h 193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9375" h="1931404">
                <a:moveTo>
                  <a:pt x="1016062" y="57326"/>
                </a:moveTo>
                <a:lnTo>
                  <a:pt x="17163" y="1777485"/>
                </a:lnTo>
                <a:cubicBezTo>
                  <a:pt x="-36152" y="1868019"/>
                  <a:pt x="43317" y="1928376"/>
                  <a:pt x="137876" y="1931394"/>
                </a:cubicBezTo>
                <a:lnTo>
                  <a:pt x="2054193" y="1931394"/>
                </a:lnTo>
                <a:cubicBezTo>
                  <a:pt x="2176917" y="1932400"/>
                  <a:pt x="2248340" y="1860978"/>
                  <a:pt x="2186977" y="1762396"/>
                </a:cubicBezTo>
                <a:lnTo>
                  <a:pt x="1206185" y="66380"/>
                </a:lnTo>
                <a:cubicBezTo>
                  <a:pt x="1163936" y="-6048"/>
                  <a:pt x="1061330" y="-33209"/>
                  <a:pt x="1016062" y="57326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 5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<p:cNvSpPr/>
          <p:nvPr/>
        </p:nvSpPr>
        <p:spPr>
          <a:xfrm rot="10800000">
            <a:off x="1057316" y="2860642"/>
            <a:ext cx="2209375" cy="1931404"/>
          </a:xfrm>
          <a:custGeom>
            <a:avLst/>
            <a:gdLst>
              <a:gd name="connsiteX0" fmla="*/ 998899 w 2169814"/>
              <a:gd name="connsiteY0" fmla="*/ 0 h 1874068"/>
              <a:gd name="connsiteX1" fmla="*/ 0 w 2169814"/>
              <a:gd name="connsiteY1" fmla="*/ 1720159 h 1874068"/>
              <a:gd name="connsiteX2" fmla="*/ 120713 w 2169814"/>
              <a:gd name="connsiteY2" fmla="*/ 1874068 h 1874068"/>
              <a:gd name="connsiteX3" fmla="*/ 2037030 w 2169814"/>
              <a:gd name="connsiteY3" fmla="*/ 1874068 h 1874068"/>
              <a:gd name="connsiteX4" fmla="*/ 2169814 w 2169814"/>
              <a:gd name="connsiteY4" fmla="*/ 1705070 h 1874068"/>
              <a:gd name="connsiteX5" fmla="*/ 1189022 w 2169814"/>
              <a:gd name="connsiteY5" fmla="*/ 9054 h 1874068"/>
              <a:gd name="connsiteX6" fmla="*/ 998899 w 2169814"/>
              <a:gd name="connsiteY6" fmla="*/ 0 h 1874068"/>
              <a:gd name="connsiteX0" fmla="*/ 998899 w 2169814"/>
              <a:gd name="connsiteY0" fmla="*/ 21247 h 1895315"/>
              <a:gd name="connsiteX1" fmla="*/ 0 w 2169814"/>
              <a:gd name="connsiteY1" fmla="*/ 1741406 h 1895315"/>
              <a:gd name="connsiteX2" fmla="*/ 120713 w 2169814"/>
              <a:gd name="connsiteY2" fmla="*/ 1895315 h 1895315"/>
              <a:gd name="connsiteX3" fmla="*/ 2037030 w 2169814"/>
              <a:gd name="connsiteY3" fmla="*/ 1895315 h 1895315"/>
              <a:gd name="connsiteX4" fmla="*/ 2169814 w 2169814"/>
              <a:gd name="connsiteY4" fmla="*/ 1726317 h 1895315"/>
              <a:gd name="connsiteX5" fmla="*/ 1189022 w 2169814"/>
              <a:gd name="connsiteY5" fmla="*/ 30301 h 1895315"/>
              <a:gd name="connsiteX6" fmla="*/ 998899 w 2169814"/>
              <a:gd name="connsiteY6" fmla="*/ 21247 h 1895315"/>
              <a:gd name="connsiteX0" fmla="*/ 998899 w 2169814"/>
              <a:gd name="connsiteY0" fmla="*/ 26590 h 1900658"/>
              <a:gd name="connsiteX1" fmla="*/ 0 w 2169814"/>
              <a:gd name="connsiteY1" fmla="*/ 1746749 h 1900658"/>
              <a:gd name="connsiteX2" fmla="*/ 120713 w 2169814"/>
              <a:gd name="connsiteY2" fmla="*/ 1900658 h 1900658"/>
              <a:gd name="connsiteX3" fmla="*/ 2037030 w 2169814"/>
              <a:gd name="connsiteY3" fmla="*/ 1900658 h 1900658"/>
              <a:gd name="connsiteX4" fmla="*/ 2169814 w 2169814"/>
              <a:gd name="connsiteY4" fmla="*/ 1731660 h 1900658"/>
              <a:gd name="connsiteX5" fmla="*/ 1189022 w 2169814"/>
              <a:gd name="connsiteY5" fmla="*/ 35644 h 1900658"/>
              <a:gd name="connsiteX6" fmla="*/ 998899 w 2169814"/>
              <a:gd name="connsiteY6" fmla="*/ 26590 h 1900658"/>
              <a:gd name="connsiteX0" fmla="*/ 998899 w 2169814"/>
              <a:gd name="connsiteY0" fmla="*/ 38632 h 1912700"/>
              <a:gd name="connsiteX1" fmla="*/ 0 w 2169814"/>
              <a:gd name="connsiteY1" fmla="*/ 1758791 h 1912700"/>
              <a:gd name="connsiteX2" fmla="*/ 120713 w 2169814"/>
              <a:gd name="connsiteY2" fmla="*/ 1912700 h 1912700"/>
              <a:gd name="connsiteX3" fmla="*/ 2037030 w 2169814"/>
              <a:gd name="connsiteY3" fmla="*/ 1912700 h 1912700"/>
              <a:gd name="connsiteX4" fmla="*/ 2169814 w 2169814"/>
              <a:gd name="connsiteY4" fmla="*/ 1743702 h 1912700"/>
              <a:gd name="connsiteX5" fmla="*/ 1189022 w 2169814"/>
              <a:gd name="connsiteY5" fmla="*/ 47686 h 1912700"/>
              <a:gd name="connsiteX6" fmla="*/ 998899 w 2169814"/>
              <a:gd name="connsiteY6" fmla="*/ 38632 h 1912700"/>
              <a:gd name="connsiteX0" fmla="*/ 998899 w 2169814"/>
              <a:gd name="connsiteY0" fmla="*/ 57326 h 1931394"/>
              <a:gd name="connsiteX1" fmla="*/ 0 w 2169814"/>
              <a:gd name="connsiteY1" fmla="*/ 1777485 h 1931394"/>
              <a:gd name="connsiteX2" fmla="*/ 120713 w 2169814"/>
              <a:gd name="connsiteY2" fmla="*/ 1931394 h 1931394"/>
              <a:gd name="connsiteX3" fmla="*/ 2037030 w 2169814"/>
              <a:gd name="connsiteY3" fmla="*/ 1931394 h 1931394"/>
              <a:gd name="connsiteX4" fmla="*/ 2169814 w 2169814"/>
              <a:gd name="connsiteY4" fmla="*/ 1762396 h 1931394"/>
              <a:gd name="connsiteX5" fmla="*/ 1189022 w 2169814"/>
              <a:gd name="connsiteY5" fmla="*/ 66380 h 1931394"/>
              <a:gd name="connsiteX6" fmla="*/ 998899 w 2169814"/>
              <a:gd name="connsiteY6" fmla="*/ 57326 h 1931394"/>
              <a:gd name="connsiteX0" fmla="*/ 1011272 w 2182187"/>
              <a:gd name="connsiteY0" fmla="*/ 57326 h 1931394"/>
              <a:gd name="connsiteX1" fmla="*/ 12373 w 2182187"/>
              <a:gd name="connsiteY1" fmla="*/ 1777485 h 1931394"/>
              <a:gd name="connsiteX2" fmla="*/ 133086 w 2182187"/>
              <a:gd name="connsiteY2" fmla="*/ 1931394 h 1931394"/>
              <a:gd name="connsiteX3" fmla="*/ 2049403 w 2182187"/>
              <a:gd name="connsiteY3" fmla="*/ 1931394 h 1931394"/>
              <a:gd name="connsiteX4" fmla="*/ 2182187 w 2182187"/>
              <a:gd name="connsiteY4" fmla="*/ 1762396 h 1931394"/>
              <a:gd name="connsiteX5" fmla="*/ 1201395 w 2182187"/>
              <a:gd name="connsiteY5" fmla="*/ 66380 h 1931394"/>
              <a:gd name="connsiteX6" fmla="*/ 1011272 w 2182187"/>
              <a:gd name="connsiteY6" fmla="*/ 57326 h 1931394"/>
              <a:gd name="connsiteX0" fmla="*/ 1016062 w 2186977"/>
              <a:gd name="connsiteY0" fmla="*/ 57326 h 1931394"/>
              <a:gd name="connsiteX1" fmla="*/ 17163 w 2186977"/>
              <a:gd name="connsiteY1" fmla="*/ 1777485 h 1931394"/>
              <a:gd name="connsiteX2" fmla="*/ 137876 w 2186977"/>
              <a:gd name="connsiteY2" fmla="*/ 1931394 h 1931394"/>
              <a:gd name="connsiteX3" fmla="*/ 2054193 w 2186977"/>
              <a:gd name="connsiteY3" fmla="*/ 1931394 h 1931394"/>
              <a:gd name="connsiteX4" fmla="*/ 2186977 w 2186977"/>
              <a:gd name="connsiteY4" fmla="*/ 1762396 h 1931394"/>
              <a:gd name="connsiteX5" fmla="*/ 1206185 w 2186977"/>
              <a:gd name="connsiteY5" fmla="*/ 66380 h 1931394"/>
              <a:gd name="connsiteX6" fmla="*/ 1016062 w 2186977"/>
              <a:gd name="connsiteY6" fmla="*/ 57326 h 1931394"/>
              <a:gd name="connsiteX0" fmla="*/ 1016062 w 2186977"/>
              <a:gd name="connsiteY0" fmla="*/ 57326 h 1931400"/>
              <a:gd name="connsiteX1" fmla="*/ 17163 w 2186977"/>
              <a:gd name="connsiteY1" fmla="*/ 1777485 h 1931400"/>
              <a:gd name="connsiteX2" fmla="*/ 137876 w 2186977"/>
              <a:gd name="connsiteY2" fmla="*/ 1931394 h 1931400"/>
              <a:gd name="connsiteX3" fmla="*/ 2054193 w 2186977"/>
              <a:gd name="connsiteY3" fmla="*/ 1931394 h 1931400"/>
              <a:gd name="connsiteX4" fmla="*/ 2186977 w 2186977"/>
              <a:gd name="connsiteY4" fmla="*/ 1762396 h 1931400"/>
              <a:gd name="connsiteX5" fmla="*/ 1206185 w 2186977"/>
              <a:gd name="connsiteY5" fmla="*/ 66380 h 1931400"/>
              <a:gd name="connsiteX6" fmla="*/ 1016062 w 2186977"/>
              <a:gd name="connsiteY6" fmla="*/ 57326 h 1931400"/>
              <a:gd name="connsiteX0" fmla="*/ 1016062 w 2209375"/>
              <a:gd name="connsiteY0" fmla="*/ 57326 h 1931404"/>
              <a:gd name="connsiteX1" fmla="*/ 17163 w 2209375"/>
              <a:gd name="connsiteY1" fmla="*/ 1777485 h 1931404"/>
              <a:gd name="connsiteX2" fmla="*/ 137876 w 2209375"/>
              <a:gd name="connsiteY2" fmla="*/ 1931394 h 1931404"/>
              <a:gd name="connsiteX3" fmla="*/ 2054193 w 2209375"/>
              <a:gd name="connsiteY3" fmla="*/ 1931394 h 1931404"/>
              <a:gd name="connsiteX4" fmla="*/ 2186977 w 2209375"/>
              <a:gd name="connsiteY4" fmla="*/ 1762396 h 1931404"/>
              <a:gd name="connsiteX5" fmla="*/ 1206185 w 2209375"/>
              <a:gd name="connsiteY5" fmla="*/ 66380 h 1931404"/>
              <a:gd name="connsiteX6" fmla="*/ 1016062 w 2209375"/>
              <a:gd name="connsiteY6" fmla="*/ 57326 h 193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9375" h="1931404">
                <a:moveTo>
                  <a:pt x="1016062" y="57326"/>
                </a:moveTo>
                <a:lnTo>
                  <a:pt x="17163" y="1777485"/>
                </a:lnTo>
                <a:cubicBezTo>
                  <a:pt x="-36152" y="1868019"/>
                  <a:pt x="43317" y="1928376"/>
                  <a:pt x="137876" y="1931394"/>
                </a:cubicBezTo>
                <a:lnTo>
                  <a:pt x="2054193" y="1931394"/>
                </a:lnTo>
                <a:cubicBezTo>
                  <a:pt x="2176917" y="1932400"/>
                  <a:pt x="2248340" y="1860978"/>
                  <a:pt x="2186977" y="1762396"/>
                </a:cubicBezTo>
                <a:lnTo>
                  <a:pt x="1206185" y="66380"/>
                </a:lnTo>
                <a:cubicBezTo>
                  <a:pt x="1163936" y="-6048"/>
                  <a:pt x="1061330" y="-33209"/>
                  <a:pt x="1016062" y="57326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<p:cNvSpPr/>
          <p:nvPr/>
        </p:nvSpPr>
        <p:spPr>
          <a:xfrm rot="10800000">
            <a:off x="6365620" y="2860642"/>
            <a:ext cx="2209375" cy="1931404"/>
          </a:xfrm>
          <a:custGeom>
            <a:avLst/>
            <a:gdLst>
              <a:gd name="connsiteX0" fmla="*/ 998899 w 2169814"/>
              <a:gd name="connsiteY0" fmla="*/ 0 h 1874068"/>
              <a:gd name="connsiteX1" fmla="*/ 0 w 2169814"/>
              <a:gd name="connsiteY1" fmla="*/ 1720159 h 1874068"/>
              <a:gd name="connsiteX2" fmla="*/ 120713 w 2169814"/>
              <a:gd name="connsiteY2" fmla="*/ 1874068 h 1874068"/>
              <a:gd name="connsiteX3" fmla="*/ 2037030 w 2169814"/>
              <a:gd name="connsiteY3" fmla="*/ 1874068 h 1874068"/>
              <a:gd name="connsiteX4" fmla="*/ 2169814 w 2169814"/>
              <a:gd name="connsiteY4" fmla="*/ 1705070 h 1874068"/>
              <a:gd name="connsiteX5" fmla="*/ 1189022 w 2169814"/>
              <a:gd name="connsiteY5" fmla="*/ 9054 h 1874068"/>
              <a:gd name="connsiteX6" fmla="*/ 998899 w 2169814"/>
              <a:gd name="connsiteY6" fmla="*/ 0 h 1874068"/>
              <a:gd name="connsiteX0" fmla="*/ 998899 w 2169814"/>
              <a:gd name="connsiteY0" fmla="*/ 21247 h 1895315"/>
              <a:gd name="connsiteX1" fmla="*/ 0 w 2169814"/>
              <a:gd name="connsiteY1" fmla="*/ 1741406 h 1895315"/>
              <a:gd name="connsiteX2" fmla="*/ 120713 w 2169814"/>
              <a:gd name="connsiteY2" fmla="*/ 1895315 h 1895315"/>
              <a:gd name="connsiteX3" fmla="*/ 2037030 w 2169814"/>
              <a:gd name="connsiteY3" fmla="*/ 1895315 h 1895315"/>
              <a:gd name="connsiteX4" fmla="*/ 2169814 w 2169814"/>
              <a:gd name="connsiteY4" fmla="*/ 1726317 h 1895315"/>
              <a:gd name="connsiteX5" fmla="*/ 1189022 w 2169814"/>
              <a:gd name="connsiteY5" fmla="*/ 30301 h 1895315"/>
              <a:gd name="connsiteX6" fmla="*/ 998899 w 2169814"/>
              <a:gd name="connsiteY6" fmla="*/ 21247 h 1895315"/>
              <a:gd name="connsiteX0" fmla="*/ 998899 w 2169814"/>
              <a:gd name="connsiteY0" fmla="*/ 26590 h 1900658"/>
              <a:gd name="connsiteX1" fmla="*/ 0 w 2169814"/>
              <a:gd name="connsiteY1" fmla="*/ 1746749 h 1900658"/>
              <a:gd name="connsiteX2" fmla="*/ 120713 w 2169814"/>
              <a:gd name="connsiteY2" fmla="*/ 1900658 h 1900658"/>
              <a:gd name="connsiteX3" fmla="*/ 2037030 w 2169814"/>
              <a:gd name="connsiteY3" fmla="*/ 1900658 h 1900658"/>
              <a:gd name="connsiteX4" fmla="*/ 2169814 w 2169814"/>
              <a:gd name="connsiteY4" fmla="*/ 1731660 h 1900658"/>
              <a:gd name="connsiteX5" fmla="*/ 1189022 w 2169814"/>
              <a:gd name="connsiteY5" fmla="*/ 35644 h 1900658"/>
              <a:gd name="connsiteX6" fmla="*/ 998899 w 2169814"/>
              <a:gd name="connsiteY6" fmla="*/ 26590 h 1900658"/>
              <a:gd name="connsiteX0" fmla="*/ 998899 w 2169814"/>
              <a:gd name="connsiteY0" fmla="*/ 38632 h 1912700"/>
              <a:gd name="connsiteX1" fmla="*/ 0 w 2169814"/>
              <a:gd name="connsiteY1" fmla="*/ 1758791 h 1912700"/>
              <a:gd name="connsiteX2" fmla="*/ 120713 w 2169814"/>
              <a:gd name="connsiteY2" fmla="*/ 1912700 h 1912700"/>
              <a:gd name="connsiteX3" fmla="*/ 2037030 w 2169814"/>
              <a:gd name="connsiteY3" fmla="*/ 1912700 h 1912700"/>
              <a:gd name="connsiteX4" fmla="*/ 2169814 w 2169814"/>
              <a:gd name="connsiteY4" fmla="*/ 1743702 h 1912700"/>
              <a:gd name="connsiteX5" fmla="*/ 1189022 w 2169814"/>
              <a:gd name="connsiteY5" fmla="*/ 47686 h 1912700"/>
              <a:gd name="connsiteX6" fmla="*/ 998899 w 2169814"/>
              <a:gd name="connsiteY6" fmla="*/ 38632 h 1912700"/>
              <a:gd name="connsiteX0" fmla="*/ 998899 w 2169814"/>
              <a:gd name="connsiteY0" fmla="*/ 57326 h 1931394"/>
              <a:gd name="connsiteX1" fmla="*/ 0 w 2169814"/>
              <a:gd name="connsiteY1" fmla="*/ 1777485 h 1931394"/>
              <a:gd name="connsiteX2" fmla="*/ 120713 w 2169814"/>
              <a:gd name="connsiteY2" fmla="*/ 1931394 h 1931394"/>
              <a:gd name="connsiteX3" fmla="*/ 2037030 w 2169814"/>
              <a:gd name="connsiteY3" fmla="*/ 1931394 h 1931394"/>
              <a:gd name="connsiteX4" fmla="*/ 2169814 w 2169814"/>
              <a:gd name="connsiteY4" fmla="*/ 1762396 h 1931394"/>
              <a:gd name="connsiteX5" fmla="*/ 1189022 w 2169814"/>
              <a:gd name="connsiteY5" fmla="*/ 66380 h 1931394"/>
              <a:gd name="connsiteX6" fmla="*/ 998899 w 2169814"/>
              <a:gd name="connsiteY6" fmla="*/ 57326 h 1931394"/>
              <a:gd name="connsiteX0" fmla="*/ 1011272 w 2182187"/>
              <a:gd name="connsiteY0" fmla="*/ 57326 h 1931394"/>
              <a:gd name="connsiteX1" fmla="*/ 12373 w 2182187"/>
              <a:gd name="connsiteY1" fmla="*/ 1777485 h 1931394"/>
              <a:gd name="connsiteX2" fmla="*/ 133086 w 2182187"/>
              <a:gd name="connsiteY2" fmla="*/ 1931394 h 1931394"/>
              <a:gd name="connsiteX3" fmla="*/ 2049403 w 2182187"/>
              <a:gd name="connsiteY3" fmla="*/ 1931394 h 1931394"/>
              <a:gd name="connsiteX4" fmla="*/ 2182187 w 2182187"/>
              <a:gd name="connsiteY4" fmla="*/ 1762396 h 1931394"/>
              <a:gd name="connsiteX5" fmla="*/ 1201395 w 2182187"/>
              <a:gd name="connsiteY5" fmla="*/ 66380 h 1931394"/>
              <a:gd name="connsiteX6" fmla="*/ 1011272 w 2182187"/>
              <a:gd name="connsiteY6" fmla="*/ 57326 h 1931394"/>
              <a:gd name="connsiteX0" fmla="*/ 1016062 w 2186977"/>
              <a:gd name="connsiteY0" fmla="*/ 57326 h 1931394"/>
              <a:gd name="connsiteX1" fmla="*/ 17163 w 2186977"/>
              <a:gd name="connsiteY1" fmla="*/ 1777485 h 1931394"/>
              <a:gd name="connsiteX2" fmla="*/ 137876 w 2186977"/>
              <a:gd name="connsiteY2" fmla="*/ 1931394 h 1931394"/>
              <a:gd name="connsiteX3" fmla="*/ 2054193 w 2186977"/>
              <a:gd name="connsiteY3" fmla="*/ 1931394 h 1931394"/>
              <a:gd name="connsiteX4" fmla="*/ 2186977 w 2186977"/>
              <a:gd name="connsiteY4" fmla="*/ 1762396 h 1931394"/>
              <a:gd name="connsiteX5" fmla="*/ 1206185 w 2186977"/>
              <a:gd name="connsiteY5" fmla="*/ 66380 h 1931394"/>
              <a:gd name="connsiteX6" fmla="*/ 1016062 w 2186977"/>
              <a:gd name="connsiteY6" fmla="*/ 57326 h 1931394"/>
              <a:gd name="connsiteX0" fmla="*/ 1016062 w 2186977"/>
              <a:gd name="connsiteY0" fmla="*/ 57326 h 1931400"/>
              <a:gd name="connsiteX1" fmla="*/ 17163 w 2186977"/>
              <a:gd name="connsiteY1" fmla="*/ 1777485 h 1931400"/>
              <a:gd name="connsiteX2" fmla="*/ 137876 w 2186977"/>
              <a:gd name="connsiteY2" fmla="*/ 1931394 h 1931400"/>
              <a:gd name="connsiteX3" fmla="*/ 2054193 w 2186977"/>
              <a:gd name="connsiteY3" fmla="*/ 1931394 h 1931400"/>
              <a:gd name="connsiteX4" fmla="*/ 2186977 w 2186977"/>
              <a:gd name="connsiteY4" fmla="*/ 1762396 h 1931400"/>
              <a:gd name="connsiteX5" fmla="*/ 1206185 w 2186977"/>
              <a:gd name="connsiteY5" fmla="*/ 66380 h 1931400"/>
              <a:gd name="connsiteX6" fmla="*/ 1016062 w 2186977"/>
              <a:gd name="connsiteY6" fmla="*/ 57326 h 1931400"/>
              <a:gd name="connsiteX0" fmla="*/ 1016062 w 2209375"/>
              <a:gd name="connsiteY0" fmla="*/ 57326 h 1931404"/>
              <a:gd name="connsiteX1" fmla="*/ 17163 w 2209375"/>
              <a:gd name="connsiteY1" fmla="*/ 1777485 h 1931404"/>
              <a:gd name="connsiteX2" fmla="*/ 137876 w 2209375"/>
              <a:gd name="connsiteY2" fmla="*/ 1931394 h 1931404"/>
              <a:gd name="connsiteX3" fmla="*/ 2054193 w 2209375"/>
              <a:gd name="connsiteY3" fmla="*/ 1931394 h 1931404"/>
              <a:gd name="connsiteX4" fmla="*/ 2186977 w 2209375"/>
              <a:gd name="connsiteY4" fmla="*/ 1762396 h 1931404"/>
              <a:gd name="connsiteX5" fmla="*/ 1206185 w 2209375"/>
              <a:gd name="connsiteY5" fmla="*/ 66380 h 1931404"/>
              <a:gd name="connsiteX6" fmla="*/ 1016062 w 2209375"/>
              <a:gd name="connsiteY6" fmla="*/ 57326 h 193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9375" h="1931404">
                <a:moveTo>
                  <a:pt x="1016062" y="57326"/>
                </a:moveTo>
                <a:lnTo>
                  <a:pt x="17163" y="1777485"/>
                </a:lnTo>
                <a:cubicBezTo>
                  <a:pt x="-36152" y="1868019"/>
                  <a:pt x="43317" y="1928376"/>
                  <a:pt x="137876" y="1931394"/>
                </a:cubicBezTo>
                <a:lnTo>
                  <a:pt x="2054193" y="1931394"/>
                </a:lnTo>
                <a:cubicBezTo>
                  <a:pt x="2176917" y="1932400"/>
                  <a:pt x="2248340" y="1860978"/>
                  <a:pt x="2186977" y="1762396"/>
                </a:cubicBezTo>
                <a:lnTo>
                  <a:pt x="1206185" y="66380"/>
                </a:lnTo>
                <a:cubicBezTo>
                  <a:pt x="1163936" y="-6048"/>
                  <a:pt x="1061330" y="-33209"/>
                  <a:pt x="1016062" y="57326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<p:cNvSpPr/>
          <p:nvPr/>
        </p:nvSpPr>
        <p:spPr>
          <a:xfrm>
            <a:off x="4800600" y="2198352"/>
            <a:ext cx="0" cy="387626"/>
          </a:xfrm>
          <a:custGeom>
            <a:avLst/>
            <a:gdLst>
              <a:gd name="connsiteX0" fmla="*/ 0 w 0"/>
              <a:gd name="connsiteY0" fmla="*/ 387626 h 387626"/>
              <a:gd name="connsiteX1" fmla="*/ 0 w 0"/>
              <a:gd name="connsiteY1" fmla="*/ 0 h 38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7626">
                <a:moveTo>
                  <a:pt x="0" y="38762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<p:cNvSpPr/>
          <p:nvPr/>
        </p:nvSpPr>
        <p:spPr>
          <a:xfrm>
            <a:off x="10121348" y="2198352"/>
            <a:ext cx="0" cy="387626"/>
          </a:xfrm>
          <a:custGeom>
            <a:avLst/>
            <a:gdLst>
              <a:gd name="connsiteX0" fmla="*/ 0 w 0"/>
              <a:gd name="connsiteY0" fmla="*/ 387626 h 387626"/>
              <a:gd name="connsiteX1" fmla="*/ 0 w 0"/>
              <a:gd name="connsiteY1" fmla="*/ 0 h 38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7626">
                <a:moveTo>
                  <a:pt x="0" y="38762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 9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<p:cNvSpPr/>
          <p:nvPr/>
        </p:nvSpPr>
        <p:spPr>
          <a:xfrm>
            <a:off x="2150165" y="4875291"/>
            <a:ext cx="0" cy="387626"/>
          </a:xfrm>
          <a:custGeom>
            <a:avLst/>
            <a:gdLst>
              <a:gd name="connsiteX0" fmla="*/ 0 w 0"/>
              <a:gd name="connsiteY0" fmla="*/ 387626 h 387626"/>
              <a:gd name="connsiteX1" fmla="*/ 0 w 0"/>
              <a:gd name="connsiteY1" fmla="*/ 0 h 38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7626">
                <a:moveTo>
                  <a:pt x="0" y="38762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 10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<p:cNvSpPr/>
          <p:nvPr/>
        </p:nvSpPr>
        <p:spPr>
          <a:xfrm>
            <a:off x="7470913" y="4875291"/>
            <a:ext cx="0" cy="387626"/>
          </a:xfrm>
          <a:custGeom>
            <a:avLst/>
            <a:gdLst>
              <a:gd name="connsiteX0" fmla="*/ 0 w 0"/>
              <a:gd name="connsiteY0" fmla="*/ 387626 h 387626"/>
              <a:gd name="connsiteX1" fmla="*/ 0 w 0"/>
              <a:gd name="connsiteY1" fmla="*/ 0 h 38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7626">
                <a:moveTo>
                  <a:pt x="0" y="38762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62117" y="2648609"/>
            <a:ext cx="1644323" cy="1437443"/>
            <a:chOff x="1362117" y="2973729"/>
            <a:chExt cx="1644323" cy="1437443"/>
          </a:xfrm>
        </p:grpSpPr>
        <p:sp>
          <p:nvSpPr>
            <p:cNvPr id="13" name="任意多边形 12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  <p:cNvSpPr/>
            <p:nvPr/>
          </p:nvSpPr>
          <p:spPr>
            <a:xfrm>
              <a:off x="1362117" y="2973729"/>
              <a:ext cx="1644323" cy="1437443"/>
            </a:xfrm>
            <a:custGeom>
              <a:avLst/>
              <a:gdLst>
                <a:gd name="connsiteX0" fmla="*/ 998899 w 2169814"/>
                <a:gd name="connsiteY0" fmla="*/ 0 h 1874068"/>
                <a:gd name="connsiteX1" fmla="*/ 0 w 2169814"/>
                <a:gd name="connsiteY1" fmla="*/ 1720159 h 1874068"/>
                <a:gd name="connsiteX2" fmla="*/ 120713 w 2169814"/>
                <a:gd name="connsiteY2" fmla="*/ 1874068 h 1874068"/>
                <a:gd name="connsiteX3" fmla="*/ 2037030 w 2169814"/>
                <a:gd name="connsiteY3" fmla="*/ 1874068 h 1874068"/>
                <a:gd name="connsiteX4" fmla="*/ 2169814 w 2169814"/>
                <a:gd name="connsiteY4" fmla="*/ 1705070 h 1874068"/>
                <a:gd name="connsiteX5" fmla="*/ 1189022 w 2169814"/>
                <a:gd name="connsiteY5" fmla="*/ 9054 h 1874068"/>
                <a:gd name="connsiteX6" fmla="*/ 998899 w 2169814"/>
                <a:gd name="connsiteY6" fmla="*/ 0 h 1874068"/>
                <a:gd name="connsiteX0" fmla="*/ 998899 w 2169814"/>
                <a:gd name="connsiteY0" fmla="*/ 21247 h 1895315"/>
                <a:gd name="connsiteX1" fmla="*/ 0 w 2169814"/>
                <a:gd name="connsiteY1" fmla="*/ 1741406 h 1895315"/>
                <a:gd name="connsiteX2" fmla="*/ 120713 w 2169814"/>
                <a:gd name="connsiteY2" fmla="*/ 1895315 h 1895315"/>
                <a:gd name="connsiteX3" fmla="*/ 2037030 w 2169814"/>
                <a:gd name="connsiteY3" fmla="*/ 1895315 h 1895315"/>
                <a:gd name="connsiteX4" fmla="*/ 2169814 w 2169814"/>
                <a:gd name="connsiteY4" fmla="*/ 1726317 h 1895315"/>
                <a:gd name="connsiteX5" fmla="*/ 1189022 w 2169814"/>
                <a:gd name="connsiteY5" fmla="*/ 30301 h 1895315"/>
                <a:gd name="connsiteX6" fmla="*/ 998899 w 2169814"/>
                <a:gd name="connsiteY6" fmla="*/ 21247 h 1895315"/>
                <a:gd name="connsiteX0" fmla="*/ 998899 w 2169814"/>
                <a:gd name="connsiteY0" fmla="*/ 26590 h 1900658"/>
                <a:gd name="connsiteX1" fmla="*/ 0 w 2169814"/>
                <a:gd name="connsiteY1" fmla="*/ 1746749 h 1900658"/>
                <a:gd name="connsiteX2" fmla="*/ 120713 w 2169814"/>
                <a:gd name="connsiteY2" fmla="*/ 1900658 h 1900658"/>
                <a:gd name="connsiteX3" fmla="*/ 2037030 w 2169814"/>
                <a:gd name="connsiteY3" fmla="*/ 1900658 h 1900658"/>
                <a:gd name="connsiteX4" fmla="*/ 2169814 w 2169814"/>
                <a:gd name="connsiteY4" fmla="*/ 1731660 h 1900658"/>
                <a:gd name="connsiteX5" fmla="*/ 1189022 w 2169814"/>
                <a:gd name="connsiteY5" fmla="*/ 35644 h 1900658"/>
                <a:gd name="connsiteX6" fmla="*/ 998899 w 2169814"/>
                <a:gd name="connsiteY6" fmla="*/ 26590 h 1900658"/>
                <a:gd name="connsiteX0" fmla="*/ 998899 w 2169814"/>
                <a:gd name="connsiteY0" fmla="*/ 38632 h 1912700"/>
                <a:gd name="connsiteX1" fmla="*/ 0 w 2169814"/>
                <a:gd name="connsiteY1" fmla="*/ 1758791 h 1912700"/>
                <a:gd name="connsiteX2" fmla="*/ 120713 w 2169814"/>
                <a:gd name="connsiteY2" fmla="*/ 1912700 h 1912700"/>
                <a:gd name="connsiteX3" fmla="*/ 2037030 w 2169814"/>
                <a:gd name="connsiteY3" fmla="*/ 1912700 h 1912700"/>
                <a:gd name="connsiteX4" fmla="*/ 2169814 w 2169814"/>
                <a:gd name="connsiteY4" fmla="*/ 1743702 h 1912700"/>
                <a:gd name="connsiteX5" fmla="*/ 1189022 w 2169814"/>
                <a:gd name="connsiteY5" fmla="*/ 47686 h 1912700"/>
                <a:gd name="connsiteX6" fmla="*/ 998899 w 2169814"/>
                <a:gd name="connsiteY6" fmla="*/ 38632 h 1912700"/>
                <a:gd name="connsiteX0" fmla="*/ 998899 w 2169814"/>
                <a:gd name="connsiteY0" fmla="*/ 57326 h 1931394"/>
                <a:gd name="connsiteX1" fmla="*/ 0 w 2169814"/>
                <a:gd name="connsiteY1" fmla="*/ 1777485 h 1931394"/>
                <a:gd name="connsiteX2" fmla="*/ 120713 w 2169814"/>
                <a:gd name="connsiteY2" fmla="*/ 1931394 h 1931394"/>
                <a:gd name="connsiteX3" fmla="*/ 2037030 w 2169814"/>
                <a:gd name="connsiteY3" fmla="*/ 1931394 h 1931394"/>
                <a:gd name="connsiteX4" fmla="*/ 2169814 w 2169814"/>
                <a:gd name="connsiteY4" fmla="*/ 1762396 h 1931394"/>
                <a:gd name="connsiteX5" fmla="*/ 1189022 w 2169814"/>
                <a:gd name="connsiteY5" fmla="*/ 66380 h 1931394"/>
                <a:gd name="connsiteX6" fmla="*/ 998899 w 2169814"/>
                <a:gd name="connsiteY6" fmla="*/ 57326 h 1931394"/>
                <a:gd name="connsiteX0" fmla="*/ 1011272 w 2182187"/>
                <a:gd name="connsiteY0" fmla="*/ 57326 h 1931394"/>
                <a:gd name="connsiteX1" fmla="*/ 12373 w 2182187"/>
                <a:gd name="connsiteY1" fmla="*/ 1777485 h 1931394"/>
                <a:gd name="connsiteX2" fmla="*/ 133086 w 2182187"/>
                <a:gd name="connsiteY2" fmla="*/ 1931394 h 1931394"/>
                <a:gd name="connsiteX3" fmla="*/ 2049403 w 2182187"/>
                <a:gd name="connsiteY3" fmla="*/ 1931394 h 1931394"/>
                <a:gd name="connsiteX4" fmla="*/ 2182187 w 2182187"/>
                <a:gd name="connsiteY4" fmla="*/ 1762396 h 1931394"/>
                <a:gd name="connsiteX5" fmla="*/ 1201395 w 2182187"/>
                <a:gd name="connsiteY5" fmla="*/ 66380 h 1931394"/>
                <a:gd name="connsiteX6" fmla="*/ 1011272 w 2182187"/>
                <a:gd name="connsiteY6" fmla="*/ 57326 h 1931394"/>
                <a:gd name="connsiteX0" fmla="*/ 1016062 w 2186977"/>
                <a:gd name="connsiteY0" fmla="*/ 57326 h 1931394"/>
                <a:gd name="connsiteX1" fmla="*/ 17163 w 2186977"/>
                <a:gd name="connsiteY1" fmla="*/ 1777485 h 1931394"/>
                <a:gd name="connsiteX2" fmla="*/ 137876 w 2186977"/>
                <a:gd name="connsiteY2" fmla="*/ 1931394 h 1931394"/>
                <a:gd name="connsiteX3" fmla="*/ 2054193 w 2186977"/>
                <a:gd name="connsiteY3" fmla="*/ 1931394 h 1931394"/>
                <a:gd name="connsiteX4" fmla="*/ 2186977 w 2186977"/>
                <a:gd name="connsiteY4" fmla="*/ 1762396 h 1931394"/>
                <a:gd name="connsiteX5" fmla="*/ 1206185 w 2186977"/>
                <a:gd name="connsiteY5" fmla="*/ 66380 h 1931394"/>
                <a:gd name="connsiteX6" fmla="*/ 1016062 w 2186977"/>
                <a:gd name="connsiteY6" fmla="*/ 57326 h 1931394"/>
                <a:gd name="connsiteX0" fmla="*/ 1016062 w 2186977"/>
                <a:gd name="connsiteY0" fmla="*/ 57326 h 1931400"/>
                <a:gd name="connsiteX1" fmla="*/ 17163 w 2186977"/>
                <a:gd name="connsiteY1" fmla="*/ 1777485 h 1931400"/>
                <a:gd name="connsiteX2" fmla="*/ 137876 w 2186977"/>
                <a:gd name="connsiteY2" fmla="*/ 1931394 h 1931400"/>
                <a:gd name="connsiteX3" fmla="*/ 2054193 w 2186977"/>
                <a:gd name="connsiteY3" fmla="*/ 1931394 h 1931400"/>
                <a:gd name="connsiteX4" fmla="*/ 2186977 w 2186977"/>
                <a:gd name="connsiteY4" fmla="*/ 1762396 h 1931400"/>
                <a:gd name="connsiteX5" fmla="*/ 1206185 w 2186977"/>
                <a:gd name="connsiteY5" fmla="*/ 66380 h 1931400"/>
                <a:gd name="connsiteX6" fmla="*/ 1016062 w 2186977"/>
                <a:gd name="connsiteY6" fmla="*/ 57326 h 1931400"/>
                <a:gd name="connsiteX0" fmla="*/ 1016062 w 2209375"/>
                <a:gd name="connsiteY0" fmla="*/ 57326 h 1931404"/>
                <a:gd name="connsiteX1" fmla="*/ 17163 w 2209375"/>
                <a:gd name="connsiteY1" fmla="*/ 1777485 h 1931404"/>
                <a:gd name="connsiteX2" fmla="*/ 137876 w 2209375"/>
                <a:gd name="connsiteY2" fmla="*/ 1931394 h 1931404"/>
                <a:gd name="connsiteX3" fmla="*/ 2054193 w 2209375"/>
                <a:gd name="connsiteY3" fmla="*/ 1931394 h 1931404"/>
                <a:gd name="connsiteX4" fmla="*/ 2186977 w 2209375"/>
                <a:gd name="connsiteY4" fmla="*/ 1762396 h 1931404"/>
                <a:gd name="connsiteX5" fmla="*/ 1206185 w 2209375"/>
                <a:gd name="connsiteY5" fmla="*/ 66380 h 1931404"/>
                <a:gd name="connsiteX6" fmla="*/ 1016062 w 2209375"/>
                <a:gd name="connsiteY6" fmla="*/ 57326 h 193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375" h="1931404">
                  <a:moveTo>
                    <a:pt x="1016062" y="57326"/>
                  </a:moveTo>
                  <a:lnTo>
                    <a:pt x="17163" y="1777485"/>
                  </a:lnTo>
                  <a:cubicBezTo>
                    <a:pt x="-36152" y="1868019"/>
                    <a:pt x="43317" y="1928376"/>
                    <a:pt x="137876" y="1931394"/>
                  </a:cubicBezTo>
                  <a:lnTo>
                    <a:pt x="2054193" y="1931394"/>
                  </a:lnTo>
                  <a:cubicBezTo>
                    <a:pt x="2176917" y="1932400"/>
                    <a:pt x="2248340" y="1860978"/>
                    <a:pt x="2186977" y="1762396"/>
                  </a:cubicBezTo>
                  <a:lnTo>
                    <a:pt x="1206185" y="66380"/>
                  </a:lnTo>
                  <a:cubicBezTo>
                    <a:pt x="1163936" y="-6048"/>
                    <a:pt x="1061330" y="-33209"/>
                    <a:pt x="1016062" y="57326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1955998" y="3667623"/>
              <a:ext cx="412010" cy="483841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0A1C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971719" y="3354603"/>
            <a:ext cx="1644323" cy="1437443"/>
            <a:chOff x="3971719" y="3679723"/>
            <a:chExt cx="1644323" cy="1437443"/>
          </a:xfrm>
        </p:grpSpPr>
        <p:sp>
          <p:nvSpPr>
            <p:cNvPr id="16" name="任意多边形 15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  <p:cNvSpPr/>
            <p:nvPr/>
          </p:nvSpPr>
          <p:spPr>
            <a:xfrm rot="10800000">
              <a:off x="3971719" y="3679723"/>
              <a:ext cx="1644323" cy="1437443"/>
            </a:xfrm>
            <a:custGeom>
              <a:avLst/>
              <a:gdLst>
                <a:gd name="connsiteX0" fmla="*/ 998899 w 2169814"/>
                <a:gd name="connsiteY0" fmla="*/ 0 h 1874068"/>
                <a:gd name="connsiteX1" fmla="*/ 0 w 2169814"/>
                <a:gd name="connsiteY1" fmla="*/ 1720159 h 1874068"/>
                <a:gd name="connsiteX2" fmla="*/ 120713 w 2169814"/>
                <a:gd name="connsiteY2" fmla="*/ 1874068 h 1874068"/>
                <a:gd name="connsiteX3" fmla="*/ 2037030 w 2169814"/>
                <a:gd name="connsiteY3" fmla="*/ 1874068 h 1874068"/>
                <a:gd name="connsiteX4" fmla="*/ 2169814 w 2169814"/>
                <a:gd name="connsiteY4" fmla="*/ 1705070 h 1874068"/>
                <a:gd name="connsiteX5" fmla="*/ 1189022 w 2169814"/>
                <a:gd name="connsiteY5" fmla="*/ 9054 h 1874068"/>
                <a:gd name="connsiteX6" fmla="*/ 998899 w 2169814"/>
                <a:gd name="connsiteY6" fmla="*/ 0 h 1874068"/>
                <a:gd name="connsiteX0" fmla="*/ 998899 w 2169814"/>
                <a:gd name="connsiteY0" fmla="*/ 21247 h 1895315"/>
                <a:gd name="connsiteX1" fmla="*/ 0 w 2169814"/>
                <a:gd name="connsiteY1" fmla="*/ 1741406 h 1895315"/>
                <a:gd name="connsiteX2" fmla="*/ 120713 w 2169814"/>
                <a:gd name="connsiteY2" fmla="*/ 1895315 h 1895315"/>
                <a:gd name="connsiteX3" fmla="*/ 2037030 w 2169814"/>
                <a:gd name="connsiteY3" fmla="*/ 1895315 h 1895315"/>
                <a:gd name="connsiteX4" fmla="*/ 2169814 w 2169814"/>
                <a:gd name="connsiteY4" fmla="*/ 1726317 h 1895315"/>
                <a:gd name="connsiteX5" fmla="*/ 1189022 w 2169814"/>
                <a:gd name="connsiteY5" fmla="*/ 30301 h 1895315"/>
                <a:gd name="connsiteX6" fmla="*/ 998899 w 2169814"/>
                <a:gd name="connsiteY6" fmla="*/ 21247 h 1895315"/>
                <a:gd name="connsiteX0" fmla="*/ 998899 w 2169814"/>
                <a:gd name="connsiteY0" fmla="*/ 26590 h 1900658"/>
                <a:gd name="connsiteX1" fmla="*/ 0 w 2169814"/>
                <a:gd name="connsiteY1" fmla="*/ 1746749 h 1900658"/>
                <a:gd name="connsiteX2" fmla="*/ 120713 w 2169814"/>
                <a:gd name="connsiteY2" fmla="*/ 1900658 h 1900658"/>
                <a:gd name="connsiteX3" fmla="*/ 2037030 w 2169814"/>
                <a:gd name="connsiteY3" fmla="*/ 1900658 h 1900658"/>
                <a:gd name="connsiteX4" fmla="*/ 2169814 w 2169814"/>
                <a:gd name="connsiteY4" fmla="*/ 1731660 h 1900658"/>
                <a:gd name="connsiteX5" fmla="*/ 1189022 w 2169814"/>
                <a:gd name="connsiteY5" fmla="*/ 35644 h 1900658"/>
                <a:gd name="connsiteX6" fmla="*/ 998899 w 2169814"/>
                <a:gd name="connsiteY6" fmla="*/ 26590 h 1900658"/>
                <a:gd name="connsiteX0" fmla="*/ 998899 w 2169814"/>
                <a:gd name="connsiteY0" fmla="*/ 38632 h 1912700"/>
                <a:gd name="connsiteX1" fmla="*/ 0 w 2169814"/>
                <a:gd name="connsiteY1" fmla="*/ 1758791 h 1912700"/>
                <a:gd name="connsiteX2" fmla="*/ 120713 w 2169814"/>
                <a:gd name="connsiteY2" fmla="*/ 1912700 h 1912700"/>
                <a:gd name="connsiteX3" fmla="*/ 2037030 w 2169814"/>
                <a:gd name="connsiteY3" fmla="*/ 1912700 h 1912700"/>
                <a:gd name="connsiteX4" fmla="*/ 2169814 w 2169814"/>
                <a:gd name="connsiteY4" fmla="*/ 1743702 h 1912700"/>
                <a:gd name="connsiteX5" fmla="*/ 1189022 w 2169814"/>
                <a:gd name="connsiteY5" fmla="*/ 47686 h 1912700"/>
                <a:gd name="connsiteX6" fmla="*/ 998899 w 2169814"/>
                <a:gd name="connsiteY6" fmla="*/ 38632 h 1912700"/>
                <a:gd name="connsiteX0" fmla="*/ 998899 w 2169814"/>
                <a:gd name="connsiteY0" fmla="*/ 57326 h 1931394"/>
                <a:gd name="connsiteX1" fmla="*/ 0 w 2169814"/>
                <a:gd name="connsiteY1" fmla="*/ 1777485 h 1931394"/>
                <a:gd name="connsiteX2" fmla="*/ 120713 w 2169814"/>
                <a:gd name="connsiteY2" fmla="*/ 1931394 h 1931394"/>
                <a:gd name="connsiteX3" fmla="*/ 2037030 w 2169814"/>
                <a:gd name="connsiteY3" fmla="*/ 1931394 h 1931394"/>
                <a:gd name="connsiteX4" fmla="*/ 2169814 w 2169814"/>
                <a:gd name="connsiteY4" fmla="*/ 1762396 h 1931394"/>
                <a:gd name="connsiteX5" fmla="*/ 1189022 w 2169814"/>
                <a:gd name="connsiteY5" fmla="*/ 66380 h 1931394"/>
                <a:gd name="connsiteX6" fmla="*/ 998899 w 2169814"/>
                <a:gd name="connsiteY6" fmla="*/ 57326 h 1931394"/>
                <a:gd name="connsiteX0" fmla="*/ 1011272 w 2182187"/>
                <a:gd name="connsiteY0" fmla="*/ 57326 h 1931394"/>
                <a:gd name="connsiteX1" fmla="*/ 12373 w 2182187"/>
                <a:gd name="connsiteY1" fmla="*/ 1777485 h 1931394"/>
                <a:gd name="connsiteX2" fmla="*/ 133086 w 2182187"/>
                <a:gd name="connsiteY2" fmla="*/ 1931394 h 1931394"/>
                <a:gd name="connsiteX3" fmla="*/ 2049403 w 2182187"/>
                <a:gd name="connsiteY3" fmla="*/ 1931394 h 1931394"/>
                <a:gd name="connsiteX4" fmla="*/ 2182187 w 2182187"/>
                <a:gd name="connsiteY4" fmla="*/ 1762396 h 1931394"/>
                <a:gd name="connsiteX5" fmla="*/ 1201395 w 2182187"/>
                <a:gd name="connsiteY5" fmla="*/ 66380 h 1931394"/>
                <a:gd name="connsiteX6" fmla="*/ 1011272 w 2182187"/>
                <a:gd name="connsiteY6" fmla="*/ 57326 h 1931394"/>
                <a:gd name="connsiteX0" fmla="*/ 1016062 w 2186977"/>
                <a:gd name="connsiteY0" fmla="*/ 57326 h 1931394"/>
                <a:gd name="connsiteX1" fmla="*/ 17163 w 2186977"/>
                <a:gd name="connsiteY1" fmla="*/ 1777485 h 1931394"/>
                <a:gd name="connsiteX2" fmla="*/ 137876 w 2186977"/>
                <a:gd name="connsiteY2" fmla="*/ 1931394 h 1931394"/>
                <a:gd name="connsiteX3" fmla="*/ 2054193 w 2186977"/>
                <a:gd name="connsiteY3" fmla="*/ 1931394 h 1931394"/>
                <a:gd name="connsiteX4" fmla="*/ 2186977 w 2186977"/>
                <a:gd name="connsiteY4" fmla="*/ 1762396 h 1931394"/>
                <a:gd name="connsiteX5" fmla="*/ 1206185 w 2186977"/>
                <a:gd name="connsiteY5" fmla="*/ 66380 h 1931394"/>
                <a:gd name="connsiteX6" fmla="*/ 1016062 w 2186977"/>
                <a:gd name="connsiteY6" fmla="*/ 57326 h 1931394"/>
                <a:gd name="connsiteX0" fmla="*/ 1016062 w 2186977"/>
                <a:gd name="connsiteY0" fmla="*/ 57326 h 1931400"/>
                <a:gd name="connsiteX1" fmla="*/ 17163 w 2186977"/>
                <a:gd name="connsiteY1" fmla="*/ 1777485 h 1931400"/>
                <a:gd name="connsiteX2" fmla="*/ 137876 w 2186977"/>
                <a:gd name="connsiteY2" fmla="*/ 1931394 h 1931400"/>
                <a:gd name="connsiteX3" fmla="*/ 2054193 w 2186977"/>
                <a:gd name="connsiteY3" fmla="*/ 1931394 h 1931400"/>
                <a:gd name="connsiteX4" fmla="*/ 2186977 w 2186977"/>
                <a:gd name="connsiteY4" fmla="*/ 1762396 h 1931400"/>
                <a:gd name="connsiteX5" fmla="*/ 1206185 w 2186977"/>
                <a:gd name="connsiteY5" fmla="*/ 66380 h 1931400"/>
                <a:gd name="connsiteX6" fmla="*/ 1016062 w 2186977"/>
                <a:gd name="connsiteY6" fmla="*/ 57326 h 1931400"/>
                <a:gd name="connsiteX0" fmla="*/ 1016062 w 2209375"/>
                <a:gd name="connsiteY0" fmla="*/ 57326 h 1931404"/>
                <a:gd name="connsiteX1" fmla="*/ 17163 w 2209375"/>
                <a:gd name="connsiteY1" fmla="*/ 1777485 h 1931404"/>
                <a:gd name="connsiteX2" fmla="*/ 137876 w 2209375"/>
                <a:gd name="connsiteY2" fmla="*/ 1931394 h 1931404"/>
                <a:gd name="connsiteX3" fmla="*/ 2054193 w 2209375"/>
                <a:gd name="connsiteY3" fmla="*/ 1931394 h 1931404"/>
                <a:gd name="connsiteX4" fmla="*/ 2186977 w 2209375"/>
                <a:gd name="connsiteY4" fmla="*/ 1762396 h 1931404"/>
                <a:gd name="connsiteX5" fmla="*/ 1206185 w 2209375"/>
                <a:gd name="connsiteY5" fmla="*/ 66380 h 1931404"/>
                <a:gd name="connsiteX6" fmla="*/ 1016062 w 2209375"/>
                <a:gd name="connsiteY6" fmla="*/ 57326 h 193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375" h="1931404">
                  <a:moveTo>
                    <a:pt x="1016062" y="57326"/>
                  </a:moveTo>
                  <a:lnTo>
                    <a:pt x="17163" y="1777485"/>
                  </a:lnTo>
                  <a:cubicBezTo>
                    <a:pt x="-36152" y="1868019"/>
                    <a:pt x="43317" y="1928376"/>
                    <a:pt x="137876" y="1931394"/>
                  </a:cubicBezTo>
                  <a:lnTo>
                    <a:pt x="2054193" y="1931394"/>
                  </a:lnTo>
                  <a:cubicBezTo>
                    <a:pt x="2176917" y="1932400"/>
                    <a:pt x="2248340" y="1860978"/>
                    <a:pt x="2186977" y="1762396"/>
                  </a:cubicBezTo>
                  <a:lnTo>
                    <a:pt x="1206185" y="66380"/>
                  </a:lnTo>
                  <a:cubicBezTo>
                    <a:pt x="1163936" y="-6048"/>
                    <a:pt x="1061330" y="-33209"/>
                    <a:pt x="1016062" y="57326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4560885" y="3909543"/>
              <a:ext cx="465990" cy="464113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1B30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70421" y="2648609"/>
            <a:ext cx="1644323" cy="1437443"/>
            <a:chOff x="6670421" y="2973729"/>
            <a:chExt cx="1644323" cy="1437443"/>
          </a:xfrm>
        </p:grpSpPr>
        <p:sp>
          <p:nvSpPr>
            <p:cNvPr id="19" name="任意多边形 18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  <p:cNvSpPr/>
            <p:nvPr/>
          </p:nvSpPr>
          <p:spPr>
            <a:xfrm>
              <a:off x="6670421" y="2973729"/>
              <a:ext cx="1644323" cy="1437443"/>
            </a:xfrm>
            <a:custGeom>
              <a:avLst/>
              <a:gdLst>
                <a:gd name="connsiteX0" fmla="*/ 998899 w 2169814"/>
                <a:gd name="connsiteY0" fmla="*/ 0 h 1874068"/>
                <a:gd name="connsiteX1" fmla="*/ 0 w 2169814"/>
                <a:gd name="connsiteY1" fmla="*/ 1720159 h 1874068"/>
                <a:gd name="connsiteX2" fmla="*/ 120713 w 2169814"/>
                <a:gd name="connsiteY2" fmla="*/ 1874068 h 1874068"/>
                <a:gd name="connsiteX3" fmla="*/ 2037030 w 2169814"/>
                <a:gd name="connsiteY3" fmla="*/ 1874068 h 1874068"/>
                <a:gd name="connsiteX4" fmla="*/ 2169814 w 2169814"/>
                <a:gd name="connsiteY4" fmla="*/ 1705070 h 1874068"/>
                <a:gd name="connsiteX5" fmla="*/ 1189022 w 2169814"/>
                <a:gd name="connsiteY5" fmla="*/ 9054 h 1874068"/>
                <a:gd name="connsiteX6" fmla="*/ 998899 w 2169814"/>
                <a:gd name="connsiteY6" fmla="*/ 0 h 1874068"/>
                <a:gd name="connsiteX0" fmla="*/ 998899 w 2169814"/>
                <a:gd name="connsiteY0" fmla="*/ 21247 h 1895315"/>
                <a:gd name="connsiteX1" fmla="*/ 0 w 2169814"/>
                <a:gd name="connsiteY1" fmla="*/ 1741406 h 1895315"/>
                <a:gd name="connsiteX2" fmla="*/ 120713 w 2169814"/>
                <a:gd name="connsiteY2" fmla="*/ 1895315 h 1895315"/>
                <a:gd name="connsiteX3" fmla="*/ 2037030 w 2169814"/>
                <a:gd name="connsiteY3" fmla="*/ 1895315 h 1895315"/>
                <a:gd name="connsiteX4" fmla="*/ 2169814 w 2169814"/>
                <a:gd name="connsiteY4" fmla="*/ 1726317 h 1895315"/>
                <a:gd name="connsiteX5" fmla="*/ 1189022 w 2169814"/>
                <a:gd name="connsiteY5" fmla="*/ 30301 h 1895315"/>
                <a:gd name="connsiteX6" fmla="*/ 998899 w 2169814"/>
                <a:gd name="connsiteY6" fmla="*/ 21247 h 1895315"/>
                <a:gd name="connsiteX0" fmla="*/ 998899 w 2169814"/>
                <a:gd name="connsiteY0" fmla="*/ 26590 h 1900658"/>
                <a:gd name="connsiteX1" fmla="*/ 0 w 2169814"/>
                <a:gd name="connsiteY1" fmla="*/ 1746749 h 1900658"/>
                <a:gd name="connsiteX2" fmla="*/ 120713 w 2169814"/>
                <a:gd name="connsiteY2" fmla="*/ 1900658 h 1900658"/>
                <a:gd name="connsiteX3" fmla="*/ 2037030 w 2169814"/>
                <a:gd name="connsiteY3" fmla="*/ 1900658 h 1900658"/>
                <a:gd name="connsiteX4" fmla="*/ 2169814 w 2169814"/>
                <a:gd name="connsiteY4" fmla="*/ 1731660 h 1900658"/>
                <a:gd name="connsiteX5" fmla="*/ 1189022 w 2169814"/>
                <a:gd name="connsiteY5" fmla="*/ 35644 h 1900658"/>
                <a:gd name="connsiteX6" fmla="*/ 998899 w 2169814"/>
                <a:gd name="connsiteY6" fmla="*/ 26590 h 1900658"/>
                <a:gd name="connsiteX0" fmla="*/ 998899 w 2169814"/>
                <a:gd name="connsiteY0" fmla="*/ 38632 h 1912700"/>
                <a:gd name="connsiteX1" fmla="*/ 0 w 2169814"/>
                <a:gd name="connsiteY1" fmla="*/ 1758791 h 1912700"/>
                <a:gd name="connsiteX2" fmla="*/ 120713 w 2169814"/>
                <a:gd name="connsiteY2" fmla="*/ 1912700 h 1912700"/>
                <a:gd name="connsiteX3" fmla="*/ 2037030 w 2169814"/>
                <a:gd name="connsiteY3" fmla="*/ 1912700 h 1912700"/>
                <a:gd name="connsiteX4" fmla="*/ 2169814 w 2169814"/>
                <a:gd name="connsiteY4" fmla="*/ 1743702 h 1912700"/>
                <a:gd name="connsiteX5" fmla="*/ 1189022 w 2169814"/>
                <a:gd name="connsiteY5" fmla="*/ 47686 h 1912700"/>
                <a:gd name="connsiteX6" fmla="*/ 998899 w 2169814"/>
                <a:gd name="connsiteY6" fmla="*/ 38632 h 1912700"/>
                <a:gd name="connsiteX0" fmla="*/ 998899 w 2169814"/>
                <a:gd name="connsiteY0" fmla="*/ 57326 h 1931394"/>
                <a:gd name="connsiteX1" fmla="*/ 0 w 2169814"/>
                <a:gd name="connsiteY1" fmla="*/ 1777485 h 1931394"/>
                <a:gd name="connsiteX2" fmla="*/ 120713 w 2169814"/>
                <a:gd name="connsiteY2" fmla="*/ 1931394 h 1931394"/>
                <a:gd name="connsiteX3" fmla="*/ 2037030 w 2169814"/>
                <a:gd name="connsiteY3" fmla="*/ 1931394 h 1931394"/>
                <a:gd name="connsiteX4" fmla="*/ 2169814 w 2169814"/>
                <a:gd name="connsiteY4" fmla="*/ 1762396 h 1931394"/>
                <a:gd name="connsiteX5" fmla="*/ 1189022 w 2169814"/>
                <a:gd name="connsiteY5" fmla="*/ 66380 h 1931394"/>
                <a:gd name="connsiteX6" fmla="*/ 998899 w 2169814"/>
                <a:gd name="connsiteY6" fmla="*/ 57326 h 1931394"/>
                <a:gd name="connsiteX0" fmla="*/ 1011272 w 2182187"/>
                <a:gd name="connsiteY0" fmla="*/ 57326 h 1931394"/>
                <a:gd name="connsiteX1" fmla="*/ 12373 w 2182187"/>
                <a:gd name="connsiteY1" fmla="*/ 1777485 h 1931394"/>
                <a:gd name="connsiteX2" fmla="*/ 133086 w 2182187"/>
                <a:gd name="connsiteY2" fmla="*/ 1931394 h 1931394"/>
                <a:gd name="connsiteX3" fmla="*/ 2049403 w 2182187"/>
                <a:gd name="connsiteY3" fmla="*/ 1931394 h 1931394"/>
                <a:gd name="connsiteX4" fmla="*/ 2182187 w 2182187"/>
                <a:gd name="connsiteY4" fmla="*/ 1762396 h 1931394"/>
                <a:gd name="connsiteX5" fmla="*/ 1201395 w 2182187"/>
                <a:gd name="connsiteY5" fmla="*/ 66380 h 1931394"/>
                <a:gd name="connsiteX6" fmla="*/ 1011272 w 2182187"/>
                <a:gd name="connsiteY6" fmla="*/ 57326 h 1931394"/>
                <a:gd name="connsiteX0" fmla="*/ 1016062 w 2186977"/>
                <a:gd name="connsiteY0" fmla="*/ 57326 h 1931394"/>
                <a:gd name="connsiteX1" fmla="*/ 17163 w 2186977"/>
                <a:gd name="connsiteY1" fmla="*/ 1777485 h 1931394"/>
                <a:gd name="connsiteX2" fmla="*/ 137876 w 2186977"/>
                <a:gd name="connsiteY2" fmla="*/ 1931394 h 1931394"/>
                <a:gd name="connsiteX3" fmla="*/ 2054193 w 2186977"/>
                <a:gd name="connsiteY3" fmla="*/ 1931394 h 1931394"/>
                <a:gd name="connsiteX4" fmla="*/ 2186977 w 2186977"/>
                <a:gd name="connsiteY4" fmla="*/ 1762396 h 1931394"/>
                <a:gd name="connsiteX5" fmla="*/ 1206185 w 2186977"/>
                <a:gd name="connsiteY5" fmla="*/ 66380 h 1931394"/>
                <a:gd name="connsiteX6" fmla="*/ 1016062 w 2186977"/>
                <a:gd name="connsiteY6" fmla="*/ 57326 h 1931394"/>
                <a:gd name="connsiteX0" fmla="*/ 1016062 w 2186977"/>
                <a:gd name="connsiteY0" fmla="*/ 57326 h 1931400"/>
                <a:gd name="connsiteX1" fmla="*/ 17163 w 2186977"/>
                <a:gd name="connsiteY1" fmla="*/ 1777485 h 1931400"/>
                <a:gd name="connsiteX2" fmla="*/ 137876 w 2186977"/>
                <a:gd name="connsiteY2" fmla="*/ 1931394 h 1931400"/>
                <a:gd name="connsiteX3" fmla="*/ 2054193 w 2186977"/>
                <a:gd name="connsiteY3" fmla="*/ 1931394 h 1931400"/>
                <a:gd name="connsiteX4" fmla="*/ 2186977 w 2186977"/>
                <a:gd name="connsiteY4" fmla="*/ 1762396 h 1931400"/>
                <a:gd name="connsiteX5" fmla="*/ 1206185 w 2186977"/>
                <a:gd name="connsiteY5" fmla="*/ 66380 h 1931400"/>
                <a:gd name="connsiteX6" fmla="*/ 1016062 w 2186977"/>
                <a:gd name="connsiteY6" fmla="*/ 57326 h 1931400"/>
                <a:gd name="connsiteX0" fmla="*/ 1016062 w 2209375"/>
                <a:gd name="connsiteY0" fmla="*/ 57326 h 1931404"/>
                <a:gd name="connsiteX1" fmla="*/ 17163 w 2209375"/>
                <a:gd name="connsiteY1" fmla="*/ 1777485 h 1931404"/>
                <a:gd name="connsiteX2" fmla="*/ 137876 w 2209375"/>
                <a:gd name="connsiteY2" fmla="*/ 1931394 h 1931404"/>
                <a:gd name="connsiteX3" fmla="*/ 2054193 w 2209375"/>
                <a:gd name="connsiteY3" fmla="*/ 1931394 h 1931404"/>
                <a:gd name="connsiteX4" fmla="*/ 2186977 w 2209375"/>
                <a:gd name="connsiteY4" fmla="*/ 1762396 h 1931404"/>
                <a:gd name="connsiteX5" fmla="*/ 1206185 w 2209375"/>
                <a:gd name="connsiteY5" fmla="*/ 66380 h 1931404"/>
                <a:gd name="connsiteX6" fmla="*/ 1016062 w 2209375"/>
                <a:gd name="connsiteY6" fmla="*/ 57326 h 193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375" h="1931404">
                  <a:moveTo>
                    <a:pt x="1016062" y="57326"/>
                  </a:moveTo>
                  <a:lnTo>
                    <a:pt x="17163" y="1777485"/>
                  </a:lnTo>
                  <a:cubicBezTo>
                    <a:pt x="-36152" y="1868019"/>
                    <a:pt x="43317" y="1928376"/>
                    <a:pt x="137876" y="1931394"/>
                  </a:cubicBezTo>
                  <a:lnTo>
                    <a:pt x="2054193" y="1931394"/>
                  </a:lnTo>
                  <a:cubicBezTo>
                    <a:pt x="2176917" y="1932400"/>
                    <a:pt x="2248340" y="1860978"/>
                    <a:pt x="2186977" y="1762396"/>
                  </a:cubicBezTo>
                  <a:lnTo>
                    <a:pt x="1206185" y="66380"/>
                  </a:lnTo>
                  <a:cubicBezTo>
                    <a:pt x="1163936" y="-6048"/>
                    <a:pt x="1061330" y="-33209"/>
                    <a:pt x="1016062" y="57326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7269921" y="3710149"/>
              <a:ext cx="445322" cy="467870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0818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任意多边形 21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<p:cNvSpPr/>
          <p:nvPr/>
        </p:nvSpPr>
        <p:spPr>
          <a:xfrm rot="10800000">
            <a:off x="9280022" y="3354603"/>
            <a:ext cx="1644323" cy="1437443"/>
          </a:xfrm>
          <a:custGeom>
            <a:avLst/>
            <a:gdLst>
              <a:gd name="connsiteX0" fmla="*/ 998899 w 2169814"/>
              <a:gd name="connsiteY0" fmla="*/ 0 h 1874068"/>
              <a:gd name="connsiteX1" fmla="*/ 0 w 2169814"/>
              <a:gd name="connsiteY1" fmla="*/ 1720159 h 1874068"/>
              <a:gd name="connsiteX2" fmla="*/ 120713 w 2169814"/>
              <a:gd name="connsiteY2" fmla="*/ 1874068 h 1874068"/>
              <a:gd name="connsiteX3" fmla="*/ 2037030 w 2169814"/>
              <a:gd name="connsiteY3" fmla="*/ 1874068 h 1874068"/>
              <a:gd name="connsiteX4" fmla="*/ 2169814 w 2169814"/>
              <a:gd name="connsiteY4" fmla="*/ 1705070 h 1874068"/>
              <a:gd name="connsiteX5" fmla="*/ 1189022 w 2169814"/>
              <a:gd name="connsiteY5" fmla="*/ 9054 h 1874068"/>
              <a:gd name="connsiteX6" fmla="*/ 998899 w 2169814"/>
              <a:gd name="connsiteY6" fmla="*/ 0 h 1874068"/>
              <a:gd name="connsiteX0" fmla="*/ 998899 w 2169814"/>
              <a:gd name="connsiteY0" fmla="*/ 21247 h 1895315"/>
              <a:gd name="connsiteX1" fmla="*/ 0 w 2169814"/>
              <a:gd name="connsiteY1" fmla="*/ 1741406 h 1895315"/>
              <a:gd name="connsiteX2" fmla="*/ 120713 w 2169814"/>
              <a:gd name="connsiteY2" fmla="*/ 1895315 h 1895315"/>
              <a:gd name="connsiteX3" fmla="*/ 2037030 w 2169814"/>
              <a:gd name="connsiteY3" fmla="*/ 1895315 h 1895315"/>
              <a:gd name="connsiteX4" fmla="*/ 2169814 w 2169814"/>
              <a:gd name="connsiteY4" fmla="*/ 1726317 h 1895315"/>
              <a:gd name="connsiteX5" fmla="*/ 1189022 w 2169814"/>
              <a:gd name="connsiteY5" fmla="*/ 30301 h 1895315"/>
              <a:gd name="connsiteX6" fmla="*/ 998899 w 2169814"/>
              <a:gd name="connsiteY6" fmla="*/ 21247 h 1895315"/>
              <a:gd name="connsiteX0" fmla="*/ 998899 w 2169814"/>
              <a:gd name="connsiteY0" fmla="*/ 26590 h 1900658"/>
              <a:gd name="connsiteX1" fmla="*/ 0 w 2169814"/>
              <a:gd name="connsiteY1" fmla="*/ 1746749 h 1900658"/>
              <a:gd name="connsiteX2" fmla="*/ 120713 w 2169814"/>
              <a:gd name="connsiteY2" fmla="*/ 1900658 h 1900658"/>
              <a:gd name="connsiteX3" fmla="*/ 2037030 w 2169814"/>
              <a:gd name="connsiteY3" fmla="*/ 1900658 h 1900658"/>
              <a:gd name="connsiteX4" fmla="*/ 2169814 w 2169814"/>
              <a:gd name="connsiteY4" fmla="*/ 1731660 h 1900658"/>
              <a:gd name="connsiteX5" fmla="*/ 1189022 w 2169814"/>
              <a:gd name="connsiteY5" fmla="*/ 35644 h 1900658"/>
              <a:gd name="connsiteX6" fmla="*/ 998899 w 2169814"/>
              <a:gd name="connsiteY6" fmla="*/ 26590 h 1900658"/>
              <a:gd name="connsiteX0" fmla="*/ 998899 w 2169814"/>
              <a:gd name="connsiteY0" fmla="*/ 38632 h 1912700"/>
              <a:gd name="connsiteX1" fmla="*/ 0 w 2169814"/>
              <a:gd name="connsiteY1" fmla="*/ 1758791 h 1912700"/>
              <a:gd name="connsiteX2" fmla="*/ 120713 w 2169814"/>
              <a:gd name="connsiteY2" fmla="*/ 1912700 h 1912700"/>
              <a:gd name="connsiteX3" fmla="*/ 2037030 w 2169814"/>
              <a:gd name="connsiteY3" fmla="*/ 1912700 h 1912700"/>
              <a:gd name="connsiteX4" fmla="*/ 2169814 w 2169814"/>
              <a:gd name="connsiteY4" fmla="*/ 1743702 h 1912700"/>
              <a:gd name="connsiteX5" fmla="*/ 1189022 w 2169814"/>
              <a:gd name="connsiteY5" fmla="*/ 47686 h 1912700"/>
              <a:gd name="connsiteX6" fmla="*/ 998899 w 2169814"/>
              <a:gd name="connsiteY6" fmla="*/ 38632 h 1912700"/>
              <a:gd name="connsiteX0" fmla="*/ 998899 w 2169814"/>
              <a:gd name="connsiteY0" fmla="*/ 57326 h 1931394"/>
              <a:gd name="connsiteX1" fmla="*/ 0 w 2169814"/>
              <a:gd name="connsiteY1" fmla="*/ 1777485 h 1931394"/>
              <a:gd name="connsiteX2" fmla="*/ 120713 w 2169814"/>
              <a:gd name="connsiteY2" fmla="*/ 1931394 h 1931394"/>
              <a:gd name="connsiteX3" fmla="*/ 2037030 w 2169814"/>
              <a:gd name="connsiteY3" fmla="*/ 1931394 h 1931394"/>
              <a:gd name="connsiteX4" fmla="*/ 2169814 w 2169814"/>
              <a:gd name="connsiteY4" fmla="*/ 1762396 h 1931394"/>
              <a:gd name="connsiteX5" fmla="*/ 1189022 w 2169814"/>
              <a:gd name="connsiteY5" fmla="*/ 66380 h 1931394"/>
              <a:gd name="connsiteX6" fmla="*/ 998899 w 2169814"/>
              <a:gd name="connsiteY6" fmla="*/ 57326 h 1931394"/>
              <a:gd name="connsiteX0" fmla="*/ 1011272 w 2182187"/>
              <a:gd name="connsiteY0" fmla="*/ 57326 h 1931394"/>
              <a:gd name="connsiteX1" fmla="*/ 12373 w 2182187"/>
              <a:gd name="connsiteY1" fmla="*/ 1777485 h 1931394"/>
              <a:gd name="connsiteX2" fmla="*/ 133086 w 2182187"/>
              <a:gd name="connsiteY2" fmla="*/ 1931394 h 1931394"/>
              <a:gd name="connsiteX3" fmla="*/ 2049403 w 2182187"/>
              <a:gd name="connsiteY3" fmla="*/ 1931394 h 1931394"/>
              <a:gd name="connsiteX4" fmla="*/ 2182187 w 2182187"/>
              <a:gd name="connsiteY4" fmla="*/ 1762396 h 1931394"/>
              <a:gd name="connsiteX5" fmla="*/ 1201395 w 2182187"/>
              <a:gd name="connsiteY5" fmla="*/ 66380 h 1931394"/>
              <a:gd name="connsiteX6" fmla="*/ 1011272 w 2182187"/>
              <a:gd name="connsiteY6" fmla="*/ 57326 h 1931394"/>
              <a:gd name="connsiteX0" fmla="*/ 1016062 w 2186977"/>
              <a:gd name="connsiteY0" fmla="*/ 57326 h 1931394"/>
              <a:gd name="connsiteX1" fmla="*/ 17163 w 2186977"/>
              <a:gd name="connsiteY1" fmla="*/ 1777485 h 1931394"/>
              <a:gd name="connsiteX2" fmla="*/ 137876 w 2186977"/>
              <a:gd name="connsiteY2" fmla="*/ 1931394 h 1931394"/>
              <a:gd name="connsiteX3" fmla="*/ 2054193 w 2186977"/>
              <a:gd name="connsiteY3" fmla="*/ 1931394 h 1931394"/>
              <a:gd name="connsiteX4" fmla="*/ 2186977 w 2186977"/>
              <a:gd name="connsiteY4" fmla="*/ 1762396 h 1931394"/>
              <a:gd name="connsiteX5" fmla="*/ 1206185 w 2186977"/>
              <a:gd name="connsiteY5" fmla="*/ 66380 h 1931394"/>
              <a:gd name="connsiteX6" fmla="*/ 1016062 w 2186977"/>
              <a:gd name="connsiteY6" fmla="*/ 57326 h 1931394"/>
              <a:gd name="connsiteX0" fmla="*/ 1016062 w 2186977"/>
              <a:gd name="connsiteY0" fmla="*/ 57326 h 1931400"/>
              <a:gd name="connsiteX1" fmla="*/ 17163 w 2186977"/>
              <a:gd name="connsiteY1" fmla="*/ 1777485 h 1931400"/>
              <a:gd name="connsiteX2" fmla="*/ 137876 w 2186977"/>
              <a:gd name="connsiteY2" fmla="*/ 1931394 h 1931400"/>
              <a:gd name="connsiteX3" fmla="*/ 2054193 w 2186977"/>
              <a:gd name="connsiteY3" fmla="*/ 1931394 h 1931400"/>
              <a:gd name="connsiteX4" fmla="*/ 2186977 w 2186977"/>
              <a:gd name="connsiteY4" fmla="*/ 1762396 h 1931400"/>
              <a:gd name="connsiteX5" fmla="*/ 1206185 w 2186977"/>
              <a:gd name="connsiteY5" fmla="*/ 66380 h 1931400"/>
              <a:gd name="connsiteX6" fmla="*/ 1016062 w 2186977"/>
              <a:gd name="connsiteY6" fmla="*/ 57326 h 1931400"/>
              <a:gd name="connsiteX0" fmla="*/ 1016062 w 2209375"/>
              <a:gd name="connsiteY0" fmla="*/ 57326 h 1931404"/>
              <a:gd name="connsiteX1" fmla="*/ 17163 w 2209375"/>
              <a:gd name="connsiteY1" fmla="*/ 1777485 h 1931404"/>
              <a:gd name="connsiteX2" fmla="*/ 137876 w 2209375"/>
              <a:gd name="connsiteY2" fmla="*/ 1931394 h 1931404"/>
              <a:gd name="connsiteX3" fmla="*/ 2054193 w 2209375"/>
              <a:gd name="connsiteY3" fmla="*/ 1931394 h 1931404"/>
              <a:gd name="connsiteX4" fmla="*/ 2186977 w 2209375"/>
              <a:gd name="connsiteY4" fmla="*/ 1762396 h 1931404"/>
              <a:gd name="connsiteX5" fmla="*/ 1206185 w 2209375"/>
              <a:gd name="connsiteY5" fmla="*/ 66380 h 1931404"/>
              <a:gd name="connsiteX6" fmla="*/ 1016062 w 2209375"/>
              <a:gd name="connsiteY6" fmla="*/ 57326 h 193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9375" h="1931404">
                <a:moveTo>
                  <a:pt x="1016062" y="57326"/>
                </a:moveTo>
                <a:lnTo>
                  <a:pt x="17163" y="1777485"/>
                </a:lnTo>
                <a:cubicBezTo>
                  <a:pt x="-36152" y="1868019"/>
                  <a:pt x="43317" y="1928376"/>
                  <a:pt x="137876" y="1931394"/>
                </a:cubicBezTo>
                <a:lnTo>
                  <a:pt x="2054193" y="1931394"/>
                </a:lnTo>
                <a:cubicBezTo>
                  <a:pt x="2176917" y="1932400"/>
                  <a:pt x="2248340" y="1860978"/>
                  <a:pt x="2186977" y="1762396"/>
                </a:cubicBezTo>
                <a:lnTo>
                  <a:pt x="1206185" y="66380"/>
                </a:lnTo>
                <a:cubicBezTo>
                  <a:pt x="1163936" y="-6048"/>
                  <a:pt x="1061330" y="-33209"/>
                  <a:pt x="1016062" y="57326"/>
                </a:cubicBezTo>
                <a:close/>
              </a:path>
            </a:pathLst>
          </a:custGeom>
          <a:solidFill>
            <a:schemeClr val="bg1"/>
          </a:soli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>
            <a:off x="1648348" y="254451"/>
            <a:ext cx="7695677" cy="675263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32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培養骨幹智慧教師，帶動全體教師成長</a:t>
            </a:r>
            <a:endParaRPr lang="en-US" altLang="zh-CN" sz="32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Freeform 14"/>
          <p:cNvSpPr>
            <a:spLocks noEditPoints="1"/>
          </p:cNvSpPr>
          <p:nvPr/>
        </p:nvSpPr>
        <p:spPr bwMode="auto">
          <a:xfrm>
            <a:off x="9866310" y="3565373"/>
            <a:ext cx="465990" cy="464113"/>
          </a:xfrm>
          <a:custGeom>
            <a:avLst/>
            <a:gdLst>
              <a:gd name="T0" fmla="*/ 359 w 605"/>
              <a:gd name="T1" fmla="*/ 39 h 602"/>
              <a:gd name="T2" fmla="*/ 462 w 605"/>
              <a:gd name="T3" fmla="*/ 85 h 602"/>
              <a:gd name="T4" fmla="*/ 537 w 605"/>
              <a:gd name="T5" fmla="*/ 168 h 602"/>
              <a:gd name="T6" fmla="*/ 572 w 605"/>
              <a:gd name="T7" fmla="*/ 275 h 602"/>
              <a:gd name="T8" fmla="*/ 560 w 605"/>
              <a:gd name="T9" fmla="*/ 387 h 602"/>
              <a:gd name="T10" fmla="*/ 504 w 605"/>
              <a:gd name="T11" fmla="*/ 484 h 602"/>
              <a:gd name="T12" fmla="*/ 413 w 605"/>
              <a:gd name="T13" fmla="*/ 551 h 602"/>
              <a:gd name="T14" fmla="*/ 303 w 605"/>
              <a:gd name="T15" fmla="*/ 574 h 602"/>
              <a:gd name="T16" fmla="*/ 193 w 605"/>
              <a:gd name="T17" fmla="*/ 551 h 602"/>
              <a:gd name="T18" fmla="*/ 102 w 605"/>
              <a:gd name="T19" fmla="*/ 484 h 602"/>
              <a:gd name="T20" fmla="*/ 46 w 605"/>
              <a:gd name="T21" fmla="*/ 387 h 602"/>
              <a:gd name="T22" fmla="*/ 34 w 605"/>
              <a:gd name="T23" fmla="*/ 275 h 602"/>
              <a:gd name="T24" fmla="*/ 69 w 605"/>
              <a:gd name="T25" fmla="*/ 168 h 602"/>
              <a:gd name="T26" fmla="*/ 144 w 605"/>
              <a:gd name="T27" fmla="*/ 85 h 602"/>
              <a:gd name="T28" fmla="*/ 247 w 605"/>
              <a:gd name="T29" fmla="*/ 39 h 602"/>
              <a:gd name="T30" fmla="*/ 359 w 605"/>
              <a:gd name="T31" fmla="*/ 39 h 602"/>
              <a:gd name="T32" fmla="*/ 376 w 605"/>
              <a:gd name="T33" fmla="*/ 379 h 602"/>
              <a:gd name="T34" fmla="*/ 376 w 605"/>
              <a:gd name="T35" fmla="*/ 379 h 602"/>
              <a:gd name="T36" fmla="*/ 412 w 605"/>
              <a:gd name="T37" fmla="*/ 419 h 602"/>
              <a:gd name="T38" fmla="*/ 397 w 605"/>
              <a:gd name="T39" fmla="*/ 332 h 602"/>
              <a:gd name="T40" fmla="*/ 376 w 605"/>
              <a:gd name="T41" fmla="*/ 379 h 602"/>
              <a:gd name="T42" fmla="*/ 186 w 605"/>
              <a:gd name="T43" fmla="*/ 222 h 602"/>
              <a:gd name="T44" fmla="*/ 186 w 605"/>
              <a:gd name="T45" fmla="*/ 222 h 602"/>
              <a:gd name="T46" fmla="*/ 221 w 605"/>
              <a:gd name="T47" fmla="*/ 261 h 602"/>
              <a:gd name="T48" fmla="*/ 207 w 605"/>
              <a:gd name="T49" fmla="*/ 175 h 602"/>
              <a:gd name="T50" fmla="*/ 186 w 605"/>
              <a:gd name="T51" fmla="*/ 222 h 602"/>
              <a:gd name="T52" fmla="*/ 141 w 605"/>
              <a:gd name="T53" fmla="*/ 222 h 602"/>
              <a:gd name="T54" fmla="*/ 141 w 605"/>
              <a:gd name="T55" fmla="*/ 222 h 602"/>
              <a:gd name="T56" fmla="*/ 256 w 605"/>
              <a:gd name="T57" fmla="*/ 162 h 602"/>
              <a:gd name="T58" fmla="*/ 208 w 605"/>
              <a:gd name="T59" fmla="*/ 301 h 602"/>
              <a:gd name="T60" fmla="*/ 141 w 605"/>
              <a:gd name="T61" fmla="*/ 222 h 602"/>
              <a:gd name="T62" fmla="*/ 244 w 605"/>
              <a:gd name="T63" fmla="*/ 460 h 602"/>
              <a:gd name="T64" fmla="*/ 244 w 605"/>
              <a:gd name="T65" fmla="*/ 460 h 602"/>
              <a:gd name="T66" fmla="*/ 201 w 605"/>
              <a:gd name="T67" fmla="*/ 460 h 602"/>
              <a:gd name="T68" fmla="*/ 362 w 605"/>
              <a:gd name="T69" fmla="*/ 141 h 602"/>
              <a:gd name="T70" fmla="*/ 404 w 605"/>
              <a:gd name="T71" fmla="*/ 141 h 602"/>
              <a:gd name="T72" fmla="*/ 244 w 605"/>
              <a:gd name="T73" fmla="*/ 460 h 602"/>
              <a:gd name="T74" fmla="*/ 331 w 605"/>
              <a:gd name="T75" fmla="*/ 379 h 602"/>
              <a:gd name="T76" fmla="*/ 331 w 605"/>
              <a:gd name="T77" fmla="*/ 379 h 602"/>
              <a:gd name="T78" fmla="*/ 446 w 605"/>
              <a:gd name="T79" fmla="*/ 319 h 602"/>
              <a:gd name="T80" fmla="*/ 398 w 605"/>
              <a:gd name="T81" fmla="*/ 459 h 602"/>
              <a:gd name="T82" fmla="*/ 331 w 605"/>
              <a:gd name="T83" fmla="*/ 37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5" h="602">
                <a:moveTo>
                  <a:pt x="359" y="39"/>
                </a:moveTo>
                <a:cubicBezTo>
                  <a:pt x="435" y="31"/>
                  <a:pt x="417" y="22"/>
                  <a:pt x="462" y="85"/>
                </a:cubicBezTo>
                <a:cubicBezTo>
                  <a:pt x="535" y="108"/>
                  <a:pt x="521" y="93"/>
                  <a:pt x="537" y="168"/>
                </a:cubicBezTo>
                <a:cubicBezTo>
                  <a:pt x="594" y="219"/>
                  <a:pt x="588" y="200"/>
                  <a:pt x="572" y="275"/>
                </a:cubicBezTo>
                <a:cubicBezTo>
                  <a:pt x="603" y="345"/>
                  <a:pt x="605" y="325"/>
                  <a:pt x="560" y="387"/>
                </a:cubicBezTo>
                <a:cubicBezTo>
                  <a:pt x="560" y="464"/>
                  <a:pt x="570" y="446"/>
                  <a:pt x="504" y="484"/>
                </a:cubicBezTo>
                <a:cubicBezTo>
                  <a:pt x="473" y="555"/>
                  <a:pt x="489" y="543"/>
                  <a:pt x="413" y="551"/>
                </a:cubicBezTo>
                <a:cubicBezTo>
                  <a:pt x="356" y="602"/>
                  <a:pt x="376" y="598"/>
                  <a:pt x="303" y="574"/>
                </a:cubicBezTo>
                <a:cubicBezTo>
                  <a:pt x="230" y="598"/>
                  <a:pt x="250" y="602"/>
                  <a:pt x="193" y="551"/>
                </a:cubicBezTo>
                <a:cubicBezTo>
                  <a:pt x="116" y="543"/>
                  <a:pt x="133" y="555"/>
                  <a:pt x="102" y="484"/>
                </a:cubicBezTo>
                <a:cubicBezTo>
                  <a:pt x="35" y="446"/>
                  <a:pt x="45" y="464"/>
                  <a:pt x="46" y="387"/>
                </a:cubicBezTo>
                <a:cubicBezTo>
                  <a:pt x="0" y="325"/>
                  <a:pt x="2" y="345"/>
                  <a:pt x="34" y="275"/>
                </a:cubicBezTo>
                <a:cubicBezTo>
                  <a:pt x="18" y="200"/>
                  <a:pt x="11" y="219"/>
                  <a:pt x="69" y="168"/>
                </a:cubicBezTo>
                <a:cubicBezTo>
                  <a:pt x="84" y="93"/>
                  <a:pt x="71" y="108"/>
                  <a:pt x="144" y="85"/>
                </a:cubicBezTo>
                <a:cubicBezTo>
                  <a:pt x="189" y="22"/>
                  <a:pt x="170" y="31"/>
                  <a:pt x="247" y="39"/>
                </a:cubicBezTo>
                <a:cubicBezTo>
                  <a:pt x="313" y="0"/>
                  <a:pt x="293" y="0"/>
                  <a:pt x="359" y="39"/>
                </a:cubicBezTo>
                <a:close/>
                <a:moveTo>
                  <a:pt x="376" y="379"/>
                </a:moveTo>
                <a:lnTo>
                  <a:pt x="376" y="379"/>
                </a:lnTo>
                <a:cubicBezTo>
                  <a:pt x="376" y="443"/>
                  <a:pt x="406" y="427"/>
                  <a:pt x="412" y="419"/>
                </a:cubicBezTo>
                <a:cubicBezTo>
                  <a:pt x="418" y="409"/>
                  <a:pt x="429" y="332"/>
                  <a:pt x="397" y="332"/>
                </a:cubicBezTo>
                <a:cubicBezTo>
                  <a:pt x="378" y="332"/>
                  <a:pt x="376" y="356"/>
                  <a:pt x="376" y="379"/>
                </a:cubicBezTo>
                <a:close/>
                <a:moveTo>
                  <a:pt x="186" y="222"/>
                </a:moveTo>
                <a:lnTo>
                  <a:pt x="186" y="222"/>
                </a:lnTo>
                <a:cubicBezTo>
                  <a:pt x="186" y="286"/>
                  <a:pt x="217" y="268"/>
                  <a:pt x="221" y="261"/>
                </a:cubicBezTo>
                <a:cubicBezTo>
                  <a:pt x="228" y="251"/>
                  <a:pt x="238" y="175"/>
                  <a:pt x="207" y="175"/>
                </a:cubicBezTo>
                <a:cubicBezTo>
                  <a:pt x="188" y="175"/>
                  <a:pt x="186" y="199"/>
                  <a:pt x="186" y="222"/>
                </a:cubicBezTo>
                <a:close/>
                <a:moveTo>
                  <a:pt x="141" y="222"/>
                </a:moveTo>
                <a:lnTo>
                  <a:pt x="141" y="222"/>
                </a:lnTo>
                <a:cubicBezTo>
                  <a:pt x="141" y="124"/>
                  <a:pt x="229" y="132"/>
                  <a:pt x="256" y="162"/>
                </a:cubicBezTo>
                <a:cubicBezTo>
                  <a:pt x="282" y="190"/>
                  <a:pt x="291" y="301"/>
                  <a:pt x="208" y="301"/>
                </a:cubicBezTo>
                <a:cubicBezTo>
                  <a:pt x="160" y="301"/>
                  <a:pt x="141" y="269"/>
                  <a:pt x="141" y="222"/>
                </a:cubicBezTo>
                <a:close/>
                <a:moveTo>
                  <a:pt x="244" y="460"/>
                </a:moveTo>
                <a:lnTo>
                  <a:pt x="244" y="460"/>
                </a:lnTo>
                <a:cubicBezTo>
                  <a:pt x="230" y="460"/>
                  <a:pt x="216" y="460"/>
                  <a:pt x="201" y="460"/>
                </a:cubicBezTo>
                <a:cubicBezTo>
                  <a:pt x="255" y="354"/>
                  <a:pt x="309" y="247"/>
                  <a:pt x="362" y="141"/>
                </a:cubicBezTo>
                <a:cubicBezTo>
                  <a:pt x="376" y="141"/>
                  <a:pt x="390" y="141"/>
                  <a:pt x="404" y="141"/>
                </a:cubicBezTo>
                <a:cubicBezTo>
                  <a:pt x="351" y="247"/>
                  <a:pt x="298" y="354"/>
                  <a:pt x="244" y="460"/>
                </a:cubicBezTo>
                <a:close/>
                <a:moveTo>
                  <a:pt x="331" y="379"/>
                </a:moveTo>
                <a:lnTo>
                  <a:pt x="331" y="379"/>
                </a:lnTo>
                <a:cubicBezTo>
                  <a:pt x="331" y="282"/>
                  <a:pt x="419" y="289"/>
                  <a:pt x="446" y="319"/>
                </a:cubicBezTo>
                <a:cubicBezTo>
                  <a:pt x="473" y="348"/>
                  <a:pt x="481" y="459"/>
                  <a:pt x="398" y="459"/>
                </a:cubicBezTo>
                <a:cubicBezTo>
                  <a:pt x="351" y="459"/>
                  <a:pt x="331" y="427"/>
                  <a:pt x="331" y="379"/>
                </a:cubicBezTo>
                <a:close/>
              </a:path>
            </a:pathLst>
          </a:custGeom>
          <a:solidFill>
            <a:srgbClr val="1B30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78804" y="5380757"/>
            <a:ext cx="5874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latinLnBrk="0" hangingPunct="1"/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骨幹教師輸出培訓計劃。</a:t>
            </a:r>
            <a:endParaRPr lang="zh-CN" altLang="en-US" sz="28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171778" y="5396334"/>
            <a:ext cx="496855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latinLnBrk="0" hangingPunct="1">
              <a:lnSpc>
                <a:spcPts val="2800"/>
              </a:lnSpc>
            </a:pPr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骨幹教師傳、幫、帶。</a:t>
            </a:r>
            <a:endParaRPr lang="zh-CN" altLang="en-US" sz="28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3289151" y="1547515"/>
            <a:ext cx="4533423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latinLnBrk="0" hangingPunct="1">
              <a:lnSpc>
                <a:spcPts val="28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專家入校引領、啓導。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9221316" y="1522710"/>
            <a:ext cx="2448272" cy="45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latinLnBrk="0" hangingPunct="1">
              <a:lnSpc>
                <a:spcPts val="28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以課促教。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6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0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4" decel="306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3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1" decel="306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3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2" presetClass="entr" presetSubtype="4" decel="306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图片 498"/>
          <p:cNvPicPr>
            <a:picLocks noChangeAspect="1"/>
          </p:cNvPicPr>
          <p:nvPr/>
        </p:nvPicPr>
        <p:blipFill rotWithShape="1">
          <a:blip r:embed="rId3" cstate="print"/>
          <a:srcRect b="46489"/>
          <a:stretch/>
        </p:blipFill>
        <p:spPr>
          <a:xfrm>
            <a:off x="208750" y="314659"/>
            <a:ext cx="877900" cy="580691"/>
          </a:xfrm>
          <a:prstGeom prst="rect">
            <a:avLst/>
          </a:prstGeom>
        </p:spPr>
      </p:pic>
      <p:sp>
        <p:nvSpPr>
          <p:cNvPr id="500" name="圆角矩形 499"/>
          <p:cNvSpPr/>
          <p:nvPr/>
        </p:nvSpPr>
        <p:spPr>
          <a:xfrm>
            <a:off x="1367755" y="229721"/>
            <a:ext cx="9900320" cy="675263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32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學校多次派骨幹教師到各地學習、觀摩智慧教育現場</a:t>
            </a:r>
            <a:endParaRPr lang="en-US" altLang="zh-CN" sz="32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4759" y="1312069"/>
            <a:ext cx="3293456" cy="2486211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0410" y="1304632"/>
            <a:ext cx="3280646" cy="2460485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6714" y="4076338"/>
            <a:ext cx="3328384" cy="2496289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C:\Users\Administrator\Desktop\462296504073789701.jpg46229650407378970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208383" y="1207484"/>
            <a:ext cx="3261360" cy="2446113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48373" y="4065311"/>
            <a:ext cx="3257600" cy="2443199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81473" y="4075796"/>
            <a:ext cx="3188461" cy="2391345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33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2387181" y="4801460"/>
            <a:ext cx="7429500" cy="817424"/>
          </a:xfrm>
          <a:prstGeom prst="roundRect">
            <a:avLst>
              <a:gd name="adj" fmla="val 23381"/>
            </a:avLst>
          </a:prstGeom>
          <a:solidFill>
            <a:srgbClr val="000711">
              <a:alpha val="56000"/>
            </a:srgb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000" b="1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特色：提煉校本智慧課堂模式</a:t>
            </a:r>
            <a:endParaRPr lang="zh-CN" altLang="en-US" sz="4000" b="1" dirty="0" smtClean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1" name="图片 50" descr="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73" y="2460625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 descr="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60" y="2460625"/>
            <a:ext cx="3413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52" descr="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48" y="2460625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图片 53" descr="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2158" y="2466350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54" descr="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4345" y="2466350"/>
            <a:ext cx="3413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 descr="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6533" y="2466350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101109" y="1534507"/>
            <a:ext cx="3718882" cy="37127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645797" y="1534507"/>
            <a:ext cx="3712786" cy="371278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4363" y="1615302"/>
            <a:ext cx="3466488" cy="2219284"/>
            <a:chOff x="4424363" y="1615302"/>
            <a:chExt cx="3466488" cy="2219284"/>
          </a:xfrm>
        </p:grpSpPr>
        <p:grpSp>
          <p:nvGrpSpPr>
            <p:cNvPr id="12" name="组合 11"/>
            <p:cNvGrpSpPr/>
            <p:nvPr/>
          </p:nvGrpSpPr>
          <p:grpSpPr>
            <a:xfrm>
              <a:off x="4424363" y="1649412"/>
              <a:ext cx="1558925" cy="2127251"/>
              <a:chOff x="4424363" y="1649412"/>
              <a:chExt cx="1558925" cy="2127251"/>
            </a:xfrm>
          </p:grpSpPr>
          <p:sp>
            <p:nvSpPr>
              <p:cNvPr id="13" name="Freeform 22"/>
              <p:cNvSpPr>
                <a:spLocks/>
              </p:cNvSpPr>
              <p:nvPr/>
            </p:nvSpPr>
            <p:spPr bwMode="auto">
              <a:xfrm>
                <a:off x="5191125" y="1671638"/>
                <a:ext cx="23812" cy="2070100"/>
              </a:xfrm>
              <a:custGeom>
                <a:avLst/>
                <a:gdLst>
                  <a:gd name="T0" fmla="*/ 1 w 2"/>
                  <a:gd name="T1" fmla="*/ 179 h 179"/>
                  <a:gd name="T2" fmla="*/ 0 w 2"/>
                  <a:gd name="T3" fmla="*/ 178 h 179"/>
                  <a:gd name="T4" fmla="*/ 0 w 2"/>
                  <a:gd name="T5" fmla="*/ 1 h 179"/>
                  <a:gd name="T6" fmla="*/ 1 w 2"/>
                  <a:gd name="T7" fmla="*/ 0 h 179"/>
                  <a:gd name="T8" fmla="*/ 2 w 2"/>
                  <a:gd name="T9" fmla="*/ 1 h 179"/>
                  <a:gd name="T10" fmla="*/ 2 w 2"/>
                  <a:gd name="T11" fmla="*/ 178 h 179"/>
                  <a:gd name="T12" fmla="*/ 1 w 2"/>
                  <a:gd name="T13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79">
                    <a:moveTo>
                      <a:pt x="1" y="179"/>
                    </a:moveTo>
                    <a:cubicBezTo>
                      <a:pt x="0" y="179"/>
                      <a:pt x="0" y="179"/>
                      <a:pt x="0" y="17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78"/>
                      <a:pt x="2" y="178"/>
                      <a:pt x="2" y="178"/>
                    </a:cubicBezTo>
                    <a:cubicBezTo>
                      <a:pt x="2" y="179"/>
                      <a:pt x="1" y="179"/>
                      <a:pt x="1" y="17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>
                <a:off x="4679950" y="1925638"/>
                <a:ext cx="1209675" cy="1203325"/>
              </a:xfrm>
              <a:custGeom>
                <a:avLst/>
                <a:gdLst>
                  <a:gd name="T0" fmla="*/ 103 w 104"/>
                  <a:gd name="T1" fmla="*/ 104 h 104"/>
                  <a:gd name="T2" fmla="*/ 102 w 104"/>
                  <a:gd name="T3" fmla="*/ 103 h 104"/>
                  <a:gd name="T4" fmla="*/ 1 w 104"/>
                  <a:gd name="T5" fmla="*/ 2 h 104"/>
                  <a:gd name="T6" fmla="*/ 1 w 104"/>
                  <a:gd name="T7" fmla="*/ 1 h 104"/>
                  <a:gd name="T8" fmla="*/ 2 w 104"/>
                  <a:gd name="T9" fmla="*/ 1 h 104"/>
                  <a:gd name="T10" fmla="*/ 104 w 104"/>
                  <a:gd name="T11" fmla="*/ 102 h 104"/>
                  <a:gd name="T12" fmla="*/ 104 w 104"/>
                  <a:gd name="T13" fmla="*/ 103 h 104"/>
                  <a:gd name="T14" fmla="*/ 103 w 104"/>
                  <a:gd name="T1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4">
                    <a:moveTo>
                      <a:pt x="103" y="104"/>
                    </a:moveTo>
                    <a:cubicBezTo>
                      <a:pt x="103" y="104"/>
                      <a:pt x="102" y="104"/>
                      <a:pt x="102" y="10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104" y="102"/>
                      <a:pt x="104" y="102"/>
                      <a:pt x="104" y="102"/>
                    </a:cubicBezTo>
                    <a:cubicBezTo>
                      <a:pt x="104" y="102"/>
                      <a:pt x="104" y="103"/>
                      <a:pt x="104" y="103"/>
                    </a:cubicBezTo>
                    <a:cubicBezTo>
                      <a:pt x="103" y="104"/>
                      <a:pt x="103" y="104"/>
                      <a:pt x="103" y="10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24"/>
              <p:cNvSpPr>
                <a:spLocks/>
              </p:cNvSpPr>
              <p:nvPr/>
            </p:nvSpPr>
            <p:spPr bwMode="auto">
              <a:xfrm>
                <a:off x="5191125" y="3106738"/>
                <a:ext cx="698500" cy="635000"/>
              </a:xfrm>
              <a:custGeom>
                <a:avLst/>
                <a:gdLst>
                  <a:gd name="T0" fmla="*/ 1 w 60"/>
                  <a:gd name="T1" fmla="*/ 55 h 55"/>
                  <a:gd name="T2" fmla="*/ 0 w 60"/>
                  <a:gd name="T3" fmla="*/ 55 h 55"/>
                  <a:gd name="T4" fmla="*/ 0 w 60"/>
                  <a:gd name="T5" fmla="*/ 54 h 55"/>
                  <a:gd name="T6" fmla="*/ 58 w 60"/>
                  <a:gd name="T7" fmla="*/ 0 h 55"/>
                  <a:gd name="T8" fmla="*/ 60 w 60"/>
                  <a:gd name="T9" fmla="*/ 0 h 55"/>
                  <a:gd name="T10" fmla="*/ 60 w 60"/>
                  <a:gd name="T11" fmla="*/ 1 h 55"/>
                  <a:gd name="T12" fmla="*/ 1 w 60"/>
                  <a:gd name="T13" fmla="*/ 55 h 55"/>
                  <a:gd name="T14" fmla="*/ 1 w 60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5">
                    <a:moveTo>
                      <a:pt x="1" y="55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4"/>
                      <a:pt x="0" y="54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9" y="0"/>
                      <a:pt x="59" y="0"/>
                      <a:pt x="60" y="0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25"/>
              <p:cNvSpPr>
                <a:spLocks/>
              </p:cNvSpPr>
              <p:nvPr/>
            </p:nvSpPr>
            <p:spPr bwMode="auto">
              <a:xfrm>
                <a:off x="5191125" y="1671638"/>
                <a:ext cx="698500" cy="1457325"/>
              </a:xfrm>
              <a:custGeom>
                <a:avLst/>
                <a:gdLst>
                  <a:gd name="T0" fmla="*/ 59 w 60"/>
                  <a:gd name="T1" fmla="*/ 126 h 126"/>
                  <a:gd name="T2" fmla="*/ 58 w 60"/>
                  <a:gd name="T3" fmla="*/ 125 h 126"/>
                  <a:gd name="T4" fmla="*/ 0 w 60"/>
                  <a:gd name="T5" fmla="*/ 2 h 126"/>
                  <a:gd name="T6" fmla="*/ 0 w 60"/>
                  <a:gd name="T7" fmla="*/ 1 h 126"/>
                  <a:gd name="T8" fmla="*/ 1 w 60"/>
                  <a:gd name="T9" fmla="*/ 1 h 126"/>
                  <a:gd name="T10" fmla="*/ 60 w 60"/>
                  <a:gd name="T11" fmla="*/ 124 h 126"/>
                  <a:gd name="T12" fmla="*/ 59 w 60"/>
                  <a:gd name="T13" fmla="*/ 126 h 126"/>
                  <a:gd name="T14" fmla="*/ 59 w 60"/>
                  <a:gd name="T1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26">
                    <a:moveTo>
                      <a:pt x="59" y="126"/>
                    </a:moveTo>
                    <a:cubicBezTo>
                      <a:pt x="59" y="126"/>
                      <a:pt x="58" y="126"/>
                      <a:pt x="58" y="12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60" y="124"/>
                      <a:pt x="60" y="124"/>
                      <a:pt x="60" y="124"/>
                    </a:cubicBezTo>
                    <a:cubicBezTo>
                      <a:pt x="60" y="125"/>
                      <a:pt x="60" y="125"/>
                      <a:pt x="59" y="126"/>
                    </a:cubicBezTo>
                    <a:cubicBezTo>
                      <a:pt x="59" y="126"/>
                      <a:pt x="59" y="126"/>
                      <a:pt x="59" y="1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26"/>
              <p:cNvSpPr>
                <a:spLocks/>
              </p:cNvSpPr>
              <p:nvPr/>
            </p:nvSpPr>
            <p:spPr bwMode="auto">
              <a:xfrm>
                <a:off x="5191125" y="1925638"/>
                <a:ext cx="523875" cy="1816100"/>
              </a:xfrm>
              <a:custGeom>
                <a:avLst/>
                <a:gdLst>
                  <a:gd name="T0" fmla="*/ 1 w 45"/>
                  <a:gd name="T1" fmla="*/ 157 h 157"/>
                  <a:gd name="T2" fmla="*/ 0 w 45"/>
                  <a:gd name="T3" fmla="*/ 157 h 157"/>
                  <a:gd name="T4" fmla="*/ 0 w 45"/>
                  <a:gd name="T5" fmla="*/ 156 h 157"/>
                  <a:gd name="T6" fmla="*/ 43 w 45"/>
                  <a:gd name="T7" fmla="*/ 1 h 157"/>
                  <a:gd name="T8" fmla="*/ 44 w 45"/>
                  <a:gd name="T9" fmla="*/ 0 h 157"/>
                  <a:gd name="T10" fmla="*/ 45 w 45"/>
                  <a:gd name="T11" fmla="*/ 1 h 157"/>
                  <a:gd name="T12" fmla="*/ 2 w 45"/>
                  <a:gd name="T13" fmla="*/ 157 h 157"/>
                  <a:gd name="T14" fmla="*/ 1 w 45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7">
                    <a:moveTo>
                      <a:pt x="1" y="157"/>
                    </a:moveTo>
                    <a:cubicBezTo>
                      <a:pt x="1" y="157"/>
                      <a:pt x="0" y="157"/>
                      <a:pt x="0" y="157"/>
                    </a:cubicBezTo>
                    <a:cubicBezTo>
                      <a:pt x="0" y="157"/>
                      <a:pt x="0" y="157"/>
                      <a:pt x="0" y="156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0"/>
                      <a:pt x="44" y="0"/>
                      <a:pt x="44" y="0"/>
                    </a:cubicBezTo>
                    <a:cubicBezTo>
                      <a:pt x="45" y="0"/>
                      <a:pt x="45" y="1"/>
                      <a:pt x="45" y="1"/>
                    </a:cubicBezTo>
                    <a:cubicBezTo>
                      <a:pt x="2" y="157"/>
                      <a:pt x="2" y="157"/>
                      <a:pt x="2" y="157"/>
                    </a:cubicBezTo>
                    <a:cubicBezTo>
                      <a:pt x="1" y="157"/>
                      <a:pt x="1" y="157"/>
                      <a:pt x="1" y="15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27"/>
              <p:cNvSpPr>
                <a:spLocks noEditPoints="1"/>
              </p:cNvSpPr>
              <p:nvPr/>
            </p:nvSpPr>
            <p:spPr bwMode="auto">
              <a:xfrm>
                <a:off x="4424363" y="1649412"/>
                <a:ext cx="1558925" cy="2127251"/>
              </a:xfrm>
              <a:custGeom>
                <a:avLst/>
                <a:gdLst>
                  <a:gd name="T0" fmla="*/ 67 w 134"/>
                  <a:gd name="T1" fmla="*/ 184 h 184"/>
                  <a:gd name="T2" fmla="*/ 36 w 134"/>
                  <a:gd name="T3" fmla="*/ 175 h 184"/>
                  <a:gd name="T4" fmla="*/ 16 w 134"/>
                  <a:gd name="T5" fmla="*/ 153 h 184"/>
                  <a:gd name="T6" fmla="*/ 4 w 134"/>
                  <a:gd name="T7" fmla="*/ 124 h 184"/>
                  <a:gd name="T8" fmla="*/ 0 w 134"/>
                  <a:gd name="T9" fmla="*/ 91 h 184"/>
                  <a:gd name="T10" fmla="*/ 4 w 134"/>
                  <a:gd name="T11" fmla="*/ 58 h 184"/>
                  <a:gd name="T12" fmla="*/ 16 w 134"/>
                  <a:gd name="T13" fmla="*/ 29 h 184"/>
                  <a:gd name="T14" fmla="*/ 37 w 134"/>
                  <a:gd name="T15" fmla="*/ 8 h 184"/>
                  <a:gd name="T16" fmla="*/ 67 w 134"/>
                  <a:gd name="T17" fmla="*/ 0 h 184"/>
                  <a:gd name="T18" fmla="*/ 96 w 134"/>
                  <a:gd name="T19" fmla="*/ 8 h 184"/>
                  <a:gd name="T20" fmla="*/ 117 w 134"/>
                  <a:gd name="T21" fmla="*/ 29 h 184"/>
                  <a:gd name="T22" fmla="*/ 130 w 134"/>
                  <a:gd name="T23" fmla="*/ 58 h 184"/>
                  <a:gd name="T24" fmla="*/ 134 w 134"/>
                  <a:gd name="T25" fmla="*/ 91 h 184"/>
                  <a:gd name="T26" fmla="*/ 130 w 134"/>
                  <a:gd name="T27" fmla="*/ 124 h 184"/>
                  <a:gd name="T28" fmla="*/ 118 w 134"/>
                  <a:gd name="T29" fmla="*/ 153 h 184"/>
                  <a:gd name="T30" fmla="*/ 97 w 134"/>
                  <a:gd name="T31" fmla="*/ 175 h 184"/>
                  <a:gd name="T32" fmla="*/ 67 w 134"/>
                  <a:gd name="T33" fmla="*/ 184 h 184"/>
                  <a:gd name="T34" fmla="*/ 67 w 134"/>
                  <a:gd name="T35" fmla="*/ 7 h 184"/>
                  <a:gd name="T36" fmla="*/ 41 w 134"/>
                  <a:gd name="T37" fmla="*/ 14 h 184"/>
                  <a:gd name="T38" fmla="*/ 22 w 134"/>
                  <a:gd name="T39" fmla="*/ 33 h 184"/>
                  <a:gd name="T40" fmla="*/ 11 w 134"/>
                  <a:gd name="T41" fmla="*/ 60 h 184"/>
                  <a:gd name="T42" fmla="*/ 7 w 134"/>
                  <a:gd name="T43" fmla="*/ 91 h 184"/>
                  <a:gd name="T44" fmla="*/ 11 w 134"/>
                  <a:gd name="T45" fmla="*/ 122 h 184"/>
                  <a:gd name="T46" fmla="*/ 22 w 134"/>
                  <a:gd name="T47" fmla="*/ 150 h 184"/>
                  <a:gd name="T48" fmla="*/ 41 w 134"/>
                  <a:gd name="T49" fmla="*/ 169 h 184"/>
                  <a:gd name="T50" fmla="*/ 67 w 134"/>
                  <a:gd name="T51" fmla="*/ 177 h 184"/>
                  <a:gd name="T52" fmla="*/ 93 w 134"/>
                  <a:gd name="T53" fmla="*/ 169 h 184"/>
                  <a:gd name="T54" fmla="*/ 111 w 134"/>
                  <a:gd name="T55" fmla="*/ 150 h 184"/>
                  <a:gd name="T56" fmla="*/ 123 w 134"/>
                  <a:gd name="T57" fmla="*/ 122 h 184"/>
                  <a:gd name="T58" fmla="*/ 126 w 134"/>
                  <a:gd name="T59" fmla="*/ 91 h 184"/>
                  <a:gd name="T60" fmla="*/ 123 w 134"/>
                  <a:gd name="T61" fmla="*/ 60 h 184"/>
                  <a:gd name="T62" fmla="*/ 111 w 134"/>
                  <a:gd name="T63" fmla="*/ 33 h 184"/>
                  <a:gd name="T64" fmla="*/ 92 w 134"/>
                  <a:gd name="T65" fmla="*/ 14 h 184"/>
                  <a:gd name="T66" fmla="*/ 67 w 134"/>
                  <a:gd name="T67" fmla="*/ 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4" h="184">
                    <a:moveTo>
                      <a:pt x="67" y="184"/>
                    </a:moveTo>
                    <a:cubicBezTo>
                      <a:pt x="55" y="184"/>
                      <a:pt x="45" y="181"/>
                      <a:pt x="36" y="175"/>
                    </a:cubicBezTo>
                    <a:cubicBezTo>
                      <a:pt x="28" y="170"/>
                      <a:pt x="21" y="162"/>
                      <a:pt x="16" y="153"/>
                    </a:cubicBezTo>
                    <a:cubicBezTo>
                      <a:pt x="10" y="145"/>
                      <a:pt x="6" y="135"/>
                      <a:pt x="4" y="124"/>
                    </a:cubicBezTo>
                    <a:cubicBezTo>
                      <a:pt x="1" y="113"/>
                      <a:pt x="0" y="102"/>
                      <a:pt x="0" y="91"/>
                    </a:cubicBezTo>
                    <a:cubicBezTo>
                      <a:pt x="0" y="80"/>
                      <a:pt x="1" y="69"/>
                      <a:pt x="4" y="58"/>
                    </a:cubicBezTo>
                    <a:cubicBezTo>
                      <a:pt x="6" y="48"/>
                      <a:pt x="10" y="38"/>
                      <a:pt x="16" y="29"/>
                    </a:cubicBezTo>
                    <a:cubicBezTo>
                      <a:pt x="21" y="20"/>
                      <a:pt x="29" y="13"/>
                      <a:pt x="37" y="8"/>
                    </a:cubicBezTo>
                    <a:cubicBezTo>
                      <a:pt x="45" y="2"/>
                      <a:pt x="55" y="0"/>
                      <a:pt x="67" y="0"/>
                    </a:cubicBezTo>
                    <a:cubicBezTo>
                      <a:pt x="78" y="0"/>
                      <a:pt x="88" y="2"/>
                      <a:pt x="96" y="8"/>
                    </a:cubicBezTo>
                    <a:cubicBezTo>
                      <a:pt x="105" y="13"/>
                      <a:pt x="112" y="20"/>
                      <a:pt x="117" y="29"/>
                    </a:cubicBezTo>
                    <a:cubicBezTo>
                      <a:pt x="123" y="38"/>
                      <a:pt x="127" y="48"/>
                      <a:pt x="130" y="58"/>
                    </a:cubicBezTo>
                    <a:cubicBezTo>
                      <a:pt x="132" y="69"/>
                      <a:pt x="134" y="80"/>
                      <a:pt x="134" y="91"/>
                    </a:cubicBezTo>
                    <a:cubicBezTo>
                      <a:pt x="134" y="102"/>
                      <a:pt x="132" y="113"/>
                      <a:pt x="130" y="124"/>
                    </a:cubicBezTo>
                    <a:cubicBezTo>
                      <a:pt x="127" y="135"/>
                      <a:pt x="123" y="145"/>
                      <a:pt x="118" y="153"/>
                    </a:cubicBezTo>
                    <a:cubicBezTo>
                      <a:pt x="112" y="162"/>
                      <a:pt x="105" y="170"/>
                      <a:pt x="97" y="175"/>
                    </a:cubicBezTo>
                    <a:cubicBezTo>
                      <a:pt x="88" y="181"/>
                      <a:pt x="78" y="184"/>
                      <a:pt x="67" y="184"/>
                    </a:cubicBezTo>
                    <a:close/>
                    <a:moveTo>
                      <a:pt x="67" y="7"/>
                    </a:moveTo>
                    <a:cubicBezTo>
                      <a:pt x="57" y="7"/>
                      <a:pt x="48" y="9"/>
                      <a:pt x="41" y="14"/>
                    </a:cubicBezTo>
                    <a:cubicBezTo>
                      <a:pt x="33" y="19"/>
                      <a:pt x="27" y="25"/>
                      <a:pt x="22" y="33"/>
                    </a:cubicBezTo>
                    <a:cubicBezTo>
                      <a:pt x="17" y="41"/>
                      <a:pt x="13" y="50"/>
                      <a:pt x="11" y="60"/>
                    </a:cubicBezTo>
                    <a:cubicBezTo>
                      <a:pt x="8" y="70"/>
                      <a:pt x="7" y="81"/>
                      <a:pt x="7" y="91"/>
                    </a:cubicBezTo>
                    <a:cubicBezTo>
                      <a:pt x="7" y="101"/>
                      <a:pt x="8" y="112"/>
                      <a:pt x="11" y="122"/>
                    </a:cubicBezTo>
                    <a:cubicBezTo>
                      <a:pt x="13" y="132"/>
                      <a:pt x="17" y="141"/>
                      <a:pt x="22" y="150"/>
                    </a:cubicBezTo>
                    <a:cubicBezTo>
                      <a:pt x="27" y="158"/>
                      <a:pt x="33" y="164"/>
                      <a:pt x="41" y="169"/>
                    </a:cubicBezTo>
                    <a:cubicBezTo>
                      <a:pt x="48" y="174"/>
                      <a:pt x="57" y="177"/>
                      <a:pt x="67" y="177"/>
                    </a:cubicBezTo>
                    <a:cubicBezTo>
                      <a:pt x="76" y="177"/>
                      <a:pt x="85" y="174"/>
                      <a:pt x="93" y="169"/>
                    </a:cubicBezTo>
                    <a:cubicBezTo>
                      <a:pt x="100" y="164"/>
                      <a:pt x="106" y="158"/>
                      <a:pt x="111" y="150"/>
                    </a:cubicBezTo>
                    <a:cubicBezTo>
                      <a:pt x="116" y="141"/>
                      <a:pt x="120" y="132"/>
                      <a:pt x="123" y="122"/>
                    </a:cubicBezTo>
                    <a:cubicBezTo>
                      <a:pt x="125" y="112"/>
                      <a:pt x="126" y="101"/>
                      <a:pt x="126" y="91"/>
                    </a:cubicBezTo>
                    <a:cubicBezTo>
                      <a:pt x="126" y="81"/>
                      <a:pt x="125" y="70"/>
                      <a:pt x="123" y="60"/>
                    </a:cubicBezTo>
                    <a:cubicBezTo>
                      <a:pt x="120" y="50"/>
                      <a:pt x="116" y="41"/>
                      <a:pt x="111" y="33"/>
                    </a:cubicBezTo>
                    <a:cubicBezTo>
                      <a:pt x="106" y="25"/>
                      <a:pt x="100" y="19"/>
                      <a:pt x="92" y="14"/>
                    </a:cubicBezTo>
                    <a:cubicBezTo>
                      <a:pt x="85" y="9"/>
                      <a:pt x="77" y="7"/>
                      <a:pt x="67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Oval 28"/>
              <p:cNvSpPr>
                <a:spLocks noChangeArrowheads="1"/>
              </p:cNvSpPr>
              <p:nvPr/>
            </p:nvSpPr>
            <p:spPr bwMode="auto">
              <a:xfrm>
                <a:off x="5145088" y="2389188"/>
                <a:ext cx="115887" cy="1031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Oval 29"/>
              <p:cNvSpPr>
                <a:spLocks noChangeArrowheads="1"/>
              </p:cNvSpPr>
              <p:nvPr/>
            </p:nvSpPr>
            <p:spPr bwMode="auto">
              <a:xfrm>
                <a:off x="5505450" y="2389188"/>
                <a:ext cx="115887" cy="115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Oval 30"/>
              <p:cNvSpPr>
                <a:spLocks noChangeArrowheads="1"/>
              </p:cNvSpPr>
              <p:nvPr/>
            </p:nvSpPr>
            <p:spPr bwMode="auto">
              <a:xfrm>
                <a:off x="5424488" y="2667000"/>
                <a:ext cx="115887" cy="115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Oval 31"/>
              <p:cNvSpPr>
                <a:spLocks noChangeArrowheads="1"/>
              </p:cNvSpPr>
              <p:nvPr/>
            </p:nvSpPr>
            <p:spPr bwMode="auto">
              <a:xfrm>
                <a:off x="4876800" y="3198813"/>
                <a:ext cx="117475" cy="115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Oval 32"/>
              <p:cNvSpPr>
                <a:spLocks noChangeArrowheads="1"/>
              </p:cNvSpPr>
              <p:nvPr/>
            </p:nvSpPr>
            <p:spPr bwMode="auto">
              <a:xfrm>
                <a:off x="5481638" y="3371850"/>
                <a:ext cx="117475" cy="1047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Oval 33"/>
              <p:cNvSpPr>
                <a:spLocks noChangeArrowheads="1"/>
              </p:cNvSpPr>
              <p:nvPr/>
            </p:nvSpPr>
            <p:spPr bwMode="auto">
              <a:xfrm>
                <a:off x="4819650" y="2076450"/>
                <a:ext cx="115887" cy="1047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6192839" y="1615302"/>
              <a:ext cx="1698012" cy="2219284"/>
              <a:chOff x="5551488" y="3406775"/>
              <a:chExt cx="522288" cy="682625"/>
            </a:xfrm>
          </p:grpSpPr>
          <p:sp>
            <p:nvSpPr>
              <p:cNvPr id="62" name="Freeform 66"/>
              <p:cNvSpPr>
                <a:spLocks/>
              </p:cNvSpPr>
              <p:nvPr/>
            </p:nvSpPr>
            <p:spPr bwMode="auto">
              <a:xfrm>
                <a:off x="5559425" y="3419475"/>
                <a:ext cx="333375" cy="463550"/>
              </a:xfrm>
              <a:custGeom>
                <a:avLst/>
                <a:gdLst>
                  <a:gd name="T0" fmla="*/ 1 w 87"/>
                  <a:gd name="T1" fmla="*/ 122 h 122"/>
                  <a:gd name="T2" fmla="*/ 1 w 87"/>
                  <a:gd name="T3" fmla="*/ 121 h 122"/>
                  <a:gd name="T4" fmla="*/ 1 w 87"/>
                  <a:gd name="T5" fmla="*/ 120 h 122"/>
                  <a:gd name="T6" fmla="*/ 86 w 87"/>
                  <a:gd name="T7" fmla="*/ 0 h 122"/>
                  <a:gd name="T8" fmla="*/ 87 w 87"/>
                  <a:gd name="T9" fmla="*/ 0 h 122"/>
                  <a:gd name="T10" fmla="*/ 87 w 87"/>
                  <a:gd name="T11" fmla="*/ 2 h 122"/>
                  <a:gd name="T12" fmla="*/ 2 w 87"/>
                  <a:gd name="T13" fmla="*/ 121 h 122"/>
                  <a:gd name="T14" fmla="*/ 1 w 87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122">
                    <a:moveTo>
                      <a:pt x="1" y="122"/>
                    </a:moveTo>
                    <a:cubicBezTo>
                      <a:pt x="1" y="122"/>
                      <a:pt x="1" y="122"/>
                      <a:pt x="1" y="121"/>
                    </a:cubicBezTo>
                    <a:cubicBezTo>
                      <a:pt x="0" y="121"/>
                      <a:pt x="0" y="121"/>
                      <a:pt x="1" y="12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0"/>
                      <a:pt x="86" y="0"/>
                      <a:pt x="87" y="0"/>
                    </a:cubicBezTo>
                    <a:cubicBezTo>
                      <a:pt x="87" y="1"/>
                      <a:pt x="87" y="1"/>
                      <a:pt x="87" y="2"/>
                    </a:cubicBezTo>
                    <a:cubicBezTo>
                      <a:pt x="2" y="121"/>
                      <a:pt x="2" y="121"/>
                      <a:pt x="2" y="121"/>
                    </a:cubicBezTo>
                    <a:cubicBezTo>
                      <a:pt x="2" y="121"/>
                      <a:pt x="2" y="122"/>
                      <a:pt x="1" y="12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67"/>
              <p:cNvSpPr>
                <a:spLocks/>
              </p:cNvSpPr>
              <p:nvPr/>
            </p:nvSpPr>
            <p:spPr bwMode="auto">
              <a:xfrm>
                <a:off x="5559425" y="3419475"/>
                <a:ext cx="433388" cy="463550"/>
              </a:xfrm>
              <a:custGeom>
                <a:avLst/>
                <a:gdLst>
                  <a:gd name="T0" fmla="*/ 1 w 113"/>
                  <a:gd name="T1" fmla="*/ 122 h 122"/>
                  <a:gd name="T2" fmla="*/ 1 w 113"/>
                  <a:gd name="T3" fmla="*/ 121 h 122"/>
                  <a:gd name="T4" fmla="*/ 1 w 113"/>
                  <a:gd name="T5" fmla="*/ 120 h 122"/>
                  <a:gd name="T6" fmla="*/ 111 w 113"/>
                  <a:gd name="T7" fmla="*/ 0 h 122"/>
                  <a:gd name="T8" fmla="*/ 112 w 113"/>
                  <a:gd name="T9" fmla="*/ 0 h 122"/>
                  <a:gd name="T10" fmla="*/ 112 w 113"/>
                  <a:gd name="T11" fmla="*/ 2 h 122"/>
                  <a:gd name="T12" fmla="*/ 2 w 113"/>
                  <a:gd name="T13" fmla="*/ 121 h 122"/>
                  <a:gd name="T14" fmla="*/ 1 w 113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22">
                    <a:moveTo>
                      <a:pt x="1" y="122"/>
                    </a:moveTo>
                    <a:cubicBezTo>
                      <a:pt x="1" y="122"/>
                      <a:pt x="1" y="122"/>
                      <a:pt x="1" y="121"/>
                    </a:cubicBezTo>
                    <a:cubicBezTo>
                      <a:pt x="0" y="121"/>
                      <a:pt x="0" y="120"/>
                      <a:pt x="1" y="12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112" y="0"/>
                      <a:pt x="112" y="0"/>
                    </a:cubicBezTo>
                    <a:cubicBezTo>
                      <a:pt x="113" y="1"/>
                      <a:pt x="113" y="1"/>
                      <a:pt x="112" y="2"/>
                    </a:cubicBezTo>
                    <a:cubicBezTo>
                      <a:pt x="2" y="121"/>
                      <a:pt x="2" y="121"/>
                      <a:pt x="2" y="121"/>
                    </a:cubicBezTo>
                    <a:cubicBezTo>
                      <a:pt x="2" y="121"/>
                      <a:pt x="2" y="122"/>
                      <a:pt x="1" y="12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68"/>
              <p:cNvSpPr>
                <a:spLocks/>
              </p:cNvSpPr>
              <p:nvPr/>
            </p:nvSpPr>
            <p:spPr bwMode="auto">
              <a:xfrm>
                <a:off x="5559425" y="3876675"/>
                <a:ext cx="506413" cy="95250"/>
              </a:xfrm>
              <a:custGeom>
                <a:avLst/>
                <a:gdLst>
                  <a:gd name="T0" fmla="*/ 131 w 132"/>
                  <a:gd name="T1" fmla="*/ 25 h 25"/>
                  <a:gd name="T2" fmla="*/ 130 w 132"/>
                  <a:gd name="T3" fmla="*/ 25 h 25"/>
                  <a:gd name="T4" fmla="*/ 1 w 132"/>
                  <a:gd name="T5" fmla="*/ 2 h 25"/>
                  <a:gd name="T6" fmla="*/ 1 w 132"/>
                  <a:gd name="T7" fmla="*/ 0 h 25"/>
                  <a:gd name="T8" fmla="*/ 2 w 132"/>
                  <a:gd name="T9" fmla="*/ 0 h 25"/>
                  <a:gd name="T10" fmla="*/ 131 w 132"/>
                  <a:gd name="T11" fmla="*/ 23 h 25"/>
                  <a:gd name="T12" fmla="*/ 131 w 132"/>
                  <a:gd name="T13" fmla="*/ 25 h 25"/>
                  <a:gd name="T14" fmla="*/ 131 w 132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25">
                    <a:moveTo>
                      <a:pt x="131" y="25"/>
                    </a:moveTo>
                    <a:cubicBezTo>
                      <a:pt x="130" y="25"/>
                      <a:pt x="130" y="25"/>
                      <a:pt x="130" y="2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31" y="23"/>
                      <a:pt x="131" y="23"/>
                      <a:pt x="131" y="23"/>
                    </a:cubicBezTo>
                    <a:cubicBezTo>
                      <a:pt x="131" y="24"/>
                      <a:pt x="132" y="24"/>
                      <a:pt x="131" y="25"/>
                    </a:cubicBezTo>
                    <a:cubicBezTo>
                      <a:pt x="131" y="25"/>
                      <a:pt x="131" y="25"/>
                      <a:pt x="131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69"/>
              <p:cNvSpPr>
                <a:spLocks/>
              </p:cNvSpPr>
              <p:nvPr/>
            </p:nvSpPr>
            <p:spPr bwMode="auto">
              <a:xfrm>
                <a:off x="5859463" y="3844925"/>
                <a:ext cx="133350" cy="236538"/>
              </a:xfrm>
              <a:custGeom>
                <a:avLst/>
                <a:gdLst>
                  <a:gd name="T0" fmla="*/ 1 w 35"/>
                  <a:gd name="T1" fmla="*/ 62 h 62"/>
                  <a:gd name="T2" fmla="*/ 1 w 35"/>
                  <a:gd name="T3" fmla="*/ 62 h 62"/>
                  <a:gd name="T4" fmla="*/ 0 w 35"/>
                  <a:gd name="T5" fmla="*/ 60 h 62"/>
                  <a:gd name="T6" fmla="*/ 33 w 35"/>
                  <a:gd name="T7" fmla="*/ 1 h 62"/>
                  <a:gd name="T8" fmla="*/ 34 w 35"/>
                  <a:gd name="T9" fmla="*/ 1 h 62"/>
                  <a:gd name="T10" fmla="*/ 34 w 35"/>
                  <a:gd name="T11" fmla="*/ 2 h 62"/>
                  <a:gd name="T12" fmla="*/ 2 w 35"/>
                  <a:gd name="T13" fmla="*/ 61 h 62"/>
                  <a:gd name="T14" fmla="*/ 1 w 35"/>
                  <a:gd name="T1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62"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4" y="0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1" y="62"/>
                      <a:pt x="1" y="6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70"/>
              <p:cNvSpPr>
                <a:spLocks/>
              </p:cNvSpPr>
              <p:nvPr/>
            </p:nvSpPr>
            <p:spPr bwMode="auto">
              <a:xfrm>
                <a:off x="5697538" y="3681413"/>
                <a:ext cx="295275" cy="290513"/>
              </a:xfrm>
              <a:custGeom>
                <a:avLst/>
                <a:gdLst>
                  <a:gd name="T0" fmla="*/ 76 w 77"/>
                  <a:gd name="T1" fmla="*/ 76 h 76"/>
                  <a:gd name="T2" fmla="*/ 75 w 77"/>
                  <a:gd name="T3" fmla="*/ 76 h 76"/>
                  <a:gd name="T4" fmla="*/ 1 w 77"/>
                  <a:gd name="T5" fmla="*/ 2 h 76"/>
                  <a:gd name="T6" fmla="*/ 1 w 77"/>
                  <a:gd name="T7" fmla="*/ 0 h 76"/>
                  <a:gd name="T8" fmla="*/ 2 w 77"/>
                  <a:gd name="T9" fmla="*/ 0 h 76"/>
                  <a:gd name="T10" fmla="*/ 76 w 77"/>
                  <a:gd name="T11" fmla="*/ 75 h 76"/>
                  <a:gd name="T12" fmla="*/ 76 w 77"/>
                  <a:gd name="T13" fmla="*/ 76 h 76"/>
                  <a:gd name="T14" fmla="*/ 76 w 77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6">
                    <a:moveTo>
                      <a:pt x="76" y="76"/>
                    </a:moveTo>
                    <a:cubicBezTo>
                      <a:pt x="75" y="76"/>
                      <a:pt x="75" y="76"/>
                      <a:pt x="75" y="76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7" y="75"/>
                      <a:pt x="77" y="76"/>
                      <a:pt x="76" y="76"/>
                    </a:cubicBezTo>
                    <a:cubicBezTo>
                      <a:pt x="76" y="76"/>
                      <a:pt x="76" y="76"/>
                      <a:pt x="76" y="7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71"/>
              <p:cNvSpPr>
                <a:spLocks/>
              </p:cNvSpPr>
              <p:nvPr/>
            </p:nvSpPr>
            <p:spPr bwMode="auto">
              <a:xfrm>
                <a:off x="5886450" y="3419475"/>
                <a:ext cx="106363" cy="552450"/>
              </a:xfrm>
              <a:custGeom>
                <a:avLst/>
                <a:gdLst>
                  <a:gd name="T0" fmla="*/ 27 w 28"/>
                  <a:gd name="T1" fmla="*/ 145 h 145"/>
                  <a:gd name="T2" fmla="*/ 26 w 28"/>
                  <a:gd name="T3" fmla="*/ 145 h 145"/>
                  <a:gd name="T4" fmla="*/ 0 w 28"/>
                  <a:gd name="T5" fmla="*/ 1 h 145"/>
                  <a:gd name="T6" fmla="*/ 1 w 28"/>
                  <a:gd name="T7" fmla="*/ 0 h 145"/>
                  <a:gd name="T8" fmla="*/ 2 w 28"/>
                  <a:gd name="T9" fmla="*/ 1 h 145"/>
                  <a:gd name="T10" fmla="*/ 28 w 28"/>
                  <a:gd name="T11" fmla="*/ 144 h 145"/>
                  <a:gd name="T12" fmla="*/ 27 w 28"/>
                  <a:gd name="T13" fmla="*/ 145 h 145"/>
                  <a:gd name="T14" fmla="*/ 27 w 28"/>
                  <a:gd name="T15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45">
                    <a:moveTo>
                      <a:pt x="27" y="145"/>
                    </a:moveTo>
                    <a:cubicBezTo>
                      <a:pt x="26" y="145"/>
                      <a:pt x="26" y="145"/>
                      <a:pt x="26" y="1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8" y="144"/>
                      <a:pt x="28" y="144"/>
                      <a:pt x="28" y="144"/>
                    </a:cubicBezTo>
                    <a:cubicBezTo>
                      <a:pt x="28" y="145"/>
                      <a:pt x="27" y="145"/>
                      <a:pt x="27" y="145"/>
                    </a:cubicBezTo>
                    <a:cubicBezTo>
                      <a:pt x="27" y="145"/>
                      <a:pt x="27" y="145"/>
                      <a:pt x="27" y="14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72"/>
              <p:cNvSpPr>
                <a:spLocks/>
              </p:cNvSpPr>
              <p:nvPr/>
            </p:nvSpPr>
            <p:spPr bwMode="auto">
              <a:xfrm>
                <a:off x="5808663" y="3506788"/>
                <a:ext cx="100013" cy="460375"/>
              </a:xfrm>
              <a:custGeom>
                <a:avLst/>
                <a:gdLst>
                  <a:gd name="T0" fmla="*/ 1 w 26"/>
                  <a:gd name="T1" fmla="*/ 121 h 121"/>
                  <a:gd name="T2" fmla="*/ 1 w 26"/>
                  <a:gd name="T3" fmla="*/ 121 h 121"/>
                  <a:gd name="T4" fmla="*/ 0 w 26"/>
                  <a:gd name="T5" fmla="*/ 120 h 121"/>
                  <a:gd name="T6" fmla="*/ 24 w 26"/>
                  <a:gd name="T7" fmla="*/ 1 h 121"/>
                  <a:gd name="T8" fmla="*/ 26 w 26"/>
                  <a:gd name="T9" fmla="*/ 0 h 121"/>
                  <a:gd name="T10" fmla="*/ 26 w 26"/>
                  <a:gd name="T11" fmla="*/ 1 h 121"/>
                  <a:gd name="T12" fmla="*/ 2 w 26"/>
                  <a:gd name="T13" fmla="*/ 120 h 121"/>
                  <a:gd name="T14" fmla="*/ 1 w 26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21">
                    <a:moveTo>
                      <a:pt x="1" y="121"/>
                    </a:moveTo>
                    <a:cubicBezTo>
                      <a:pt x="1" y="121"/>
                      <a:pt x="1" y="121"/>
                      <a:pt x="1" y="121"/>
                    </a:cubicBezTo>
                    <a:cubicBezTo>
                      <a:pt x="0" y="121"/>
                      <a:pt x="0" y="120"/>
                      <a:pt x="0" y="12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0"/>
                      <a:pt x="25" y="0"/>
                      <a:pt x="26" y="0"/>
                    </a:cubicBezTo>
                    <a:cubicBezTo>
                      <a:pt x="26" y="0"/>
                      <a:pt x="26" y="1"/>
                      <a:pt x="26" y="1"/>
                    </a:cubicBezTo>
                    <a:cubicBezTo>
                      <a:pt x="2" y="120"/>
                      <a:pt x="2" y="120"/>
                      <a:pt x="2" y="120"/>
                    </a:cubicBezTo>
                    <a:cubicBezTo>
                      <a:pt x="2" y="121"/>
                      <a:pt x="1" y="121"/>
                      <a:pt x="1" y="12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73"/>
              <p:cNvSpPr>
                <a:spLocks/>
              </p:cNvSpPr>
              <p:nvPr/>
            </p:nvSpPr>
            <p:spPr bwMode="auto">
              <a:xfrm>
                <a:off x="5551488" y="3406775"/>
                <a:ext cx="522288" cy="682625"/>
              </a:xfrm>
              <a:custGeom>
                <a:avLst/>
                <a:gdLst>
                  <a:gd name="T0" fmla="*/ 114 w 136"/>
                  <a:gd name="T1" fmla="*/ 179 h 179"/>
                  <a:gd name="T2" fmla="*/ 81 w 136"/>
                  <a:gd name="T3" fmla="*/ 179 h 179"/>
                  <a:gd name="T4" fmla="*/ 77 w 136"/>
                  <a:gd name="T5" fmla="*/ 176 h 179"/>
                  <a:gd name="T6" fmla="*/ 77 w 136"/>
                  <a:gd name="T7" fmla="*/ 151 h 179"/>
                  <a:gd name="T8" fmla="*/ 3 w 136"/>
                  <a:gd name="T9" fmla="*/ 151 h 179"/>
                  <a:gd name="T10" fmla="*/ 0 w 136"/>
                  <a:gd name="T11" fmla="*/ 147 h 179"/>
                  <a:gd name="T12" fmla="*/ 0 w 136"/>
                  <a:gd name="T13" fmla="*/ 124 h 179"/>
                  <a:gd name="T14" fmla="*/ 3 w 136"/>
                  <a:gd name="T15" fmla="*/ 120 h 179"/>
                  <a:gd name="T16" fmla="*/ 7 w 136"/>
                  <a:gd name="T17" fmla="*/ 124 h 179"/>
                  <a:gd name="T18" fmla="*/ 7 w 136"/>
                  <a:gd name="T19" fmla="*/ 144 h 179"/>
                  <a:gd name="T20" fmla="*/ 81 w 136"/>
                  <a:gd name="T21" fmla="*/ 144 h 179"/>
                  <a:gd name="T22" fmla="*/ 85 w 136"/>
                  <a:gd name="T23" fmla="*/ 147 h 179"/>
                  <a:gd name="T24" fmla="*/ 85 w 136"/>
                  <a:gd name="T25" fmla="*/ 172 h 179"/>
                  <a:gd name="T26" fmla="*/ 110 w 136"/>
                  <a:gd name="T27" fmla="*/ 172 h 179"/>
                  <a:gd name="T28" fmla="*/ 110 w 136"/>
                  <a:gd name="T29" fmla="*/ 147 h 179"/>
                  <a:gd name="T30" fmla="*/ 114 w 136"/>
                  <a:gd name="T31" fmla="*/ 144 h 179"/>
                  <a:gd name="T32" fmla="*/ 129 w 136"/>
                  <a:gd name="T33" fmla="*/ 144 h 179"/>
                  <a:gd name="T34" fmla="*/ 129 w 136"/>
                  <a:gd name="T35" fmla="*/ 120 h 179"/>
                  <a:gd name="T36" fmla="*/ 114 w 136"/>
                  <a:gd name="T37" fmla="*/ 120 h 179"/>
                  <a:gd name="T38" fmla="*/ 110 w 136"/>
                  <a:gd name="T39" fmla="*/ 117 h 179"/>
                  <a:gd name="T40" fmla="*/ 110 w 136"/>
                  <a:gd name="T41" fmla="*/ 8 h 179"/>
                  <a:gd name="T42" fmla="*/ 88 w 136"/>
                  <a:gd name="T43" fmla="*/ 8 h 179"/>
                  <a:gd name="T44" fmla="*/ 85 w 136"/>
                  <a:gd name="T45" fmla="*/ 4 h 179"/>
                  <a:gd name="T46" fmla="*/ 88 w 136"/>
                  <a:gd name="T47" fmla="*/ 0 h 179"/>
                  <a:gd name="T48" fmla="*/ 114 w 136"/>
                  <a:gd name="T49" fmla="*/ 0 h 179"/>
                  <a:gd name="T50" fmla="*/ 117 w 136"/>
                  <a:gd name="T51" fmla="*/ 4 h 179"/>
                  <a:gd name="T52" fmla="*/ 117 w 136"/>
                  <a:gd name="T53" fmla="*/ 113 h 179"/>
                  <a:gd name="T54" fmla="*/ 133 w 136"/>
                  <a:gd name="T55" fmla="*/ 113 h 179"/>
                  <a:gd name="T56" fmla="*/ 136 w 136"/>
                  <a:gd name="T57" fmla="*/ 117 h 179"/>
                  <a:gd name="T58" fmla="*/ 136 w 136"/>
                  <a:gd name="T59" fmla="*/ 147 h 179"/>
                  <a:gd name="T60" fmla="*/ 133 w 136"/>
                  <a:gd name="T61" fmla="*/ 151 h 179"/>
                  <a:gd name="T62" fmla="*/ 117 w 136"/>
                  <a:gd name="T63" fmla="*/ 151 h 179"/>
                  <a:gd name="T64" fmla="*/ 117 w 136"/>
                  <a:gd name="T65" fmla="*/ 176 h 179"/>
                  <a:gd name="T66" fmla="*/ 114 w 136"/>
                  <a:gd name="T67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6" h="179">
                    <a:moveTo>
                      <a:pt x="114" y="179"/>
                    </a:moveTo>
                    <a:cubicBezTo>
                      <a:pt x="81" y="179"/>
                      <a:pt x="81" y="179"/>
                      <a:pt x="81" y="179"/>
                    </a:cubicBezTo>
                    <a:cubicBezTo>
                      <a:pt x="79" y="179"/>
                      <a:pt x="77" y="178"/>
                      <a:pt x="77" y="176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3" y="151"/>
                      <a:pt x="3" y="151"/>
                      <a:pt x="3" y="151"/>
                    </a:cubicBezTo>
                    <a:cubicBezTo>
                      <a:pt x="1" y="151"/>
                      <a:pt x="0" y="149"/>
                      <a:pt x="0" y="147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2"/>
                      <a:pt x="1" y="120"/>
                      <a:pt x="3" y="120"/>
                    </a:cubicBezTo>
                    <a:cubicBezTo>
                      <a:pt x="5" y="120"/>
                      <a:pt x="7" y="122"/>
                      <a:pt x="7" y="124"/>
                    </a:cubicBezTo>
                    <a:cubicBezTo>
                      <a:pt x="7" y="144"/>
                      <a:pt x="7" y="144"/>
                      <a:pt x="7" y="144"/>
                    </a:cubicBezTo>
                    <a:cubicBezTo>
                      <a:pt x="81" y="144"/>
                      <a:pt x="81" y="144"/>
                      <a:pt x="81" y="144"/>
                    </a:cubicBezTo>
                    <a:cubicBezTo>
                      <a:pt x="83" y="144"/>
                      <a:pt x="85" y="145"/>
                      <a:pt x="85" y="147"/>
                    </a:cubicBezTo>
                    <a:cubicBezTo>
                      <a:pt x="85" y="172"/>
                      <a:pt x="85" y="172"/>
                      <a:pt x="85" y="172"/>
                    </a:cubicBezTo>
                    <a:cubicBezTo>
                      <a:pt x="110" y="172"/>
                      <a:pt x="110" y="172"/>
                      <a:pt x="110" y="172"/>
                    </a:cubicBezTo>
                    <a:cubicBezTo>
                      <a:pt x="110" y="147"/>
                      <a:pt x="110" y="147"/>
                      <a:pt x="110" y="147"/>
                    </a:cubicBezTo>
                    <a:cubicBezTo>
                      <a:pt x="110" y="145"/>
                      <a:pt x="112" y="144"/>
                      <a:pt x="114" y="144"/>
                    </a:cubicBez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14" y="120"/>
                      <a:pt x="114" y="120"/>
                      <a:pt x="114" y="120"/>
                    </a:cubicBezTo>
                    <a:cubicBezTo>
                      <a:pt x="112" y="120"/>
                      <a:pt x="110" y="119"/>
                      <a:pt x="110" y="117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6" y="8"/>
                      <a:pt x="85" y="6"/>
                      <a:pt x="85" y="4"/>
                    </a:cubicBezTo>
                    <a:cubicBezTo>
                      <a:pt x="85" y="2"/>
                      <a:pt x="86" y="0"/>
                      <a:pt x="88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6" y="0"/>
                      <a:pt x="117" y="2"/>
                      <a:pt x="117" y="4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33" y="113"/>
                      <a:pt x="133" y="113"/>
                      <a:pt x="133" y="113"/>
                    </a:cubicBezTo>
                    <a:cubicBezTo>
                      <a:pt x="135" y="113"/>
                      <a:pt x="136" y="114"/>
                      <a:pt x="136" y="117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49"/>
                      <a:pt x="135" y="151"/>
                      <a:pt x="133" y="151"/>
                    </a:cubicBezTo>
                    <a:cubicBezTo>
                      <a:pt x="117" y="151"/>
                      <a:pt x="117" y="151"/>
                      <a:pt x="117" y="151"/>
                    </a:cubicBezTo>
                    <a:cubicBezTo>
                      <a:pt x="117" y="176"/>
                      <a:pt x="117" y="176"/>
                      <a:pt x="117" y="176"/>
                    </a:cubicBezTo>
                    <a:cubicBezTo>
                      <a:pt x="117" y="178"/>
                      <a:pt x="116" y="179"/>
                      <a:pt x="114" y="1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Oval 74"/>
              <p:cNvSpPr>
                <a:spLocks noChangeArrowheads="1"/>
              </p:cNvSpPr>
              <p:nvPr/>
            </p:nvSpPr>
            <p:spPr bwMode="auto">
              <a:xfrm>
                <a:off x="5821363" y="3803650"/>
                <a:ext cx="38100" cy="38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Oval 75"/>
              <p:cNvSpPr>
                <a:spLocks noChangeArrowheads="1"/>
              </p:cNvSpPr>
              <p:nvPr/>
            </p:nvSpPr>
            <p:spPr bwMode="auto">
              <a:xfrm>
                <a:off x="5916613" y="3925888"/>
                <a:ext cx="38100" cy="38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Oval 76"/>
              <p:cNvSpPr>
                <a:spLocks noChangeArrowheads="1"/>
              </p:cNvSpPr>
              <p:nvPr/>
            </p:nvSpPr>
            <p:spPr bwMode="auto">
              <a:xfrm>
                <a:off x="5886450" y="3490913"/>
                <a:ext cx="38100" cy="38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Oval 77"/>
              <p:cNvSpPr>
                <a:spLocks noChangeArrowheads="1"/>
              </p:cNvSpPr>
              <p:nvPr/>
            </p:nvSpPr>
            <p:spPr bwMode="auto">
              <a:xfrm>
                <a:off x="5683250" y="3670300"/>
                <a:ext cx="38100" cy="349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Oval 78"/>
              <p:cNvSpPr>
                <a:spLocks noChangeArrowheads="1"/>
              </p:cNvSpPr>
              <p:nvPr/>
            </p:nvSpPr>
            <p:spPr bwMode="auto">
              <a:xfrm>
                <a:off x="5800725" y="3906838"/>
                <a:ext cx="39688" cy="38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734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6901 -4.44444E-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0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0.70117 -4.44444E-6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"/>
                            </p:stCondLst>
                            <p:childTnLst>
                              <p:par>
                                <p:cTn id="15" presetID="6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"/>
                            </p:stCondLst>
                            <p:childTnLst>
                              <p:par>
                                <p:cTn id="3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3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图片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" y="0"/>
            <a:ext cx="12212877" cy="6858000"/>
          </a:xfrm>
          <a:prstGeom prst="rect">
            <a:avLst/>
          </a:prstGeom>
        </p:spPr>
      </p:pic>
      <p:pic>
        <p:nvPicPr>
          <p:cNvPr id="499" name="图片 498"/>
          <p:cNvPicPr>
            <a:picLocks noChangeAspect="1"/>
          </p:cNvPicPr>
          <p:nvPr/>
        </p:nvPicPr>
        <p:blipFill rotWithShape="1">
          <a:blip r:embed="rId4" cstate="print"/>
          <a:srcRect b="46489"/>
          <a:stretch/>
        </p:blipFill>
        <p:spPr>
          <a:xfrm>
            <a:off x="208750" y="314659"/>
            <a:ext cx="877900" cy="580691"/>
          </a:xfrm>
          <a:prstGeom prst="rect">
            <a:avLst/>
          </a:prstGeom>
        </p:spPr>
      </p:pic>
      <p:grpSp>
        <p:nvGrpSpPr>
          <p:cNvPr id="2" name="组合 6"/>
          <p:cNvGrpSpPr/>
          <p:nvPr/>
        </p:nvGrpSpPr>
        <p:grpSpPr>
          <a:xfrm>
            <a:off x="2847901" y="1821440"/>
            <a:ext cx="6686624" cy="911550"/>
            <a:chOff x="2590726" y="2211965"/>
            <a:chExt cx="6686624" cy="911550"/>
          </a:xfrm>
        </p:grpSpPr>
        <p:sp>
          <p:nvSpPr>
            <p:cNvPr id="8" name="圆角矩形 7"/>
            <p:cNvSpPr/>
            <p:nvPr/>
          </p:nvSpPr>
          <p:spPr bwMode="auto">
            <a:xfrm flipH="1">
              <a:off x="2590726" y="2211965"/>
              <a:ext cx="6686624" cy="8171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356171" y="2230963"/>
              <a:ext cx="533030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4000" b="1" dirty="0" smtClean="0">
                  <a:solidFill>
                    <a:schemeClr val="tx2">
                      <a:lumMod val="50000"/>
                    </a:schemeClr>
                  </a:solidFill>
                  <a:latin typeface="黑体" pitchFamily="49" charset="-122"/>
                  <a:ea typeface="黑体" pitchFamily="49" charset="-122"/>
                  <a:cs typeface="+mn-ea"/>
                  <a:sym typeface="+mn-lt"/>
                </a:rPr>
                <a:t>基地</a:t>
              </a:r>
              <a:r>
                <a:rPr lang="zh-CN" alt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黑体" pitchFamily="49" charset="-122"/>
                  <a:ea typeface="黑体" pitchFamily="49" charset="-122"/>
                  <a:cs typeface="+mn-ea"/>
                  <a:sym typeface="+mn-lt"/>
                </a:rPr>
                <a:t>做</a:t>
              </a:r>
              <a:r>
                <a:rPr lang="zh-CN" altLang="zh-CN" sz="4000" b="1" dirty="0" smtClean="0">
                  <a:solidFill>
                    <a:schemeClr val="tx2">
                      <a:lumMod val="50000"/>
                    </a:schemeClr>
                  </a:solidFill>
                  <a:latin typeface="黑体" pitchFamily="49" charset="-122"/>
                  <a:ea typeface="黑体" pitchFamily="49" charset="-122"/>
                  <a:cs typeface="+mn-ea"/>
                  <a:sym typeface="+mn-lt"/>
                </a:rPr>
                <a:t>載體</a:t>
              </a:r>
              <a:r>
                <a:rPr lang="zh-CN" alt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黑体" pitchFamily="49" charset="-122"/>
                  <a:ea typeface="黑体" pitchFamily="49" charset="-122"/>
                  <a:cs typeface="+mn-ea"/>
                  <a:sym typeface="+mn-lt"/>
                </a:rPr>
                <a:t>課題做引領</a:t>
              </a:r>
              <a:endPara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9"/>
          <p:cNvGrpSpPr/>
          <p:nvPr/>
        </p:nvGrpSpPr>
        <p:grpSpPr>
          <a:xfrm>
            <a:off x="2838375" y="3488774"/>
            <a:ext cx="6753300" cy="817165"/>
            <a:chOff x="2590725" y="3745949"/>
            <a:chExt cx="5523654" cy="817165"/>
          </a:xfrm>
        </p:grpSpPr>
        <p:sp>
          <p:nvSpPr>
            <p:cNvPr id="11" name="圆角矩形 10"/>
            <p:cNvSpPr/>
            <p:nvPr/>
          </p:nvSpPr>
          <p:spPr bwMode="auto">
            <a:xfrm flipH="1">
              <a:off x="2590725" y="3745949"/>
              <a:ext cx="5523654" cy="8171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356171" y="3757499"/>
              <a:ext cx="4298558" cy="77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4000" b="1" dirty="0" smtClean="0">
                  <a:latin typeface="黑体" pitchFamily="49" charset="-122"/>
                  <a:ea typeface="黑体" pitchFamily="49" charset="-122"/>
                  <a:cs typeface="+mn-ea"/>
                  <a:sym typeface="+mn-lt"/>
                </a:rPr>
                <a:t>科研團隊提升、導航</a:t>
              </a:r>
              <a:endParaRPr lang="en-GB" altLang="zh-CN" sz="2400" b="1" dirty="0">
                <a:latin typeface="黑体" pitchFamily="49" charset="-122"/>
                <a:ea typeface="黑体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2"/>
          <p:cNvGrpSpPr/>
          <p:nvPr/>
        </p:nvGrpSpPr>
        <p:grpSpPr>
          <a:xfrm>
            <a:off x="2819325" y="5140259"/>
            <a:ext cx="6791400" cy="817165"/>
            <a:chOff x="2590724" y="5264084"/>
            <a:chExt cx="10189705" cy="817165"/>
          </a:xfrm>
        </p:grpSpPr>
        <p:sp>
          <p:nvSpPr>
            <p:cNvPr id="14" name="圆角矩形 13"/>
            <p:cNvSpPr/>
            <p:nvPr/>
          </p:nvSpPr>
          <p:spPr bwMode="auto">
            <a:xfrm flipH="1">
              <a:off x="2590724" y="5264084"/>
              <a:ext cx="10189705" cy="8171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56168" y="5311840"/>
              <a:ext cx="93156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 smtClean="0">
                  <a:latin typeface="黑体" pitchFamily="49" charset="-122"/>
                  <a:ea typeface="黑体" pitchFamily="49" charset="-122"/>
                  <a:cs typeface="+mn-ea"/>
                  <a:sym typeface="+mn-lt"/>
                </a:rPr>
                <a:t>  智慧課堂與課程同步</a:t>
              </a:r>
              <a:endParaRPr lang="zh-CN" altLang="en-US" sz="3600" b="1" dirty="0">
                <a:latin typeface="黑体" pitchFamily="49" charset="-122"/>
                <a:ea typeface="黑体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5"/>
          <p:cNvGrpSpPr/>
          <p:nvPr/>
        </p:nvGrpSpPr>
        <p:grpSpPr>
          <a:xfrm>
            <a:off x="1467843" y="1808669"/>
            <a:ext cx="1030514" cy="997315"/>
            <a:chOff x="1210668" y="2199194"/>
            <a:chExt cx="1030514" cy="997315"/>
          </a:xfrm>
        </p:grpSpPr>
        <p:sp>
          <p:nvSpPr>
            <p:cNvPr id="17" name="矩形 10"/>
            <p:cNvSpPr>
              <a:spLocks noChangeAspect="1"/>
            </p:cNvSpPr>
            <p:nvPr/>
          </p:nvSpPr>
          <p:spPr>
            <a:xfrm>
              <a:off x="1288854" y="2199194"/>
              <a:ext cx="914805" cy="997315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6046"/>
                <a:gd name="connsiteY0" fmla="*/ 0 h 1424419"/>
                <a:gd name="connsiteX1" fmla="*/ 757287 w 1306046"/>
                <a:gd name="connsiteY1" fmla="*/ 32444 h 1424419"/>
                <a:gd name="connsiteX2" fmla="*/ 1206876 w 1306046"/>
                <a:gd name="connsiteY2" fmla="*/ 284945 h 1424419"/>
                <a:gd name="connsiteX3" fmla="*/ 1233464 w 1306046"/>
                <a:gd name="connsiteY3" fmla="*/ 306775 h 1424419"/>
                <a:gd name="connsiteX4" fmla="*/ 1301712 w 1306046"/>
                <a:gd name="connsiteY4" fmla="*/ 442384 h 1424419"/>
                <a:gd name="connsiteX5" fmla="*/ 1303099 w 1306046"/>
                <a:gd name="connsiteY5" fmla="*/ 495558 h 1424419"/>
                <a:gd name="connsiteX6" fmla="*/ 1303099 w 1306046"/>
                <a:gd name="connsiteY6" fmla="*/ 952393 h 1424419"/>
                <a:gd name="connsiteX7" fmla="*/ 1305306 w 1306046"/>
                <a:gd name="connsiteY7" fmla="*/ 990115 h 1424419"/>
                <a:gd name="connsiteX8" fmla="*/ 1193590 w 1306046"/>
                <a:gd name="connsiteY8" fmla="*/ 1159518 h 1424419"/>
                <a:gd name="connsiteX9" fmla="*/ 1188747 w 1306046"/>
                <a:gd name="connsiteY9" fmla="*/ 1163476 h 1424419"/>
                <a:gd name="connsiteX10" fmla="*/ 792288 w 1306046"/>
                <a:gd name="connsiteY10" fmla="*/ 1385653 h 1424419"/>
                <a:gd name="connsiteX11" fmla="*/ 522686 w 1306046"/>
                <a:gd name="connsiteY11" fmla="*/ 1384922 h 1424419"/>
                <a:gd name="connsiteX12" fmla="*/ 80344 w 1306046"/>
                <a:gd name="connsiteY12" fmla="*/ 1139323 h 1424419"/>
                <a:gd name="connsiteX13" fmla="*/ 68397 w 1306046"/>
                <a:gd name="connsiteY13" fmla="*/ 1130059 h 1424419"/>
                <a:gd name="connsiteX14" fmla="*/ 667 w 1306046"/>
                <a:gd name="connsiteY14" fmla="*/ 999105 h 1424419"/>
                <a:gd name="connsiteX15" fmla="*/ 0 w 1306046"/>
                <a:gd name="connsiteY15" fmla="*/ 972364 h 1424419"/>
                <a:gd name="connsiteX16" fmla="*/ 2496 w 1306046"/>
                <a:gd name="connsiteY16" fmla="*/ 463106 h 1424419"/>
                <a:gd name="connsiteX17" fmla="*/ 2458 w 1306046"/>
                <a:gd name="connsiteY17" fmla="*/ 429563 h 1424419"/>
                <a:gd name="connsiteX18" fmla="*/ 75248 w 1306046"/>
                <a:gd name="connsiteY18" fmla="*/ 303202 h 1424419"/>
                <a:gd name="connsiteX19" fmla="*/ 103465 w 1306046"/>
                <a:gd name="connsiteY19" fmla="*/ 288252 h 1424419"/>
                <a:gd name="connsiteX20" fmla="*/ 541533 w 1306046"/>
                <a:gd name="connsiteY20" fmla="*/ 38110 h 1424419"/>
                <a:gd name="connsiteX21" fmla="*/ 653528 w 1306046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11970 w 1305333"/>
                <a:gd name="connsiteY8" fmla="*/ 1149621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36006 w 1305333"/>
                <a:gd name="connsiteY8" fmla="*/ 1160932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13169"/>
                <a:gd name="connsiteY0" fmla="*/ 0 h 1424419"/>
                <a:gd name="connsiteX1" fmla="*/ 757287 w 1313169"/>
                <a:gd name="connsiteY1" fmla="*/ 32444 h 1424419"/>
                <a:gd name="connsiteX2" fmla="*/ 1206876 w 1313169"/>
                <a:gd name="connsiteY2" fmla="*/ 284945 h 1424419"/>
                <a:gd name="connsiteX3" fmla="*/ 1237706 w 1313169"/>
                <a:gd name="connsiteY3" fmla="*/ 306775 h 1424419"/>
                <a:gd name="connsiteX4" fmla="*/ 1301712 w 1313169"/>
                <a:gd name="connsiteY4" fmla="*/ 442384 h 1424419"/>
                <a:gd name="connsiteX5" fmla="*/ 1303099 w 1313169"/>
                <a:gd name="connsiteY5" fmla="*/ 495558 h 1424419"/>
                <a:gd name="connsiteX6" fmla="*/ 1303099 w 1313169"/>
                <a:gd name="connsiteY6" fmla="*/ 952393 h 1424419"/>
                <a:gd name="connsiteX7" fmla="*/ 1305306 w 1313169"/>
                <a:gd name="connsiteY7" fmla="*/ 990115 h 1424419"/>
                <a:gd name="connsiteX8" fmla="*/ 1271352 w 1313169"/>
                <a:gd name="connsiteY8" fmla="*/ 1142552 h 1424419"/>
                <a:gd name="connsiteX9" fmla="*/ 1172881 w 1313169"/>
                <a:gd name="connsiteY9" fmla="*/ 1179342 h 1424419"/>
                <a:gd name="connsiteX10" fmla="*/ 792288 w 1313169"/>
                <a:gd name="connsiteY10" fmla="*/ 1385653 h 1424419"/>
                <a:gd name="connsiteX11" fmla="*/ 522686 w 1313169"/>
                <a:gd name="connsiteY11" fmla="*/ 1384922 h 1424419"/>
                <a:gd name="connsiteX12" fmla="*/ 80344 w 1313169"/>
                <a:gd name="connsiteY12" fmla="*/ 1139323 h 1424419"/>
                <a:gd name="connsiteX13" fmla="*/ 68397 w 1313169"/>
                <a:gd name="connsiteY13" fmla="*/ 1130059 h 1424419"/>
                <a:gd name="connsiteX14" fmla="*/ 667 w 1313169"/>
                <a:gd name="connsiteY14" fmla="*/ 999105 h 1424419"/>
                <a:gd name="connsiteX15" fmla="*/ 0 w 1313169"/>
                <a:gd name="connsiteY15" fmla="*/ 972364 h 1424419"/>
                <a:gd name="connsiteX16" fmla="*/ 2496 w 1313169"/>
                <a:gd name="connsiteY16" fmla="*/ 463106 h 1424419"/>
                <a:gd name="connsiteX17" fmla="*/ 2458 w 1313169"/>
                <a:gd name="connsiteY17" fmla="*/ 429563 h 1424419"/>
                <a:gd name="connsiteX18" fmla="*/ 75248 w 1313169"/>
                <a:gd name="connsiteY18" fmla="*/ 303202 h 1424419"/>
                <a:gd name="connsiteX19" fmla="*/ 106293 w 1313169"/>
                <a:gd name="connsiteY19" fmla="*/ 282597 h 1424419"/>
                <a:gd name="connsiteX20" fmla="*/ 541533 w 1313169"/>
                <a:gd name="connsiteY20" fmla="*/ 38110 h 1424419"/>
                <a:gd name="connsiteX21" fmla="*/ 653528 w 1313169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8397 w 1306267"/>
                <a:gd name="connsiteY13" fmla="*/ 113005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39429 w 1306267"/>
                <a:gd name="connsiteY13" fmla="*/ 1117635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2599 w 1305333"/>
                <a:gd name="connsiteY7" fmla="*/ 1003650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080"/>
                <a:gd name="connsiteY0" fmla="*/ 0 h 1424419"/>
                <a:gd name="connsiteX1" fmla="*/ 757287 w 1305080"/>
                <a:gd name="connsiteY1" fmla="*/ 32444 h 1424419"/>
                <a:gd name="connsiteX2" fmla="*/ 1206876 w 1305080"/>
                <a:gd name="connsiteY2" fmla="*/ 284945 h 1424419"/>
                <a:gd name="connsiteX3" fmla="*/ 1237706 w 1305080"/>
                <a:gd name="connsiteY3" fmla="*/ 306775 h 1424419"/>
                <a:gd name="connsiteX4" fmla="*/ 1301712 w 1305080"/>
                <a:gd name="connsiteY4" fmla="*/ 442384 h 1424419"/>
                <a:gd name="connsiteX5" fmla="*/ 1303099 w 1305080"/>
                <a:gd name="connsiteY5" fmla="*/ 495558 h 1424419"/>
                <a:gd name="connsiteX6" fmla="*/ 1301746 w 1305080"/>
                <a:gd name="connsiteY6" fmla="*/ 953747 h 1424419"/>
                <a:gd name="connsiteX7" fmla="*/ 1302599 w 1305080"/>
                <a:gd name="connsiteY7" fmla="*/ 1003650 h 1424419"/>
                <a:gd name="connsiteX8" fmla="*/ 1227376 w 1305080"/>
                <a:gd name="connsiteY8" fmla="*/ 1152027 h 1424419"/>
                <a:gd name="connsiteX9" fmla="*/ 1172881 w 1305080"/>
                <a:gd name="connsiteY9" fmla="*/ 1179342 h 1424419"/>
                <a:gd name="connsiteX10" fmla="*/ 792288 w 1305080"/>
                <a:gd name="connsiteY10" fmla="*/ 1385653 h 1424419"/>
                <a:gd name="connsiteX11" fmla="*/ 522686 w 1305080"/>
                <a:gd name="connsiteY11" fmla="*/ 1384922 h 1424419"/>
                <a:gd name="connsiteX12" fmla="*/ 94302 w 1305080"/>
                <a:gd name="connsiteY12" fmla="*/ 1158755 h 1424419"/>
                <a:gd name="connsiteX13" fmla="*/ 39429 w 1305080"/>
                <a:gd name="connsiteY13" fmla="*/ 1117635 h 1424419"/>
                <a:gd name="connsiteX14" fmla="*/ 667 w 1305080"/>
                <a:gd name="connsiteY14" fmla="*/ 999105 h 1424419"/>
                <a:gd name="connsiteX15" fmla="*/ 0 w 1305080"/>
                <a:gd name="connsiteY15" fmla="*/ 972364 h 1424419"/>
                <a:gd name="connsiteX16" fmla="*/ 2496 w 1305080"/>
                <a:gd name="connsiteY16" fmla="*/ 463106 h 1424419"/>
                <a:gd name="connsiteX17" fmla="*/ 2458 w 1305080"/>
                <a:gd name="connsiteY17" fmla="*/ 429563 h 1424419"/>
                <a:gd name="connsiteX18" fmla="*/ 75248 w 1305080"/>
                <a:gd name="connsiteY18" fmla="*/ 303202 h 1424419"/>
                <a:gd name="connsiteX19" fmla="*/ 106293 w 1305080"/>
                <a:gd name="connsiteY19" fmla="*/ 282597 h 1424419"/>
                <a:gd name="connsiteX20" fmla="*/ 541533 w 1305080"/>
                <a:gd name="connsiteY20" fmla="*/ 38110 h 1424419"/>
                <a:gd name="connsiteX21" fmla="*/ 653528 w 1305080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6646"/>
                <a:gd name="connsiteY0" fmla="*/ 0 h 1424419"/>
                <a:gd name="connsiteX1" fmla="*/ 757287 w 1306646"/>
                <a:gd name="connsiteY1" fmla="*/ 32444 h 1424419"/>
                <a:gd name="connsiteX2" fmla="*/ 1206876 w 1306646"/>
                <a:gd name="connsiteY2" fmla="*/ 284945 h 1424419"/>
                <a:gd name="connsiteX3" fmla="*/ 1237706 w 1306646"/>
                <a:gd name="connsiteY3" fmla="*/ 306775 h 1424419"/>
                <a:gd name="connsiteX4" fmla="*/ 1301712 w 1306646"/>
                <a:gd name="connsiteY4" fmla="*/ 442384 h 1424419"/>
                <a:gd name="connsiteX5" fmla="*/ 1303099 w 1306646"/>
                <a:gd name="connsiteY5" fmla="*/ 495558 h 1424419"/>
                <a:gd name="connsiteX6" fmla="*/ 1301746 w 1306646"/>
                <a:gd name="connsiteY6" fmla="*/ 953747 h 1424419"/>
                <a:gd name="connsiteX7" fmla="*/ 1302599 w 1306646"/>
                <a:gd name="connsiteY7" fmla="*/ 1003650 h 1424419"/>
                <a:gd name="connsiteX8" fmla="*/ 1227376 w 1306646"/>
                <a:gd name="connsiteY8" fmla="*/ 1152027 h 1424419"/>
                <a:gd name="connsiteX9" fmla="*/ 1172881 w 1306646"/>
                <a:gd name="connsiteY9" fmla="*/ 1179342 h 1424419"/>
                <a:gd name="connsiteX10" fmla="*/ 792288 w 1306646"/>
                <a:gd name="connsiteY10" fmla="*/ 1385653 h 1424419"/>
                <a:gd name="connsiteX11" fmla="*/ 522686 w 1306646"/>
                <a:gd name="connsiteY11" fmla="*/ 1384922 h 1424419"/>
                <a:gd name="connsiteX12" fmla="*/ 94302 w 1306646"/>
                <a:gd name="connsiteY12" fmla="*/ 1158755 h 1424419"/>
                <a:gd name="connsiteX13" fmla="*/ 39429 w 1306646"/>
                <a:gd name="connsiteY13" fmla="*/ 1117635 h 1424419"/>
                <a:gd name="connsiteX14" fmla="*/ 667 w 1306646"/>
                <a:gd name="connsiteY14" fmla="*/ 999105 h 1424419"/>
                <a:gd name="connsiteX15" fmla="*/ 0 w 1306646"/>
                <a:gd name="connsiteY15" fmla="*/ 972364 h 1424419"/>
                <a:gd name="connsiteX16" fmla="*/ 2496 w 1306646"/>
                <a:gd name="connsiteY16" fmla="*/ 463106 h 1424419"/>
                <a:gd name="connsiteX17" fmla="*/ 2458 w 1306646"/>
                <a:gd name="connsiteY17" fmla="*/ 429563 h 1424419"/>
                <a:gd name="connsiteX18" fmla="*/ 75248 w 1306646"/>
                <a:gd name="connsiteY18" fmla="*/ 303202 h 1424419"/>
                <a:gd name="connsiteX19" fmla="*/ 106293 w 1306646"/>
                <a:gd name="connsiteY19" fmla="*/ 282597 h 1424419"/>
                <a:gd name="connsiteX20" fmla="*/ 541533 w 1306646"/>
                <a:gd name="connsiteY20" fmla="*/ 38110 h 1424419"/>
                <a:gd name="connsiteX21" fmla="*/ 653528 w 1306646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4127"/>
                <a:gd name="connsiteY0" fmla="*/ 0 h 1424419"/>
                <a:gd name="connsiteX1" fmla="*/ 757287 w 1304127"/>
                <a:gd name="connsiteY1" fmla="*/ 32444 h 1424419"/>
                <a:gd name="connsiteX2" fmla="*/ 1206876 w 1304127"/>
                <a:gd name="connsiteY2" fmla="*/ 284945 h 1424419"/>
                <a:gd name="connsiteX3" fmla="*/ 1237706 w 1304127"/>
                <a:gd name="connsiteY3" fmla="*/ 306775 h 1424419"/>
                <a:gd name="connsiteX4" fmla="*/ 1301712 w 1304127"/>
                <a:gd name="connsiteY4" fmla="*/ 442384 h 1424419"/>
                <a:gd name="connsiteX5" fmla="*/ 1303099 w 1304127"/>
                <a:gd name="connsiteY5" fmla="*/ 495558 h 1424419"/>
                <a:gd name="connsiteX6" fmla="*/ 1301746 w 1304127"/>
                <a:gd name="connsiteY6" fmla="*/ 953747 h 1424419"/>
                <a:gd name="connsiteX7" fmla="*/ 1302599 w 1304127"/>
                <a:gd name="connsiteY7" fmla="*/ 1003650 h 1424419"/>
                <a:gd name="connsiteX8" fmla="*/ 1227376 w 1304127"/>
                <a:gd name="connsiteY8" fmla="*/ 1152027 h 1424419"/>
                <a:gd name="connsiteX9" fmla="*/ 1172881 w 1304127"/>
                <a:gd name="connsiteY9" fmla="*/ 1179342 h 1424419"/>
                <a:gd name="connsiteX10" fmla="*/ 792288 w 1304127"/>
                <a:gd name="connsiteY10" fmla="*/ 1385653 h 1424419"/>
                <a:gd name="connsiteX11" fmla="*/ 522686 w 1304127"/>
                <a:gd name="connsiteY11" fmla="*/ 1384922 h 1424419"/>
                <a:gd name="connsiteX12" fmla="*/ 94302 w 1304127"/>
                <a:gd name="connsiteY12" fmla="*/ 1158755 h 1424419"/>
                <a:gd name="connsiteX13" fmla="*/ 39429 w 1304127"/>
                <a:gd name="connsiteY13" fmla="*/ 1117635 h 1424419"/>
                <a:gd name="connsiteX14" fmla="*/ 667 w 1304127"/>
                <a:gd name="connsiteY14" fmla="*/ 999105 h 1424419"/>
                <a:gd name="connsiteX15" fmla="*/ 0 w 1304127"/>
                <a:gd name="connsiteY15" fmla="*/ 972364 h 1424419"/>
                <a:gd name="connsiteX16" fmla="*/ 2496 w 1304127"/>
                <a:gd name="connsiteY16" fmla="*/ 463106 h 1424419"/>
                <a:gd name="connsiteX17" fmla="*/ 2458 w 1304127"/>
                <a:gd name="connsiteY17" fmla="*/ 429563 h 1424419"/>
                <a:gd name="connsiteX18" fmla="*/ 75248 w 1304127"/>
                <a:gd name="connsiteY18" fmla="*/ 303202 h 1424419"/>
                <a:gd name="connsiteX19" fmla="*/ 106293 w 1304127"/>
                <a:gd name="connsiteY19" fmla="*/ 282597 h 1424419"/>
                <a:gd name="connsiteX20" fmla="*/ 541533 w 1304127"/>
                <a:gd name="connsiteY20" fmla="*/ 38110 h 1424419"/>
                <a:gd name="connsiteX21" fmla="*/ 653528 w 1304127"/>
                <a:gd name="connsiteY21" fmla="*/ 0 h 1424419"/>
                <a:gd name="connsiteX0" fmla="*/ 653528 w 1306101"/>
                <a:gd name="connsiteY0" fmla="*/ 0 h 1424419"/>
                <a:gd name="connsiteX1" fmla="*/ 757287 w 1306101"/>
                <a:gd name="connsiteY1" fmla="*/ 32444 h 1424419"/>
                <a:gd name="connsiteX2" fmla="*/ 1206876 w 1306101"/>
                <a:gd name="connsiteY2" fmla="*/ 284945 h 1424419"/>
                <a:gd name="connsiteX3" fmla="*/ 1237706 w 1306101"/>
                <a:gd name="connsiteY3" fmla="*/ 306775 h 1424419"/>
                <a:gd name="connsiteX4" fmla="*/ 1305773 w 1306101"/>
                <a:gd name="connsiteY4" fmla="*/ 442384 h 1424419"/>
                <a:gd name="connsiteX5" fmla="*/ 1303099 w 1306101"/>
                <a:gd name="connsiteY5" fmla="*/ 495558 h 1424419"/>
                <a:gd name="connsiteX6" fmla="*/ 1301746 w 1306101"/>
                <a:gd name="connsiteY6" fmla="*/ 953747 h 1424419"/>
                <a:gd name="connsiteX7" fmla="*/ 1302599 w 1306101"/>
                <a:gd name="connsiteY7" fmla="*/ 1003650 h 1424419"/>
                <a:gd name="connsiteX8" fmla="*/ 1227376 w 1306101"/>
                <a:gd name="connsiteY8" fmla="*/ 1152027 h 1424419"/>
                <a:gd name="connsiteX9" fmla="*/ 1172881 w 1306101"/>
                <a:gd name="connsiteY9" fmla="*/ 1179342 h 1424419"/>
                <a:gd name="connsiteX10" fmla="*/ 792288 w 1306101"/>
                <a:gd name="connsiteY10" fmla="*/ 1385653 h 1424419"/>
                <a:gd name="connsiteX11" fmla="*/ 522686 w 1306101"/>
                <a:gd name="connsiteY11" fmla="*/ 1384922 h 1424419"/>
                <a:gd name="connsiteX12" fmla="*/ 94302 w 1306101"/>
                <a:gd name="connsiteY12" fmla="*/ 1158755 h 1424419"/>
                <a:gd name="connsiteX13" fmla="*/ 39429 w 1306101"/>
                <a:gd name="connsiteY13" fmla="*/ 1117635 h 1424419"/>
                <a:gd name="connsiteX14" fmla="*/ 667 w 1306101"/>
                <a:gd name="connsiteY14" fmla="*/ 999105 h 1424419"/>
                <a:gd name="connsiteX15" fmla="*/ 0 w 1306101"/>
                <a:gd name="connsiteY15" fmla="*/ 972364 h 1424419"/>
                <a:gd name="connsiteX16" fmla="*/ 2496 w 1306101"/>
                <a:gd name="connsiteY16" fmla="*/ 463106 h 1424419"/>
                <a:gd name="connsiteX17" fmla="*/ 2458 w 1306101"/>
                <a:gd name="connsiteY17" fmla="*/ 429563 h 1424419"/>
                <a:gd name="connsiteX18" fmla="*/ 75248 w 1306101"/>
                <a:gd name="connsiteY18" fmla="*/ 303202 h 1424419"/>
                <a:gd name="connsiteX19" fmla="*/ 106293 w 1306101"/>
                <a:gd name="connsiteY19" fmla="*/ 282597 h 1424419"/>
                <a:gd name="connsiteX20" fmla="*/ 541533 w 1306101"/>
                <a:gd name="connsiteY20" fmla="*/ 38110 h 1424419"/>
                <a:gd name="connsiteX21" fmla="*/ 653528 w 1306101"/>
                <a:gd name="connsiteY21" fmla="*/ 0 h 1424419"/>
                <a:gd name="connsiteX0" fmla="*/ 653528 w 1304819"/>
                <a:gd name="connsiteY0" fmla="*/ 0 h 1424419"/>
                <a:gd name="connsiteX1" fmla="*/ 757287 w 1304819"/>
                <a:gd name="connsiteY1" fmla="*/ 32444 h 1424419"/>
                <a:gd name="connsiteX2" fmla="*/ 1206876 w 1304819"/>
                <a:gd name="connsiteY2" fmla="*/ 284945 h 1424419"/>
                <a:gd name="connsiteX3" fmla="*/ 1237706 w 1304819"/>
                <a:gd name="connsiteY3" fmla="*/ 306775 h 1424419"/>
                <a:gd name="connsiteX4" fmla="*/ 1304420 w 1304819"/>
                <a:gd name="connsiteY4" fmla="*/ 434263 h 1424419"/>
                <a:gd name="connsiteX5" fmla="*/ 1303099 w 1304819"/>
                <a:gd name="connsiteY5" fmla="*/ 495558 h 1424419"/>
                <a:gd name="connsiteX6" fmla="*/ 1301746 w 1304819"/>
                <a:gd name="connsiteY6" fmla="*/ 953747 h 1424419"/>
                <a:gd name="connsiteX7" fmla="*/ 1302599 w 1304819"/>
                <a:gd name="connsiteY7" fmla="*/ 1003650 h 1424419"/>
                <a:gd name="connsiteX8" fmla="*/ 1227376 w 1304819"/>
                <a:gd name="connsiteY8" fmla="*/ 1152027 h 1424419"/>
                <a:gd name="connsiteX9" fmla="*/ 1172881 w 1304819"/>
                <a:gd name="connsiteY9" fmla="*/ 1179342 h 1424419"/>
                <a:gd name="connsiteX10" fmla="*/ 792288 w 1304819"/>
                <a:gd name="connsiteY10" fmla="*/ 1385653 h 1424419"/>
                <a:gd name="connsiteX11" fmla="*/ 522686 w 1304819"/>
                <a:gd name="connsiteY11" fmla="*/ 1384922 h 1424419"/>
                <a:gd name="connsiteX12" fmla="*/ 94302 w 1304819"/>
                <a:gd name="connsiteY12" fmla="*/ 1158755 h 1424419"/>
                <a:gd name="connsiteX13" fmla="*/ 39429 w 1304819"/>
                <a:gd name="connsiteY13" fmla="*/ 1117635 h 1424419"/>
                <a:gd name="connsiteX14" fmla="*/ 667 w 1304819"/>
                <a:gd name="connsiteY14" fmla="*/ 999105 h 1424419"/>
                <a:gd name="connsiteX15" fmla="*/ 0 w 1304819"/>
                <a:gd name="connsiteY15" fmla="*/ 972364 h 1424419"/>
                <a:gd name="connsiteX16" fmla="*/ 2496 w 1304819"/>
                <a:gd name="connsiteY16" fmla="*/ 463106 h 1424419"/>
                <a:gd name="connsiteX17" fmla="*/ 2458 w 1304819"/>
                <a:gd name="connsiteY17" fmla="*/ 429563 h 1424419"/>
                <a:gd name="connsiteX18" fmla="*/ 75248 w 1304819"/>
                <a:gd name="connsiteY18" fmla="*/ 303202 h 1424419"/>
                <a:gd name="connsiteX19" fmla="*/ 106293 w 1304819"/>
                <a:gd name="connsiteY19" fmla="*/ 282597 h 1424419"/>
                <a:gd name="connsiteX20" fmla="*/ 541533 w 1304819"/>
                <a:gd name="connsiteY20" fmla="*/ 38110 h 1424419"/>
                <a:gd name="connsiteX21" fmla="*/ 653528 w 1304819"/>
                <a:gd name="connsiteY21" fmla="*/ 0 h 1424419"/>
                <a:gd name="connsiteX0" fmla="*/ 653528 w 1306525"/>
                <a:gd name="connsiteY0" fmla="*/ 0 h 1424419"/>
                <a:gd name="connsiteX1" fmla="*/ 757287 w 1306525"/>
                <a:gd name="connsiteY1" fmla="*/ 32444 h 1424419"/>
                <a:gd name="connsiteX2" fmla="*/ 1206876 w 1306525"/>
                <a:gd name="connsiteY2" fmla="*/ 284945 h 1424419"/>
                <a:gd name="connsiteX3" fmla="*/ 1237706 w 1306525"/>
                <a:gd name="connsiteY3" fmla="*/ 306775 h 1424419"/>
                <a:gd name="connsiteX4" fmla="*/ 1304420 w 1306525"/>
                <a:gd name="connsiteY4" fmla="*/ 434263 h 1424419"/>
                <a:gd name="connsiteX5" fmla="*/ 1305806 w 1306525"/>
                <a:gd name="connsiteY5" fmla="*/ 519922 h 1424419"/>
                <a:gd name="connsiteX6" fmla="*/ 1301746 w 1306525"/>
                <a:gd name="connsiteY6" fmla="*/ 953747 h 1424419"/>
                <a:gd name="connsiteX7" fmla="*/ 1302599 w 1306525"/>
                <a:gd name="connsiteY7" fmla="*/ 1003650 h 1424419"/>
                <a:gd name="connsiteX8" fmla="*/ 1227376 w 1306525"/>
                <a:gd name="connsiteY8" fmla="*/ 1152027 h 1424419"/>
                <a:gd name="connsiteX9" fmla="*/ 1172881 w 1306525"/>
                <a:gd name="connsiteY9" fmla="*/ 1179342 h 1424419"/>
                <a:gd name="connsiteX10" fmla="*/ 792288 w 1306525"/>
                <a:gd name="connsiteY10" fmla="*/ 1385653 h 1424419"/>
                <a:gd name="connsiteX11" fmla="*/ 522686 w 1306525"/>
                <a:gd name="connsiteY11" fmla="*/ 1384922 h 1424419"/>
                <a:gd name="connsiteX12" fmla="*/ 94302 w 1306525"/>
                <a:gd name="connsiteY12" fmla="*/ 1158755 h 1424419"/>
                <a:gd name="connsiteX13" fmla="*/ 39429 w 1306525"/>
                <a:gd name="connsiteY13" fmla="*/ 1117635 h 1424419"/>
                <a:gd name="connsiteX14" fmla="*/ 667 w 1306525"/>
                <a:gd name="connsiteY14" fmla="*/ 999105 h 1424419"/>
                <a:gd name="connsiteX15" fmla="*/ 0 w 1306525"/>
                <a:gd name="connsiteY15" fmla="*/ 972364 h 1424419"/>
                <a:gd name="connsiteX16" fmla="*/ 2496 w 1306525"/>
                <a:gd name="connsiteY16" fmla="*/ 463106 h 1424419"/>
                <a:gd name="connsiteX17" fmla="*/ 2458 w 1306525"/>
                <a:gd name="connsiteY17" fmla="*/ 429563 h 1424419"/>
                <a:gd name="connsiteX18" fmla="*/ 75248 w 1306525"/>
                <a:gd name="connsiteY18" fmla="*/ 303202 h 1424419"/>
                <a:gd name="connsiteX19" fmla="*/ 106293 w 1306525"/>
                <a:gd name="connsiteY19" fmla="*/ 282597 h 1424419"/>
                <a:gd name="connsiteX20" fmla="*/ 541533 w 1306525"/>
                <a:gd name="connsiteY20" fmla="*/ 38110 h 1424419"/>
                <a:gd name="connsiteX21" fmla="*/ 653528 w 1306525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1591"/>
                <a:gd name="connsiteX1" fmla="*/ 757287 w 1305814"/>
                <a:gd name="connsiteY1" fmla="*/ 32444 h 1421591"/>
                <a:gd name="connsiteX2" fmla="*/ 1206876 w 1305814"/>
                <a:gd name="connsiteY2" fmla="*/ 284945 h 1421591"/>
                <a:gd name="connsiteX3" fmla="*/ 1237706 w 1305814"/>
                <a:gd name="connsiteY3" fmla="*/ 306775 h 1421591"/>
                <a:gd name="connsiteX4" fmla="*/ 1304420 w 1305814"/>
                <a:gd name="connsiteY4" fmla="*/ 434263 h 1421591"/>
                <a:gd name="connsiteX5" fmla="*/ 1305806 w 1305814"/>
                <a:gd name="connsiteY5" fmla="*/ 519922 h 1421591"/>
                <a:gd name="connsiteX6" fmla="*/ 1301746 w 1305814"/>
                <a:gd name="connsiteY6" fmla="*/ 953747 h 1421591"/>
                <a:gd name="connsiteX7" fmla="*/ 1302599 w 1305814"/>
                <a:gd name="connsiteY7" fmla="*/ 1003650 h 1421591"/>
                <a:gd name="connsiteX8" fmla="*/ 1227376 w 1305814"/>
                <a:gd name="connsiteY8" fmla="*/ 1152027 h 1421591"/>
                <a:gd name="connsiteX9" fmla="*/ 1174235 w 1305814"/>
                <a:gd name="connsiteY9" fmla="*/ 1184756 h 1421591"/>
                <a:gd name="connsiteX10" fmla="*/ 792288 w 1305814"/>
                <a:gd name="connsiteY10" fmla="*/ 1385653 h 1421591"/>
                <a:gd name="connsiteX11" fmla="*/ 502818 w 1305814"/>
                <a:gd name="connsiteY11" fmla="*/ 1379955 h 1421591"/>
                <a:gd name="connsiteX12" fmla="*/ 94302 w 1305814"/>
                <a:gd name="connsiteY12" fmla="*/ 1158755 h 1421591"/>
                <a:gd name="connsiteX13" fmla="*/ 39429 w 1305814"/>
                <a:gd name="connsiteY13" fmla="*/ 1117635 h 1421591"/>
                <a:gd name="connsiteX14" fmla="*/ 667 w 1305814"/>
                <a:gd name="connsiteY14" fmla="*/ 999105 h 1421591"/>
                <a:gd name="connsiteX15" fmla="*/ 0 w 1305814"/>
                <a:gd name="connsiteY15" fmla="*/ 972364 h 1421591"/>
                <a:gd name="connsiteX16" fmla="*/ 2496 w 1305814"/>
                <a:gd name="connsiteY16" fmla="*/ 463106 h 1421591"/>
                <a:gd name="connsiteX17" fmla="*/ 2458 w 1305814"/>
                <a:gd name="connsiteY17" fmla="*/ 429563 h 1421591"/>
                <a:gd name="connsiteX18" fmla="*/ 75248 w 1305814"/>
                <a:gd name="connsiteY18" fmla="*/ 303202 h 1421591"/>
                <a:gd name="connsiteX19" fmla="*/ 106293 w 1305814"/>
                <a:gd name="connsiteY19" fmla="*/ 282597 h 1421591"/>
                <a:gd name="connsiteX20" fmla="*/ 541533 w 1305814"/>
                <a:gd name="connsiteY20" fmla="*/ 38110 h 1421591"/>
                <a:gd name="connsiteX21" fmla="*/ 653528 w 1305814"/>
                <a:gd name="connsiteY21" fmla="*/ 0 h 1421591"/>
                <a:gd name="connsiteX0" fmla="*/ 653528 w 1305814"/>
                <a:gd name="connsiteY0" fmla="*/ 0 h 1423589"/>
                <a:gd name="connsiteX1" fmla="*/ 757287 w 1305814"/>
                <a:gd name="connsiteY1" fmla="*/ 32444 h 1423589"/>
                <a:gd name="connsiteX2" fmla="*/ 1206876 w 1305814"/>
                <a:gd name="connsiteY2" fmla="*/ 284945 h 1423589"/>
                <a:gd name="connsiteX3" fmla="*/ 1237706 w 1305814"/>
                <a:gd name="connsiteY3" fmla="*/ 306775 h 1423589"/>
                <a:gd name="connsiteX4" fmla="*/ 1304420 w 1305814"/>
                <a:gd name="connsiteY4" fmla="*/ 434263 h 1423589"/>
                <a:gd name="connsiteX5" fmla="*/ 1305806 w 1305814"/>
                <a:gd name="connsiteY5" fmla="*/ 519922 h 1423589"/>
                <a:gd name="connsiteX6" fmla="*/ 1301746 w 1305814"/>
                <a:gd name="connsiteY6" fmla="*/ 953747 h 1423589"/>
                <a:gd name="connsiteX7" fmla="*/ 1302599 w 1305814"/>
                <a:gd name="connsiteY7" fmla="*/ 1003650 h 1423589"/>
                <a:gd name="connsiteX8" fmla="*/ 1227376 w 1305814"/>
                <a:gd name="connsiteY8" fmla="*/ 1152027 h 1423589"/>
                <a:gd name="connsiteX9" fmla="*/ 1174235 w 1305814"/>
                <a:gd name="connsiteY9" fmla="*/ 1184756 h 1423589"/>
                <a:gd name="connsiteX10" fmla="*/ 792288 w 1305814"/>
                <a:gd name="connsiteY10" fmla="*/ 1385653 h 1423589"/>
                <a:gd name="connsiteX11" fmla="*/ 502818 w 1305814"/>
                <a:gd name="connsiteY11" fmla="*/ 1379955 h 1423589"/>
                <a:gd name="connsiteX12" fmla="*/ 94302 w 1305814"/>
                <a:gd name="connsiteY12" fmla="*/ 1158755 h 1423589"/>
                <a:gd name="connsiteX13" fmla="*/ 39429 w 1305814"/>
                <a:gd name="connsiteY13" fmla="*/ 1117635 h 1423589"/>
                <a:gd name="connsiteX14" fmla="*/ 667 w 1305814"/>
                <a:gd name="connsiteY14" fmla="*/ 999105 h 1423589"/>
                <a:gd name="connsiteX15" fmla="*/ 0 w 1305814"/>
                <a:gd name="connsiteY15" fmla="*/ 972364 h 1423589"/>
                <a:gd name="connsiteX16" fmla="*/ 2496 w 1305814"/>
                <a:gd name="connsiteY16" fmla="*/ 463106 h 1423589"/>
                <a:gd name="connsiteX17" fmla="*/ 2458 w 1305814"/>
                <a:gd name="connsiteY17" fmla="*/ 429563 h 1423589"/>
                <a:gd name="connsiteX18" fmla="*/ 75248 w 1305814"/>
                <a:gd name="connsiteY18" fmla="*/ 303202 h 1423589"/>
                <a:gd name="connsiteX19" fmla="*/ 106293 w 1305814"/>
                <a:gd name="connsiteY19" fmla="*/ 282597 h 1423589"/>
                <a:gd name="connsiteX20" fmla="*/ 541533 w 1305814"/>
                <a:gd name="connsiteY20" fmla="*/ 38110 h 1423589"/>
                <a:gd name="connsiteX21" fmla="*/ 653528 w 1305814"/>
                <a:gd name="connsiteY21" fmla="*/ 0 h 14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10668" y="2356103"/>
              <a:ext cx="1030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273B41"/>
                  </a:solidFill>
                  <a:cs typeface="+mn-ea"/>
                  <a:sym typeface="+mn-lt"/>
                </a:rPr>
                <a:t>01</a:t>
              </a:r>
              <a:endParaRPr lang="zh-CN" altLang="en-US" sz="4000" dirty="0">
                <a:solidFill>
                  <a:srgbClr val="273B4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18"/>
          <p:cNvGrpSpPr/>
          <p:nvPr/>
        </p:nvGrpSpPr>
        <p:grpSpPr>
          <a:xfrm>
            <a:off x="1484583" y="3345635"/>
            <a:ext cx="1030514" cy="997315"/>
            <a:chOff x="1236933" y="3602810"/>
            <a:chExt cx="1030514" cy="997315"/>
          </a:xfrm>
        </p:grpSpPr>
        <p:sp>
          <p:nvSpPr>
            <p:cNvPr id="20" name="矩形 10"/>
            <p:cNvSpPr>
              <a:spLocks noChangeAspect="1"/>
            </p:cNvSpPr>
            <p:nvPr/>
          </p:nvSpPr>
          <p:spPr>
            <a:xfrm>
              <a:off x="1288843" y="3602810"/>
              <a:ext cx="914805" cy="997315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6046"/>
                <a:gd name="connsiteY0" fmla="*/ 0 h 1424419"/>
                <a:gd name="connsiteX1" fmla="*/ 757287 w 1306046"/>
                <a:gd name="connsiteY1" fmla="*/ 32444 h 1424419"/>
                <a:gd name="connsiteX2" fmla="*/ 1206876 w 1306046"/>
                <a:gd name="connsiteY2" fmla="*/ 284945 h 1424419"/>
                <a:gd name="connsiteX3" fmla="*/ 1233464 w 1306046"/>
                <a:gd name="connsiteY3" fmla="*/ 306775 h 1424419"/>
                <a:gd name="connsiteX4" fmla="*/ 1301712 w 1306046"/>
                <a:gd name="connsiteY4" fmla="*/ 442384 h 1424419"/>
                <a:gd name="connsiteX5" fmla="*/ 1303099 w 1306046"/>
                <a:gd name="connsiteY5" fmla="*/ 495558 h 1424419"/>
                <a:gd name="connsiteX6" fmla="*/ 1303099 w 1306046"/>
                <a:gd name="connsiteY6" fmla="*/ 952393 h 1424419"/>
                <a:gd name="connsiteX7" fmla="*/ 1305306 w 1306046"/>
                <a:gd name="connsiteY7" fmla="*/ 990115 h 1424419"/>
                <a:gd name="connsiteX8" fmla="*/ 1193590 w 1306046"/>
                <a:gd name="connsiteY8" fmla="*/ 1159518 h 1424419"/>
                <a:gd name="connsiteX9" fmla="*/ 1188747 w 1306046"/>
                <a:gd name="connsiteY9" fmla="*/ 1163476 h 1424419"/>
                <a:gd name="connsiteX10" fmla="*/ 792288 w 1306046"/>
                <a:gd name="connsiteY10" fmla="*/ 1385653 h 1424419"/>
                <a:gd name="connsiteX11" fmla="*/ 522686 w 1306046"/>
                <a:gd name="connsiteY11" fmla="*/ 1384922 h 1424419"/>
                <a:gd name="connsiteX12" fmla="*/ 80344 w 1306046"/>
                <a:gd name="connsiteY12" fmla="*/ 1139323 h 1424419"/>
                <a:gd name="connsiteX13" fmla="*/ 68397 w 1306046"/>
                <a:gd name="connsiteY13" fmla="*/ 1130059 h 1424419"/>
                <a:gd name="connsiteX14" fmla="*/ 667 w 1306046"/>
                <a:gd name="connsiteY14" fmla="*/ 999105 h 1424419"/>
                <a:gd name="connsiteX15" fmla="*/ 0 w 1306046"/>
                <a:gd name="connsiteY15" fmla="*/ 972364 h 1424419"/>
                <a:gd name="connsiteX16" fmla="*/ 2496 w 1306046"/>
                <a:gd name="connsiteY16" fmla="*/ 463106 h 1424419"/>
                <a:gd name="connsiteX17" fmla="*/ 2458 w 1306046"/>
                <a:gd name="connsiteY17" fmla="*/ 429563 h 1424419"/>
                <a:gd name="connsiteX18" fmla="*/ 75248 w 1306046"/>
                <a:gd name="connsiteY18" fmla="*/ 303202 h 1424419"/>
                <a:gd name="connsiteX19" fmla="*/ 103465 w 1306046"/>
                <a:gd name="connsiteY19" fmla="*/ 288252 h 1424419"/>
                <a:gd name="connsiteX20" fmla="*/ 541533 w 1306046"/>
                <a:gd name="connsiteY20" fmla="*/ 38110 h 1424419"/>
                <a:gd name="connsiteX21" fmla="*/ 653528 w 1306046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11970 w 1305333"/>
                <a:gd name="connsiteY8" fmla="*/ 1149621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36006 w 1305333"/>
                <a:gd name="connsiteY8" fmla="*/ 1160932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13169"/>
                <a:gd name="connsiteY0" fmla="*/ 0 h 1424419"/>
                <a:gd name="connsiteX1" fmla="*/ 757287 w 1313169"/>
                <a:gd name="connsiteY1" fmla="*/ 32444 h 1424419"/>
                <a:gd name="connsiteX2" fmla="*/ 1206876 w 1313169"/>
                <a:gd name="connsiteY2" fmla="*/ 284945 h 1424419"/>
                <a:gd name="connsiteX3" fmla="*/ 1237706 w 1313169"/>
                <a:gd name="connsiteY3" fmla="*/ 306775 h 1424419"/>
                <a:gd name="connsiteX4" fmla="*/ 1301712 w 1313169"/>
                <a:gd name="connsiteY4" fmla="*/ 442384 h 1424419"/>
                <a:gd name="connsiteX5" fmla="*/ 1303099 w 1313169"/>
                <a:gd name="connsiteY5" fmla="*/ 495558 h 1424419"/>
                <a:gd name="connsiteX6" fmla="*/ 1303099 w 1313169"/>
                <a:gd name="connsiteY6" fmla="*/ 952393 h 1424419"/>
                <a:gd name="connsiteX7" fmla="*/ 1305306 w 1313169"/>
                <a:gd name="connsiteY7" fmla="*/ 990115 h 1424419"/>
                <a:gd name="connsiteX8" fmla="*/ 1271352 w 1313169"/>
                <a:gd name="connsiteY8" fmla="*/ 1142552 h 1424419"/>
                <a:gd name="connsiteX9" fmla="*/ 1172881 w 1313169"/>
                <a:gd name="connsiteY9" fmla="*/ 1179342 h 1424419"/>
                <a:gd name="connsiteX10" fmla="*/ 792288 w 1313169"/>
                <a:gd name="connsiteY10" fmla="*/ 1385653 h 1424419"/>
                <a:gd name="connsiteX11" fmla="*/ 522686 w 1313169"/>
                <a:gd name="connsiteY11" fmla="*/ 1384922 h 1424419"/>
                <a:gd name="connsiteX12" fmla="*/ 80344 w 1313169"/>
                <a:gd name="connsiteY12" fmla="*/ 1139323 h 1424419"/>
                <a:gd name="connsiteX13" fmla="*/ 68397 w 1313169"/>
                <a:gd name="connsiteY13" fmla="*/ 1130059 h 1424419"/>
                <a:gd name="connsiteX14" fmla="*/ 667 w 1313169"/>
                <a:gd name="connsiteY14" fmla="*/ 999105 h 1424419"/>
                <a:gd name="connsiteX15" fmla="*/ 0 w 1313169"/>
                <a:gd name="connsiteY15" fmla="*/ 972364 h 1424419"/>
                <a:gd name="connsiteX16" fmla="*/ 2496 w 1313169"/>
                <a:gd name="connsiteY16" fmla="*/ 463106 h 1424419"/>
                <a:gd name="connsiteX17" fmla="*/ 2458 w 1313169"/>
                <a:gd name="connsiteY17" fmla="*/ 429563 h 1424419"/>
                <a:gd name="connsiteX18" fmla="*/ 75248 w 1313169"/>
                <a:gd name="connsiteY18" fmla="*/ 303202 h 1424419"/>
                <a:gd name="connsiteX19" fmla="*/ 106293 w 1313169"/>
                <a:gd name="connsiteY19" fmla="*/ 282597 h 1424419"/>
                <a:gd name="connsiteX20" fmla="*/ 541533 w 1313169"/>
                <a:gd name="connsiteY20" fmla="*/ 38110 h 1424419"/>
                <a:gd name="connsiteX21" fmla="*/ 653528 w 1313169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8397 w 1306267"/>
                <a:gd name="connsiteY13" fmla="*/ 113005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39429 w 1306267"/>
                <a:gd name="connsiteY13" fmla="*/ 1117635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2599 w 1305333"/>
                <a:gd name="connsiteY7" fmla="*/ 1003650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080"/>
                <a:gd name="connsiteY0" fmla="*/ 0 h 1424419"/>
                <a:gd name="connsiteX1" fmla="*/ 757287 w 1305080"/>
                <a:gd name="connsiteY1" fmla="*/ 32444 h 1424419"/>
                <a:gd name="connsiteX2" fmla="*/ 1206876 w 1305080"/>
                <a:gd name="connsiteY2" fmla="*/ 284945 h 1424419"/>
                <a:gd name="connsiteX3" fmla="*/ 1237706 w 1305080"/>
                <a:gd name="connsiteY3" fmla="*/ 306775 h 1424419"/>
                <a:gd name="connsiteX4" fmla="*/ 1301712 w 1305080"/>
                <a:gd name="connsiteY4" fmla="*/ 442384 h 1424419"/>
                <a:gd name="connsiteX5" fmla="*/ 1303099 w 1305080"/>
                <a:gd name="connsiteY5" fmla="*/ 495558 h 1424419"/>
                <a:gd name="connsiteX6" fmla="*/ 1301746 w 1305080"/>
                <a:gd name="connsiteY6" fmla="*/ 953747 h 1424419"/>
                <a:gd name="connsiteX7" fmla="*/ 1302599 w 1305080"/>
                <a:gd name="connsiteY7" fmla="*/ 1003650 h 1424419"/>
                <a:gd name="connsiteX8" fmla="*/ 1227376 w 1305080"/>
                <a:gd name="connsiteY8" fmla="*/ 1152027 h 1424419"/>
                <a:gd name="connsiteX9" fmla="*/ 1172881 w 1305080"/>
                <a:gd name="connsiteY9" fmla="*/ 1179342 h 1424419"/>
                <a:gd name="connsiteX10" fmla="*/ 792288 w 1305080"/>
                <a:gd name="connsiteY10" fmla="*/ 1385653 h 1424419"/>
                <a:gd name="connsiteX11" fmla="*/ 522686 w 1305080"/>
                <a:gd name="connsiteY11" fmla="*/ 1384922 h 1424419"/>
                <a:gd name="connsiteX12" fmla="*/ 94302 w 1305080"/>
                <a:gd name="connsiteY12" fmla="*/ 1158755 h 1424419"/>
                <a:gd name="connsiteX13" fmla="*/ 39429 w 1305080"/>
                <a:gd name="connsiteY13" fmla="*/ 1117635 h 1424419"/>
                <a:gd name="connsiteX14" fmla="*/ 667 w 1305080"/>
                <a:gd name="connsiteY14" fmla="*/ 999105 h 1424419"/>
                <a:gd name="connsiteX15" fmla="*/ 0 w 1305080"/>
                <a:gd name="connsiteY15" fmla="*/ 972364 h 1424419"/>
                <a:gd name="connsiteX16" fmla="*/ 2496 w 1305080"/>
                <a:gd name="connsiteY16" fmla="*/ 463106 h 1424419"/>
                <a:gd name="connsiteX17" fmla="*/ 2458 w 1305080"/>
                <a:gd name="connsiteY17" fmla="*/ 429563 h 1424419"/>
                <a:gd name="connsiteX18" fmla="*/ 75248 w 1305080"/>
                <a:gd name="connsiteY18" fmla="*/ 303202 h 1424419"/>
                <a:gd name="connsiteX19" fmla="*/ 106293 w 1305080"/>
                <a:gd name="connsiteY19" fmla="*/ 282597 h 1424419"/>
                <a:gd name="connsiteX20" fmla="*/ 541533 w 1305080"/>
                <a:gd name="connsiteY20" fmla="*/ 38110 h 1424419"/>
                <a:gd name="connsiteX21" fmla="*/ 653528 w 1305080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6646"/>
                <a:gd name="connsiteY0" fmla="*/ 0 h 1424419"/>
                <a:gd name="connsiteX1" fmla="*/ 757287 w 1306646"/>
                <a:gd name="connsiteY1" fmla="*/ 32444 h 1424419"/>
                <a:gd name="connsiteX2" fmla="*/ 1206876 w 1306646"/>
                <a:gd name="connsiteY2" fmla="*/ 284945 h 1424419"/>
                <a:gd name="connsiteX3" fmla="*/ 1237706 w 1306646"/>
                <a:gd name="connsiteY3" fmla="*/ 306775 h 1424419"/>
                <a:gd name="connsiteX4" fmla="*/ 1301712 w 1306646"/>
                <a:gd name="connsiteY4" fmla="*/ 442384 h 1424419"/>
                <a:gd name="connsiteX5" fmla="*/ 1303099 w 1306646"/>
                <a:gd name="connsiteY5" fmla="*/ 495558 h 1424419"/>
                <a:gd name="connsiteX6" fmla="*/ 1301746 w 1306646"/>
                <a:gd name="connsiteY6" fmla="*/ 953747 h 1424419"/>
                <a:gd name="connsiteX7" fmla="*/ 1302599 w 1306646"/>
                <a:gd name="connsiteY7" fmla="*/ 1003650 h 1424419"/>
                <a:gd name="connsiteX8" fmla="*/ 1227376 w 1306646"/>
                <a:gd name="connsiteY8" fmla="*/ 1152027 h 1424419"/>
                <a:gd name="connsiteX9" fmla="*/ 1172881 w 1306646"/>
                <a:gd name="connsiteY9" fmla="*/ 1179342 h 1424419"/>
                <a:gd name="connsiteX10" fmla="*/ 792288 w 1306646"/>
                <a:gd name="connsiteY10" fmla="*/ 1385653 h 1424419"/>
                <a:gd name="connsiteX11" fmla="*/ 522686 w 1306646"/>
                <a:gd name="connsiteY11" fmla="*/ 1384922 h 1424419"/>
                <a:gd name="connsiteX12" fmla="*/ 94302 w 1306646"/>
                <a:gd name="connsiteY12" fmla="*/ 1158755 h 1424419"/>
                <a:gd name="connsiteX13" fmla="*/ 39429 w 1306646"/>
                <a:gd name="connsiteY13" fmla="*/ 1117635 h 1424419"/>
                <a:gd name="connsiteX14" fmla="*/ 667 w 1306646"/>
                <a:gd name="connsiteY14" fmla="*/ 999105 h 1424419"/>
                <a:gd name="connsiteX15" fmla="*/ 0 w 1306646"/>
                <a:gd name="connsiteY15" fmla="*/ 972364 h 1424419"/>
                <a:gd name="connsiteX16" fmla="*/ 2496 w 1306646"/>
                <a:gd name="connsiteY16" fmla="*/ 463106 h 1424419"/>
                <a:gd name="connsiteX17" fmla="*/ 2458 w 1306646"/>
                <a:gd name="connsiteY17" fmla="*/ 429563 h 1424419"/>
                <a:gd name="connsiteX18" fmla="*/ 75248 w 1306646"/>
                <a:gd name="connsiteY18" fmla="*/ 303202 h 1424419"/>
                <a:gd name="connsiteX19" fmla="*/ 106293 w 1306646"/>
                <a:gd name="connsiteY19" fmla="*/ 282597 h 1424419"/>
                <a:gd name="connsiteX20" fmla="*/ 541533 w 1306646"/>
                <a:gd name="connsiteY20" fmla="*/ 38110 h 1424419"/>
                <a:gd name="connsiteX21" fmla="*/ 653528 w 1306646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4127"/>
                <a:gd name="connsiteY0" fmla="*/ 0 h 1424419"/>
                <a:gd name="connsiteX1" fmla="*/ 757287 w 1304127"/>
                <a:gd name="connsiteY1" fmla="*/ 32444 h 1424419"/>
                <a:gd name="connsiteX2" fmla="*/ 1206876 w 1304127"/>
                <a:gd name="connsiteY2" fmla="*/ 284945 h 1424419"/>
                <a:gd name="connsiteX3" fmla="*/ 1237706 w 1304127"/>
                <a:gd name="connsiteY3" fmla="*/ 306775 h 1424419"/>
                <a:gd name="connsiteX4" fmla="*/ 1301712 w 1304127"/>
                <a:gd name="connsiteY4" fmla="*/ 442384 h 1424419"/>
                <a:gd name="connsiteX5" fmla="*/ 1303099 w 1304127"/>
                <a:gd name="connsiteY5" fmla="*/ 495558 h 1424419"/>
                <a:gd name="connsiteX6" fmla="*/ 1301746 w 1304127"/>
                <a:gd name="connsiteY6" fmla="*/ 953747 h 1424419"/>
                <a:gd name="connsiteX7" fmla="*/ 1302599 w 1304127"/>
                <a:gd name="connsiteY7" fmla="*/ 1003650 h 1424419"/>
                <a:gd name="connsiteX8" fmla="*/ 1227376 w 1304127"/>
                <a:gd name="connsiteY8" fmla="*/ 1152027 h 1424419"/>
                <a:gd name="connsiteX9" fmla="*/ 1172881 w 1304127"/>
                <a:gd name="connsiteY9" fmla="*/ 1179342 h 1424419"/>
                <a:gd name="connsiteX10" fmla="*/ 792288 w 1304127"/>
                <a:gd name="connsiteY10" fmla="*/ 1385653 h 1424419"/>
                <a:gd name="connsiteX11" fmla="*/ 522686 w 1304127"/>
                <a:gd name="connsiteY11" fmla="*/ 1384922 h 1424419"/>
                <a:gd name="connsiteX12" fmla="*/ 94302 w 1304127"/>
                <a:gd name="connsiteY12" fmla="*/ 1158755 h 1424419"/>
                <a:gd name="connsiteX13" fmla="*/ 39429 w 1304127"/>
                <a:gd name="connsiteY13" fmla="*/ 1117635 h 1424419"/>
                <a:gd name="connsiteX14" fmla="*/ 667 w 1304127"/>
                <a:gd name="connsiteY14" fmla="*/ 999105 h 1424419"/>
                <a:gd name="connsiteX15" fmla="*/ 0 w 1304127"/>
                <a:gd name="connsiteY15" fmla="*/ 972364 h 1424419"/>
                <a:gd name="connsiteX16" fmla="*/ 2496 w 1304127"/>
                <a:gd name="connsiteY16" fmla="*/ 463106 h 1424419"/>
                <a:gd name="connsiteX17" fmla="*/ 2458 w 1304127"/>
                <a:gd name="connsiteY17" fmla="*/ 429563 h 1424419"/>
                <a:gd name="connsiteX18" fmla="*/ 75248 w 1304127"/>
                <a:gd name="connsiteY18" fmla="*/ 303202 h 1424419"/>
                <a:gd name="connsiteX19" fmla="*/ 106293 w 1304127"/>
                <a:gd name="connsiteY19" fmla="*/ 282597 h 1424419"/>
                <a:gd name="connsiteX20" fmla="*/ 541533 w 1304127"/>
                <a:gd name="connsiteY20" fmla="*/ 38110 h 1424419"/>
                <a:gd name="connsiteX21" fmla="*/ 653528 w 1304127"/>
                <a:gd name="connsiteY21" fmla="*/ 0 h 1424419"/>
                <a:gd name="connsiteX0" fmla="*/ 653528 w 1306101"/>
                <a:gd name="connsiteY0" fmla="*/ 0 h 1424419"/>
                <a:gd name="connsiteX1" fmla="*/ 757287 w 1306101"/>
                <a:gd name="connsiteY1" fmla="*/ 32444 h 1424419"/>
                <a:gd name="connsiteX2" fmla="*/ 1206876 w 1306101"/>
                <a:gd name="connsiteY2" fmla="*/ 284945 h 1424419"/>
                <a:gd name="connsiteX3" fmla="*/ 1237706 w 1306101"/>
                <a:gd name="connsiteY3" fmla="*/ 306775 h 1424419"/>
                <a:gd name="connsiteX4" fmla="*/ 1305773 w 1306101"/>
                <a:gd name="connsiteY4" fmla="*/ 442384 h 1424419"/>
                <a:gd name="connsiteX5" fmla="*/ 1303099 w 1306101"/>
                <a:gd name="connsiteY5" fmla="*/ 495558 h 1424419"/>
                <a:gd name="connsiteX6" fmla="*/ 1301746 w 1306101"/>
                <a:gd name="connsiteY6" fmla="*/ 953747 h 1424419"/>
                <a:gd name="connsiteX7" fmla="*/ 1302599 w 1306101"/>
                <a:gd name="connsiteY7" fmla="*/ 1003650 h 1424419"/>
                <a:gd name="connsiteX8" fmla="*/ 1227376 w 1306101"/>
                <a:gd name="connsiteY8" fmla="*/ 1152027 h 1424419"/>
                <a:gd name="connsiteX9" fmla="*/ 1172881 w 1306101"/>
                <a:gd name="connsiteY9" fmla="*/ 1179342 h 1424419"/>
                <a:gd name="connsiteX10" fmla="*/ 792288 w 1306101"/>
                <a:gd name="connsiteY10" fmla="*/ 1385653 h 1424419"/>
                <a:gd name="connsiteX11" fmla="*/ 522686 w 1306101"/>
                <a:gd name="connsiteY11" fmla="*/ 1384922 h 1424419"/>
                <a:gd name="connsiteX12" fmla="*/ 94302 w 1306101"/>
                <a:gd name="connsiteY12" fmla="*/ 1158755 h 1424419"/>
                <a:gd name="connsiteX13" fmla="*/ 39429 w 1306101"/>
                <a:gd name="connsiteY13" fmla="*/ 1117635 h 1424419"/>
                <a:gd name="connsiteX14" fmla="*/ 667 w 1306101"/>
                <a:gd name="connsiteY14" fmla="*/ 999105 h 1424419"/>
                <a:gd name="connsiteX15" fmla="*/ 0 w 1306101"/>
                <a:gd name="connsiteY15" fmla="*/ 972364 h 1424419"/>
                <a:gd name="connsiteX16" fmla="*/ 2496 w 1306101"/>
                <a:gd name="connsiteY16" fmla="*/ 463106 h 1424419"/>
                <a:gd name="connsiteX17" fmla="*/ 2458 w 1306101"/>
                <a:gd name="connsiteY17" fmla="*/ 429563 h 1424419"/>
                <a:gd name="connsiteX18" fmla="*/ 75248 w 1306101"/>
                <a:gd name="connsiteY18" fmla="*/ 303202 h 1424419"/>
                <a:gd name="connsiteX19" fmla="*/ 106293 w 1306101"/>
                <a:gd name="connsiteY19" fmla="*/ 282597 h 1424419"/>
                <a:gd name="connsiteX20" fmla="*/ 541533 w 1306101"/>
                <a:gd name="connsiteY20" fmla="*/ 38110 h 1424419"/>
                <a:gd name="connsiteX21" fmla="*/ 653528 w 1306101"/>
                <a:gd name="connsiteY21" fmla="*/ 0 h 1424419"/>
                <a:gd name="connsiteX0" fmla="*/ 653528 w 1304819"/>
                <a:gd name="connsiteY0" fmla="*/ 0 h 1424419"/>
                <a:gd name="connsiteX1" fmla="*/ 757287 w 1304819"/>
                <a:gd name="connsiteY1" fmla="*/ 32444 h 1424419"/>
                <a:gd name="connsiteX2" fmla="*/ 1206876 w 1304819"/>
                <a:gd name="connsiteY2" fmla="*/ 284945 h 1424419"/>
                <a:gd name="connsiteX3" fmla="*/ 1237706 w 1304819"/>
                <a:gd name="connsiteY3" fmla="*/ 306775 h 1424419"/>
                <a:gd name="connsiteX4" fmla="*/ 1304420 w 1304819"/>
                <a:gd name="connsiteY4" fmla="*/ 434263 h 1424419"/>
                <a:gd name="connsiteX5" fmla="*/ 1303099 w 1304819"/>
                <a:gd name="connsiteY5" fmla="*/ 495558 h 1424419"/>
                <a:gd name="connsiteX6" fmla="*/ 1301746 w 1304819"/>
                <a:gd name="connsiteY6" fmla="*/ 953747 h 1424419"/>
                <a:gd name="connsiteX7" fmla="*/ 1302599 w 1304819"/>
                <a:gd name="connsiteY7" fmla="*/ 1003650 h 1424419"/>
                <a:gd name="connsiteX8" fmla="*/ 1227376 w 1304819"/>
                <a:gd name="connsiteY8" fmla="*/ 1152027 h 1424419"/>
                <a:gd name="connsiteX9" fmla="*/ 1172881 w 1304819"/>
                <a:gd name="connsiteY9" fmla="*/ 1179342 h 1424419"/>
                <a:gd name="connsiteX10" fmla="*/ 792288 w 1304819"/>
                <a:gd name="connsiteY10" fmla="*/ 1385653 h 1424419"/>
                <a:gd name="connsiteX11" fmla="*/ 522686 w 1304819"/>
                <a:gd name="connsiteY11" fmla="*/ 1384922 h 1424419"/>
                <a:gd name="connsiteX12" fmla="*/ 94302 w 1304819"/>
                <a:gd name="connsiteY12" fmla="*/ 1158755 h 1424419"/>
                <a:gd name="connsiteX13" fmla="*/ 39429 w 1304819"/>
                <a:gd name="connsiteY13" fmla="*/ 1117635 h 1424419"/>
                <a:gd name="connsiteX14" fmla="*/ 667 w 1304819"/>
                <a:gd name="connsiteY14" fmla="*/ 999105 h 1424419"/>
                <a:gd name="connsiteX15" fmla="*/ 0 w 1304819"/>
                <a:gd name="connsiteY15" fmla="*/ 972364 h 1424419"/>
                <a:gd name="connsiteX16" fmla="*/ 2496 w 1304819"/>
                <a:gd name="connsiteY16" fmla="*/ 463106 h 1424419"/>
                <a:gd name="connsiteX17" fmla="*/ 2458 w 1304819"/>
                <a:gd name="connsiteY17" fmla="*/ 429563 h 1424419"/>
                <a:gd name="connsiteX18" fmla="*/ 75248 w 1304819"/>
                <a:gd name="connsiteY18" fmla="*/ 303202 h 1424419"/>
                <a:gd name="connsiteX19" fmla="*/ 106293 w 1304819"/>
                <a:gd name="connsiteY19" fmla="*/ 282597 h 1424419"/>
                <a:gd name="connsiteX20" fmla="*/ 541533 w 1304819"/>
                <a:gd name="connsiteY20" fmla="*/ 38110 h 1424419"/>
                <a:gd name="connsiteX21" fmla="*/ 653528 w 1304819"/>
                <a:gd name="connsiteY21" fmla="*/ 0 h 1424419"/>
                <a:gd name="connsiteX0" fmla="*/ 653528 w 1306525"/>
                <a:gd name="connsiteY0" fmla="*/ 0 h 1424419"/>
                <a:gd name="connsiteX1" fmla="*/ 757287 w 1306525"/>
                <a:gd name="connsiteY1" fmla="*/ 32444 h 1424419"/>
                <a:gd name="connsiteX2" fmla="*/ 1206876 w 1306525"/>
                <a:gd name="connsiteY2" fmla="*/ 284945 h 1424419"/>
                <a:gd name="connsiteX3" fmla="*/ 1237706 w 1306525"/>
                <a:gd name="connsiteY3" fmla="*/ 306775 h 1424419"/>
                <a:gd name="connsiteX4" fmla="*/ 1304420 w 1306525"/>
                <a:gd name="connsiteY4" fmla="*/ 434263 h 1424419"/>
                <a:gd name="connsiteX5" fmla="*/ 1305806 w 1306525"/>
                <a:gd name="connsiteY5" fmla="*/ 519922 h 1424419"/>
                <a:gd name="connsiteX6" fmla="*/ 1301746 w 1306525"/>
                <a:gd name="connsiteY6" fmla="*/ 953747 h 1424419"/>
                <a:gd name="connsiteX7" fmla="*/ 1302599 w 1306525"/>
                <a:gd name="connsiteY7" fmla="*/ 1003650 h 1424419"/>
                <a:gd name="connsiteX8" fmla="*/ 1227376 w 1306525"/>
                <a:gd name="connsiteY8" fmla="*/ 1152027 h 1424419"/>
                <a:gd name="connsiteX9" fmla="*/ 1172881 w 1306525"/>
                <a:gd name="connsiteY9" fmla="*/ 1179342 h 1424419"/>
                <a:gd name="connsiteX10" fmla="*/ 792288 w 1306525"/>
                <a:gd name="connsiteY10" fmla="*/ 1385653 h 1424419"/>
                <a:gd name="connsiteX11" fmla="*/ 522686 w 1306525"/>
                <a:gd name="connsiteY11" fmla="*/ 1384922 h 1424419"/>
                <a:gd name="connsiteX12" fmla="*/ 94302 w 1306525"/>
                <a:gd name="connsiteY12" fmla="*/ 1158755 h 1424419"/>
                <a:gd name="connsiteX13" fmla="*/ 39429 w 1306525"/>
                <a:gd name="connsiteY13" fmla="*/ 1117635 h 1424419"/>
                <a:gd name="connsiteX14" fmla="*/ 667 w 1306525"/>
                <a:gd name="connsiteY14" fmla="*/ 999105 h 1424419"/>
                <a:gd name="connsiteX15" fmla="*/ 0 w 1306525"/>
                <a:gd name="connsiteY15" fmla="*/ 972364 h 1424419"/>
                <a:gd name="connsiteX16" fmla="*/ 2496 w 1306525"/>
                <a:gd name="connsiteY16" fmla="*/ 463106 h 1424419"/>
                <a:gd name="connsiteX17" fmla="*/ 2458 w 1306525"/>
                <a:gd name="connsiteY17" fmla="*/ 429563 h 1424419"/>
                <a:gd name="connsiteX18" fmla="*/ 75248 w 1306525"/>
                <a:gd name="connsiteY18" fmla="*/ 303202 h 1424419"/>
                <a:gd name="connsiteX19" fmla="*/ 106293 w 1306525"/>
                <a:gd name="connsiteY19" fmla="*/ 282597 h 1424419"/>
                <a:gd name="connsiteX20" fmla="*/ 541533 w 1306525"/>
                <a:gd name="connsiteY20" fmla="*/ 38110 h 1424419"/>
                <a:gd name="connsiteX21" fmla="*/ 653528 w 1306525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1591"/>
                <a:gd name="connsiteX1" fmla="*/ 757287 w 1305814"/>
                <a:gd name="connsiteY1" fmla="*/ 32444 h 1421591"/>
                <a:gd name="connsiteX2" fmla="*/ 1206876 w 1305814"/>
                <a:gd name="connsiteY2" fmla="*/ 284945 h 1421591"/>
                <a:gd name="connsiteX3" fmla="*/ 1237706 w 1305814"/>
                <a:gd name="connsiteY3" fmla="*/ 306775 h 1421591"/>
                <a:gd name="connsiteX4" fmla="*/ 1304420 w 1305814"/>
                <a:gd name="connsiteY4" fmla="*/ 434263 h 1421591"/>
                <a:gd name="connsiteX5" fmla="*/ 1305806 w 1305814"/>
                <a:gd name="connsiteY5" fmla="*/ 519922 h 1421591"/>
                <a:gd name="connsiteX6" fmla="*/ 1301746 w 1305814"/>
                <a:gd name="connsiteY6" fmla="*/ 953747 h 1421591"/>
                <a:gd name="connsiteX7" fmla="*/ 1302599 w 1305814"/>
                <a:gd name="connsiteY7" fmla="*/ 1003650 h 1421591"/>
                <a:gd name="connsiteX8" fmla="*/ 1227376 w 1305814"/>
                <a:gd name="connsiteY8" fmla="*/ 1152027 h 1421591"/>
                <a:gd name="connsiteX9" fmla="*/ 1174235 w 1305814"/>
                <a:gd name="connsiteY9" fmla="*/ 1184756 h 1421591"/>
                <a:gd name="connsiteX10" fmla="*/ 792288 w 1305814"/>
                <a:gd name="connsiteY10" fmla="*/ 1385653 h 1421591"/>
                <a:gd name="connsiteX11" fmla="*/ 502818 w 1305814"/>
                <a:gd name="connsiteY11" fmla="*/ 1379955 h 1421591"/>
                <a:gd name="connsiteX12" fmla="*/ 94302 w 1305814"/>
                <a:gd name="connsiteY12" fmla="*/ 1158755 h 1421591"/>
                <a:gd name="connsiteX13" fmla="*/ 39429 w 1305814"/>
                <a:gd name="connsiteY13" fmla="*/ 1117635 h 1421591"/>
                <a:gd name="connsiteX14" fmla="*/ 667 w 1305814"/>
                <a:gd name="connsiteY14" fmla="*/ 999105 h 1421591"/>
                <a:gd name="connsiteX15" fmla="*/ 0 w 1305814"/>
                <a:gd name="connsiteY15" fmla="*/ 972364 h 1421591"/>
                <a:gd name="connsiteX16" fmla="*/ 2496 w 1305814"/>
                <a:gd name="connsiteY16" fmla="*/ 463106 h 1421591"/>
                <a:gd name="connsiteX17" fmla="*/ 2458 w 1305814"/>
                <a:gd name="connsiteY17" fmla="*/ 429563 h 1421591"/>
                <a:gd name="connsiteX18" fmla="*/ 75248 w 1305814"/>
                <a:gd name="connsiteY18" fmla="*/ 303202 h 1421591"/>
                <a:gd name="connsiteX19" fmla="*/ 106293 w 1305814"/>
                <a:gd name="connsiteY19" fmla="*/ 282597 h 1421591"/>
                <a:gd name="connsiteX20" fmla="*/ 541533 w 1305814"/>
                <a:gd name="connsiteY20" fmla="*/ 38110 h 1421591"/>
                <a:gd name="connsiteX21" fmla="*/ 653528 w 1305814"/>
                <a:gd name="connsiteY21" fmla="*/ 0 h 1421591"/>
                <a:gd name="connsiteX0" fmla="*/ 653528 w 1305814"/>
                <a:gd name="connsiteY0" fmla="*/ 0 h 1423589"/>
                <a:gd name="connsiteX1" fmla="*/ 757287 w 1305814"/>
                <a:gd name="connsiteY1" fmla="*/ 32444 h 1423589"/>
                <a:gd name="connsiteX2" fmla="*/ 1206876 w 1305814"/>
                <a:gd name="connsiteY2" fmla="*/ 284945 h 1423589"/>
                <a:gd name="connsiteX3" fmla="*/ 1237706 w 1305814"/>
                <a:gd name="connsiteY3" fmla="*/ 306775 h 1423589"/>
                <a:gd name="connsiteX4" fmla="*/ 1304420 w 1305814"/>
                <a:gd name="connsiteY4" fmla="*/ 434263 h 1423589"/>
                <a:gd name="connsiteX5" fmla="*/ 1305806 w 1305814"/>
                <a:gd name="connsiteY5" fmla="*/ 519922 h 1423589"/>
                <a:gd name="connsiteX6" fmla="*/ 1301746 w 1305814"/>
                <a:gd name="connsiteY6" fmla="*/ 953747 h 1423589"/>
                <a:gd name="connsiteX7" fmla="*/ 1302599 w 1305814"/>
                <a:gd name="connsiteY7" fmla="*/ 1003650 h 1423589"/>
                <a:gd name="connsiteX8" fmla="*/ 1227376 w 1305814"/>
                <a:gd name="connsiteY8" fmla="*/ 1152027 h 1423589"/>
                <a:gd name="connsiteX9" fmla="*/ 1174235 w 1305814"/>
                <a:gd name="connsiteY9" fmla="*/ 1184756 h 1423589"/>
                <a:gd name="connsiteX10" fmla="*/ 792288 w 1305814"/>
                <a:gd name="connsiteY10" fmla="*/ 1385653 h 1423589"/>
                <a:gd name="connsiteX11" fmla="*/ 502818 w 1305814"/>
                <a:gd name="connsiteY11" fmla="*/ 1379955 h 1423589"/>
                <a:gd name="connsiteX12" fmla="*/ 94302 w 1305814"/>
                <a:gd name="connsiteY12" fmla="*/ 1158755 h 1423589"/>
                <a:gd name="connsiteX13" fmla="*/ 39429 w 1305814"/>
                <a:gd name="connsiteY13" fmla="*/ 1117635 h 1423589"/>
                <a:gd name="connsiteX14" fmla="*/ 667 w 1305814"/>
                <a:gd name="connsiteY14" fmla="*/ 999105 h 1423589"/>
                <a:gd name="connsiteX15" fmla="*/ 0 w 1305814"/>
                <a:gd name="connsiteY15" fmla="*/ 972364 h 1423589"/>
                <a:gd name="connsiteX16" fmla="*/ 2496 w 1305814"/>
                <a:gd name="connsiteY16" fmla="*/ 463106 h 1423589"/>
                <a:gd name="connsiteX17" fmla="*/ 2458 w 1305814"/>
                <a:gd name="connsiteY17" fmla="*/ 429563 h 1423589"/>
                <a:gd name="connsiteX18" fmla="*/ 75248 w 1305814"/>
                <a:gd name="connsiteY18" fmla="*/ 303202 h 1423589"/>
                <a:gd name="connsiteX19" fmla="*/ 106293 w 1305814"/>
                <a:gd name="connsiteY19" fmla="*/ 282597 h 1423589"/>
                <a:gd name="connsiteX20" fmla="*/ 541533 w 1305814"/>
                <a:gd name="connsiteY20" fmla="*/ 38110 h 1423589"/>
                <a:gd name="connsiteX21" fmla="*/ 653528 w 1305814"/>
                <a:gd name="connsiteY21" fmla="*/ 0 h 14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36933" y="3732845"/>
              <a:ext cx="1030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273B41"/>
                  </a:solidFill>
                  <a:cs typeface="+mn-ea"/>
                  <a:sym typeface="+mn-lt"/>
                </a:rPr>
                <a:t>02</a:t>
              </a:r>
              <a:endParaRPr lang="zh-CN" altLang="en-US" sz="4000" dirty="0">
                <a:solidFill>
                  <a:srgbClr val="273B4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21"/>
          <p:cNvGrpSpPr/>
          <p:nvPr/>
        </p:nvGrpSpPr>
        <p:grpSpPr>
          <a:xfrm>
            <a:off x="1428310" y="5045756"/>
            <a:ext cx="1030514" cy="997315"/>
            <a:chOff x="1199710" y="5169581"/>
            <a:chExt cx="1030514" cy="997315"/>
          </a:xfrm>
        </p:grpSpPr>
        <p:sp>
          <p:nvSpPr>
            <p:cNvPr id="23" name="矩形 10"/>
            <p:cNvSpPr>
              <a:spLocks noChangeAspect="1"/>
            </p:cNvSpPr>
            <p:nvPr/>
          </p:nvSpPr>
          <p:spPr>
            <a:xfrm>
              <a:off x="1257565" y="5169581"/>
              <a:ext cx="914805" cy="997315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6046"/>
                <a:gd name="connsiteY0" fmla="*/ 0 h 1424419"/>
                <a:gd name="connsiteX1" fmla="*/ 757287 w 1306046"/>
                <a:gd name="connsiteY1" fmla="*/ 32444 h 1424419"/>
                <a:gd name="connsiteX2" fmla="*/ 1206876 w 1306046"/>
                <a:gd name="connsiteY2" fmla="*/ 284945 h 1424419"/>
                <a:gd name="connsiteX3" fmla="*/ 1233464 w 1306046"/>
                <a:gd name="connsiteY3" fmla="*/ 306775 h 1424419"/>
                <a:gd name="connsiteX4" fmla="*/ 1301712 w 1306046"/>
                <a:gd name="connsiteY4" fmla="*/ 442384 h 1424419"/>
                <a:gd name="connsiteX5" fmla="*/ 1303099 w 1306046"/>
                <a:gd name="connsiteY5" fmla="*/ 495558 h 1424419"/>
                <a:gd name="connsiteX6" fmla="*/ 1303099 w 1306046"/>
                <a:gd name="connsiteY6" fmla="*/ 952393 h 1424419"/>
                <a:gd name="connsiteX7" fmla="*/ 1305306 w 1306046"/>
                <a:gd name="connsiteY7" fmla="*/ 990115 h 1424419"/>
                <a:gd name="connsiteX8" fmla="*/ 1193590 w 1306046"/>
                <a:gd name="connsiteY8" fmla="*/ 1159518 h 1424419"/>
                <a:gd name="connsiteX9" fmla="*/ 1188747 w 1306046"/>
                <a:gd name="connsiteY9" fmla="*/ 1163476 h 1424419"/>
                <a:gd name="connsiteX10" fmla="*/ 792288 w 1306046"/>
                <a:gd name="connsiteY10" fmla="*/ 1385653 h 1424419"/>
                <a:gd name="connsiteX11" fmla="*/ 522686 w 1306046"/>
                <a:gd name="connsiteY11" fmla="*/ 1384922 h 1424419"/>
                <a:gd name="connsiteX12" fmla="*/ 80344 w 1306046"/>
                <a:gd name="connsiteY12" fmla="*/ 1139323 h 1424419"/>
                <a:gd name="connsiteX13" fmla="*/ 68397 w 1306046"/>
                <a:gd name="connsiteY13" fmla="*/ 1130059 h 1424419"/>
                <a:gd name="connsiteX14" fmla="*/ 667 w 1306046"/>
                <a:gd name="connsiteY14" fmla="*/ 999105 h 1424419"/>
                <a:gd name="connsiteX15" fmla="*/ 0 w 1306046"/>
                <a:gd name="connsiteY15" fmla="*/ 972364 h 1424419"/>
                <a:gd name="connsiteX16" fmla="*/ 2496 w 1306046"/>
                <a:gd name="connsiteY16" fmla="*/ 463106 h 1424419"/>
                <a:gd name="connsiteX17" fmla="*/ 2458 w 1306046"/>
                <a:gd name="connsiteY17" fmla="*/ 429563 h 1424419"/>
                <a:gd name="connsiteX18" fmla="*/ 75248 w 1306046"/>
                <a:gd name="connsiteY18" fmla="*/ 303202 h 1424419"/>
                <a:gd name="connsiteX19" fmla="*/ 103465 w 1306046"/>
                <a:gd name="connsiteY19" fmla="*/ 288252 h 1424419"/>
                <a:gd name="connsiteX20" fmla="*/ 541533 w 1306046"/>
                <a:gd name="connsiteY20" fmla="*/ 38110 h 1424419"/>
                <a:gd name="connsiteX21" fmla="*/ 653528 w 1306046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11970 w 1305333"/>
                <a:gd name="connsiteY8" fmla="*/ 1149621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36006 w 1305333"/>
                <a:gd name="connsiteY8" fmla="*/ 1160932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13169"/>
                <a:gd name="connsiteY0" fmla="*/ 0 h 1424419"/>
                <a:gd name="connsiteX1" fmla="*/ 757287 w 1313169"/>
                <a:gd name="connsiteY1" fmla="*/ 32444 h 1424419"/>
                <a:gd name="connsiteX2" fmla="*/ 1206876 w 1313169"/>
                <a:gd name="connsiteY2" fmla="*/ 284945 h 1424419"/>
                <a:gd name="connsiteX3" fmla="*/ 1237706 w 1313169"/>
                <a:gd name="connsiteY3" fmla="*/ 306775 h 1424419"/>
                <a:gd name="connsiteX4" fmla="*/ 1301712 w 1313169"/>
                <a:gd name="connsiteY4" fmla="*/ 442384 h 1424419"/>
                <a:gd name="connsiteX5" fmla="*/ 1303099 w 1313169"/>
                <a:gd name="connsiteY5" fmla="*/ 495558 h 1424419"/>
                <a:gd name="connsiteX6" fmla="*/ 1303099 w 1313169"/>
                <a:gd name="connsiteY6" fmla="*/ 952393 h 1424419"/>
                <a:gd name="connsiteX7" fmla="*/ 1305306 w 1313169"/>
                <a:gd name="connsiteY7" fmla="*/ 990115 h 1424419"/>
                <a:gd name="connsiteX8" fmla="*/ 1271352 w 1313169"/>
                <a:gd name="connsiteY8" fmla="*/ 1142552 h 1424419"/>
                <a:gd name="connsiteX9" fmla="*/ 1172881 w 1313169"/>
                <a:gd name="connsiteY9" fmla="*/ 1179342 h 1424419"/>
                <a:gd name="connsiteX10" fmla="*/ 792288 w 1313169"/>
                <a:gd name="connsiteY10" fmla="*/ 1385653 h 1424419"/>
                <a:gd name="connsiteX11" fmla="*/ 522686 w 1313169"/>
                <a:gd name="connsiteY11" fmla="*/ 1384922 h 1424419"/>
                <a:gd name="connsiteX12" fmla="*/ 80344 w 1313169"/>
                <a:gd name="connsiteY12" fmla="*/ 1139323 h 1424419"/>
                <a:gd name="connsiteX13" fmla="*/ 68397 w 1313169"/>
                <a:gd name="connsiteY13" fmla="*/ 1130059 h 1424419"/>
                <a:gd name="connsiteX14" fmla="*/ 667 w 1313169"/>
                <a:gd name="connsiteY14" fmla="*/ 999105 h 1424419"/>
                <a:gd name="connsiteX15" fmla="*/ 0 w 1313169"/>
                <a:gd name="connsiteY15" fmla="*/ 972364 h 1424419"/>
                <a:gd name="connsiteX16" fmla="*/ 2496 w 1313169"/>
                <a:gd name="connsiteY16" fmla="*/ 463106 h 1424419"/>
                <a:gd name="connsiteX17" fmla="*/ 2458 w 1313169"/>
                <a:gd name="connsiteY17" fmla="*/ 429563 h 1424419"/>
                <a:gd name="connsiteX18" fmla="*/ 75248 w 1313169"/>
                <a:gd name="connsiteY18" fmla="*/ 303202 h 1424419"/>
                <a:gd name="connsiteX19" fmla="*/ 106293 w 1313169"/>
                <a:gd name="connsiteY19" fmla="*/ 282597 h 1424419"/>
                <a:gd name="connsiteX20" fmla="*/ 541533 w 1313169"/>
                <a:gd name="connsiteY20" fmla="*/ 38110 h 1424419"/>
                <a:gd name="connsiteX21" fmla="*/ 653528 w 1313169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8397 w 1306267"/>
                <a:gd name="connsiteY13" fmla="*/ 113005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39429 w 1306267"/>
                <a:gd name="connsiteY13" fmla="*/ 1117635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2599 w 1305333"/>
                <a:gd name="connsiteY7" fmla="*/ 1003650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080"/>
                <a:gd name="connsiteY0" fmla="*/ 0 h 1424419"/>
                <a:gd name="connsiteX1" fmla="*/ 757287 w 1305080"/>
                <a:gd name="connsiteY1" fmla="*/ 32444 h 1424419"/>
                <a:gd name="connsiteX2" fmla="*/ 1206876 w 1305080"/>
                <a:gd name="connsiteY2" fmla="*/ 284945 h 1424419"/>
                <a:gd name="connsiteX3" fmla="*/ 1237706 w 1305080"/>
                <a:gd name="connsiteY3" fmla="*/ 306775 h 1424419"/>
                <a:gd name="connsiteX4" fmla="*/ 1301712 w 1305080"/>
                <a:gd name="connsiteY4" fmla="*/ 442384 h 1424419"/>
                <a:gd name="connsiteX5" fmla="*/ 1303099 w 1305080"/>
                <a:gd name="connsiteY5" fmla="*/ 495558 h 1424419"/>
                <a:gd name="connsiteX6" fmla="*/ 1301746 w 1305080"/>
                <a:gd name="connsiteY6" fmla="*/ 953747 h 1424419"/>
                <a:gd name="connsiteX7" fmla="*/ 1302599 w 1305080"/>
                <a:gd name="connsiteY7" fmla="*/ 1003650 h 1424419"/>
                <a:gd name="connsiteX8" fmla="*/ 1227376 w 1305080"/>
                <a:gd name="connsiteY8" fmla="*/ 1152027 h 1424419"/>
                <a:gd name="connsiteX9" fmla="*/ 1172881 w 1305080"/>
                <a:gd name="connsiteY9" fmla="*/ 1179342 h 1424419"/>
                <a:gd name="connsiteX10" fmla="*/ 792288 w 1305080"/>
                <a:gd name="connsiteY10" fmla="*/ 1385653 h 1424419"/>
                <a:gd name="connsiteX11" fmla="*/ 522686 w 1305080"/>
                <a:gd name="connsiteY11" fmla="*/ 1384922 h 1424419"/>
                <a:gd name="connsiteX12" fmla="*/ 94302 w 1305080"/>
                <a:gd name="connsiteY12" fmla="*/ 1158755 h 1424419"/>
                <a:gd name="connsiteX13" fmla="*/ 39429 w 1305080"/>
                <a:gd name="connsiteY13" fmla="*/ 1117635 h 1424419"/>
                <a:gd name="connsiteX14" fmla="*/ 667 w 1305080"/>
                <a:gd name="connsiteY14" fmla="*/ 999105 h 1424419"/>
                <a:gd name="connsiteX15" fmla="*/ 0 w 1305080"/>
                <a:gd name="connsiteY15" fmla="*/ 972364 h 1424419"/>
                <a:gd name="connsiteX16" fmla="*/ 2496 w 1305080"/>
                <a:gd name="connsiteY16" fmla="*/ 463106 h 1424419"/>
                <a:gd name="connsiteX17" fmla="*/ 2458 w 1305080"/>
                <a:gd name="connsiteY17" fmla="*/ 429563 h 1424419"/>
                <a:gd name="connsiteX18" fmla="*/ 75248 w 1305080"/>
                <a:gd name="connsiteY18" fmla="*/ 303202 h 1424419"/>
                <a:gd name="connsiteX19" fmla="*/ 106293 w 1305080"/>
                <a:gd name="connsiteY19" fmla="*/ 282597 h 1424419"/>
                <a:gd name="connsiteX20" fmla="*/ 541533 w 1305080"/>
                <a:gd name="connsiteY20" fmla="*/ 38110 h 1424419"/>
                <a:gd name="connsiteX21" fmla="*/ 653528 w 1305080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6646"/>
                <a:gd name="connsiteY0" fmla="*/ 0 h 1424419"/>
                <a:gd name="connsiteX1" fmla="*/ 757287 w 1306646"/>
                <a:gd name="connsiteY1" fmla="*/ 32444 h 1424419"/>
                <a:gd name="connsiteX2" fmla="*/ 1206876 w 1306646"/>
                <a:gd name="connsiteY2" fmla="*/ 284945 h 1424419"/>
                <a:gd name="connsiteX3" fmla="*/ 1237706 w 1306646"/>
                <a:gd name="connsiteY3" fmla="*/ 306775 h 1424419"/>
                <a:gd name="connsiteX4" fmla="*/ 1301712 w 1306646"/>
                <a:gd name="connsiteY4" fmla="*/ 442384 h 1424419"/>
                <a:gd name="connsiteX5" fmla="*/ 1303099 w 1306646"/>
                <a:gd name="connsiteY5" fmla="*/ 495558 h 1424419"/>
                <a:gd name="connsiteX6" fmla="*/ 1301746 w 1306646"/>
                <a:gd name="connsiteY6" fmla="*/ 953747 h 1424419"/>
                <a:gd name="connsiteX7" fmla="*/ 1302599 w 1306646"/>
                <a:gd name="connsiteY7" fmla="*/ 1003650 h 1424419"/>
                <a:gd name="connsiteX8" fmla="*/ 1227376 w 1306646"/>
                <a:gd name="connsiteY8" fmla="*/ 1152027 h 1424419"/>
                <a:gd name="connsiteX9" fmla="*/ 1172881 w 1306646"/>
                <a:gd name="connsiteY9" fmla="*/ 1179342 h 1424419"/>
                <a:gd name="connsiteX10" fmla="*/ 792288 w 1306646"/>
                <a:gd name="connsiteY10" fmla="*/ 1385653 h 1424419"/>
                <a:gd name="connsiteX11" fmla="*/ 522686 w 1306646"/>
                <a:gd name="connsiteY11" fmla="*/ 1384922 h 1424419"/>
                <a:gd name="connsiteX12" fmla="*/ 94302 w 1306646"/>
                <a:gd name="connsiteY12" fmla="*/ 1158755 h 1424419"/>
                <a:gd name="connsiteX13" fmla="*/ 39429 w 1306646"/>
                <a:gd name="connsiteY13" fmla="*/ 1117635 h 1424419"/>
                <a:gd name="connsiteX14" fmla="*/ 667 w 1306646"/>
                <a:gd name="connsiteY14" fmla="*/ 999105 h 1424419"/>
                <a:gd name="connsiteX15" fmla="*/ 0 w 1306646"/>
                <a:gd name="connsiteY15" fmla="*/ 972364 h 1424419"/>
                <a:gd name="connsiteX16" fmla="*/ 2496 w 1306646"/>
                <a:gd name="connsiteY16" fmla="*/ 463106 h 1424419"/>
                <a:gd name="connsiteX17" fmla="*/ 2458 w 1306646"/>
                <a:gd name="connsiteY17" fmla="*/ 429563 h 1424419"/>
                <a:gd name="connsiteX18" fmla="*/ 75248 w 1306646"/>
                <a:gd name="connsiteY18" fmla="*/ 303202 h 1424419"/>
                <a:gd name="connsiteX19" fmla="*/ 106293 w 1306646"/>
                <a:gd name="connsiteY19" fmla="*/ 282597 h 1424419"/>
                <a:gd name="connsiteX20" fmla="*/ 541533 w 1306646"/>
                <a:gd name="connsiteY20" fmla="*/ 38110 h 1424419"/>
                <a:gd name="connsiteX21" fmla="*/ 653528 w 1306646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4127"/>
                <a:gd name="connsiteY0" fmla="*/ 0 h 1424419"/>
                <a:gd name="connsiteX1" fmla="*/ 757287 w 1304127"/>
                <a:gd name="connsiteY1" fmla="*/ 32444 h 1424419"/>
                <a:gd name="connsiteX2" fmla="*/ 1206876 w 1304127"/>
                <a:gd name="connsiteY2" fmla="*/ 284945 h 1424419"/>
                <a:gd name="connsiteX3" fmla="*/ 1237706 w 1304127"/>
                <a:gd name="connsiteY3" fmla="*/ 306775 h 1424419"/>
                <a:gd name="connsiteX4" fmla="*/ 1301712 w 1304127"/>
                <a:gd name="connsiteY4" fmla="*/ 442384 h 1424419"/>
                <a:gd name="connsiteX5" fmla="*/ 1303099 w 1304127"/>
                <a:gd name="connsiteY5" fmla="*/ 495558 h 1424419"/>
                <a:gd name="connsiteX6" fmla="*/ 1301746 w 1304127"/>
                <a:gd name="connsiteY6" fmla="*/ 953747 h 1424419"/>
                <a:gd name="connsiteX7" fmla="*/ 1302599 w 1304127"/>
                <a:gd name="connsiteY7" fmla="*/ 1003650 h 1424419"/>
                <a:gd name="connsiteX8" fmla="*/ 1227376 w 1304127"/>
                <a:gd name="connsiteY8" fmla="*/ 1152027 h 1424419"/>
                <a:gd name="connsiteX9" fmla="*/ 1172881 w 1304127"/>
                <a:gd name="connsiteY9" fmla="*/ 1179342 h 1424419"/>
                <a:gd name="connsiteX10" fmla="*/ 792288 w 1304127"/>
                <a:gd name="connsiteY10" fmla="*/ 1385653 h 1424419"/>
                <a:gd name="connsiteX11" fmla="*/ 522686 w 1304127"/>
                <a:gd name="connsiteY11" fmla="*/ 1384922 h 1424419"/>
                <a:gd name="connsiteX12" fmla="*/ 94302 w 1304127"/>
                <a:gd name="connsiteY12" fmla="*/ 1158755 h 1424419"/>
                <a:gd name="connsiteX13" fmla="*/ 39429 w 1304127"/>
                <a:gd name="connsiteY13" fmla="*/ 1117635 h 1424419"/>
                <a:gd name="connsiteX14" fmla="*/ 667 w 1304127"/>
                <a:gd name="connsiteY14" fmla="*/ 999105 h 1424419"/>
                <a:gd name="connsiteX15" fmla="*/ 0 w 1304127"/>
                <a:gd name="connsiteY15" fmla="*/ 972364 h 1424419"/>
                <a:gd name="connsiteX16" fmla="*/ 2496 w 1304127"/>
                <a:gd name="connsiteY16" fmla="*/ 463106 h 1424419"/>
                <a:gd name="connsiteX17" fmla="*/ 2458 w 1304127"/>
                <a:gd name="connsiteY17" fmla="*/ 429563 h 1424419"/>
                <a:gd name="connsiteX18" fmla="*/ 75248 w 1304127"/>
                <a:gd name="connsiteY18" fmla="*/ 303202 h 1424419"/>
                <a:gd name="connsiteX19" fmla="*/ 106293 w 1304127"/>
                <a:gd name="connsiteY19" fmla="*/ 282597 h 1424419"/>
                <a:gd name="connsiteX20" fmla="*/ 541533 w 1304127"/>
                <a:gd name="connsiteY20" fmla="*/ 38110 h 1424419"/>
                <a:gd name="connsiteX21" fmla="*/ 653528 w 1304127"/>
                <a:gd name="connsiteY21" fmla="*/ 0 h 1424419"/>
                <a:gd name="connsiteX0" fmla="*/ 653528 w 1306101"/>
                <a:gd name="connsiteY0" fmla="*/ 0 h 1424419"/>
                <a:gd name="connsiteX1" fmla="*/ 757287 w 1306101"/>
                <a:gd name="connsiteY1" fmla="*/ 32444 h 1424419"/>
                <a:gd name="connsiteX2" fmla="*/ 1206876 w 1306101"/>
                <a:gd name="connsiteY2" fmla="*/ 284945 h 1424419"/>
                <a:gd name="connsiteX3" fmla="*/ 1237706 w 1306101"/>
                <a:gd name="connsiteY3" fmla="*/ 306775 h 1424419"/>
                <a:gd name="connsiteX4" fmla="*/ 1305773 w 1306101"/>
                <a:gd name="connsiteY4" fmla="*/ 442384 h 1424419"/>
                <a:gd name="connsiteX5" fmla="*/ 1303099 w 1306101"/>
                <a:gd name="connsiteY5" fmla="*/ 495558 h 1424419"/>
                <a:gd name="connsiteX6" fmla="*/ 1301746 w 1306101"/>
                <a:gd name="connsiteY6" fmla="*/ 953747 h 1424419"/>
                <a:gd name="connsiteX7" fmla="*/ 1302599 w 1306101"/>
                <a:gd name="connsiteY7" fmla="*/ 1003650 h 1424419"/>
                <a:gd name="connsiteX8" fmla="*/ 1227376 w 1306101"/>
                <a:gd name="connsiteY8" fmla="*/ 1152027 h 1424419"/>
                <a:gd name="connsiteX9" fmla="*/ 1172881 w 1306101"/>
                <a:gd name="connsiteY9" fmla="*/ 1179342 h 1424419"/>
                <a:gd name="connsiteX10" fmla="*/ 792288 w 1306101"/>
                <a:gd name="connsiteY10" fmla="*/ 1385653 h 1424419"/>
                <a:gd name="connsiteX11" fmla="*/ 522686 w 1306101"/>
                <a:gd name="connsiteY11" fmla="*/ 1384922 h 1424419"/>
                <a:gd name="connsiteX12" fmla="*/ 94302 w 1306101"/>
                <a:gd name="connsiteY12" fmla="*/ 1158755 h 1424419"/>
                <a:gd name="connsiteX13" fmla="*/ 39429 w 1306101"/>
                <a:gd name="connsiteY13" fmla="*/ 1117635 h 1424419"/>
                <a:gd name="connsiteX14" fmla="*/ 667 w 1306101"/>
                <a:gd name="connsiteY14" fmla="*/ 999105 h 1424419"/>
                <a:gd name="connsiteX15" fmla="*/ 0 w 1306101"/>
                <a:gd name="connsiteY15" fmla="*/ 972364 h 1424419"/>
                <a:gd name="connsiteX16" fmla="*/ 2496 w 1306101"/>
                <a:gd name="connsiteY16" fmla="*/ 463106 h 1424419"/>
                <a:gd name="connsiteX17" fmla="*/ 2458 w 1306101"/>
                <a:gd name="connsiteY17" fmla="*/ 429563 h 1424419"/>
                <a:gd name="connsiteX18" fmla="*/ 75248 w 1306101"/>
                <a:gd name="connsiteY18" fmla="*/ 303202 h 1424419"/>
                <a:gd name="connsiteX19" fmla="*/ 106293 w 1306101"/>
                <a:gd name="connsiteY19" fmla="*/ 282597 h 1424419"/>
                <a:gd name="connsiteX20" fmla="*/ 541533 w 1306101"/>
                <a:gd name="connsiteY20" fmla="*/ 38110 h 1424419"/>
                <a:gd name="connsiteX21" fmla="*/ 653528 w 1306101"/>
                <a:gd name="connsiteY21" fmla="*/ 0 h 1424419"/>
                <a:gd name="connsiteX0" fmla="*/ 653528 w 1304819"/>
                <a:gd name="connsiteY0" fmla="*/ 0 h 1424419"/>
                <a:gd name="connsiteX1" fmla="*/ 757287 w 1304819"/>
                <a:gd name="connsiteY1" fmla="*/ 32444 h 1424419"/>
                <a:gd name="connsiteX2" fmla="*/ 1206876 w 1304819"/>
                <a:gd name="connsiteY2" fmla="*/ 284945 h 1424419"/>
                <a:gd name="connsiteX3" fmla="*/ 1237706 w 1304819"/>
                <a:gd name="connsiteY3" fmla="*/ 306775 h 1424419"/>
                <a:gd name="connsiteX4" fmla="*/ 1304420 w 1304819"/>
                <a:gd name="connsiteY4" fmla="*/ 434263 h 1424419"/>
                <a:gd name="connsiteX5" fmla="*/ 1303099 w 1304819"/>
                <a:gd name="connsiteY5" fmla="*/ 495558 h 1424419"/>
                <a:gd name="connsiteX6" fmla="*/ 1301746 w 1304819"/>
                <a:gd name="connsiteY6" fmla="*/ 953747 h 1424419"/>
                <a:gd name="connsiteX7" fmla="*/ 1302599 w 1304819"/>
                <a:gd name="connsiteY7" fmla="*/ 1003650 h 1424419"/>
                <a:gd name="connsiteX8" fmla="*/ 1227376 w 1304819"/>
                <a:gd name="connsiteY8" fmla="*/ 1152027 h 1424419"/>
                <a:gd name="connsiteX9" fmla="*/ 1172881 w 1304819"/>
                <a:gd name="connsiteY9" fmla="*/ 1179342 h 1424419"/>
                <a:gd name="connsiteX10" fmla="*/ 792288 w 1304819"/>
                <a:gd name="connsiteY10" fmla="*/ 1385653 h 1424419"/>
                <a:gd name="connsiteX11" fmla="*/ 522686 w 1304819"/>
                <a:gd name="connsiteY11" fmla="*/ 1384922 h 1424419"/>
                <a:gd name="connsiteX12" fmla="*/ 94302 w 1304819"/>
                <a:gd name="connsiteY12" fmla="*/ 1158755 h 1424419"/>
                <a:gd name="connsiteX13" fmla="*/ 39429 w 1304819"/>
                <a:gd name="connsiteY13" fmla="*/ 1117635 h 1424419"/>
                <a:gd name="connsiteX14" fmla="*/ 667 w 1304819"/>
                <a:gd name="connsiteY14" fmla="*/ 999105 h 1424419"/>
                <a:gd name="connsiteX15" fmla="*/ 0 w 1304819"/>
                <a:gd name="connsiteY15" fmla="*/ 972364 h 1424419"/>
                <a:gd name="connsiteX16" fmla="*/ 2496 w 1304819"/>
                <a:gd name="connsiteY16" fmla="*/ 463106 h 1424419"/>
                <a:gd name="connsiteX17" fmla="*/ 2458 w 1304819"/>
                <a:gd name="connsiteY17" fmla="*/ 429563 h 1424419"/>
                <a:gd name="connsiteX18" fmla="*/ 75248 w 1304819"/>
                <a:gd name="connsiteY18" fmla="*/ 303202 h 1424419"/>
                <a:gd name="connsiteX19" fmla="*/ 106293 w 1304819"/>
                <a:gd name="connsiteY19" fmla="*/ 282597 h 1424419"/>
                <a:gd name="connsiteX20" fmla="*/ 541533 w 1304819"/>
                <a:gd name="connsiteY20" fmla="*/ 38110 h 1424419"/>
                <a:gd name="connsiteX21" fmla="*/ 653528 w 1304819"/>
                <a:gd name="connsiteY21" fmla="*/ 0 h 1424419"/>
                <a:gd name="connsiteX0" fmla="*/ 653528 w 1306525"/>
                <a:gd name="connsiteY0" fmla="*/ 0 h 1424419"/>
                <a:gd name="connsiteX1" fmla="*/ 757287 w 1306525"/>
                <a:gd name="connsiteY1" fmla="*/ 32444 h 1424419"/>
                <a:gd name="connsiteX2" fmla="*/ 1206876 w 1306525"/>
                <a:gd name="connsiteY2" fmla="*/ 284945 h 1424419"/>
                <a:gd name="connsiteX3" fmla="*/ 1237706 w 1306525"/>
                <a:gd name="connsiteY3" fmla="*/ 306775 h 1424419"/>
                <a:gd name="connsiteX4" fmla="*/ 1304420 w 1306525"/>
                <a:gd name="connsiteY4" fmla="*/ 434263 h 1424419"/>
                <a:gd name="connsiteX5" fmla="*/ 1305806 w 1306525"/>
                <a:gd name="connsiteY5" fmla="*/ 519922 h 1424419"/>
                <a:gd name="connsiteX6" fmla="*/ 1301746 w 1306525"/>
                <a:gd name="connsiteY6" fmla="*/ 953747 h 1424419"/>
                <a:gd name="connsiteX7" fmla="*/ 1302599 w 1306525"/>
                <a:gd name="connsiteY7" fmla="*/ 1003650 h 1424419"/>
                <a:gd name="connsiteX8" fmla="*/ 1227376 w 1306525"/>
                <a:gd name="connsiteY8" fmla="*/ 1152027 h 1424419"/>
                <a:gd name="connsiteX9" fmla="*/ 1172881 w 1306525"/>
                <a:gd name="connsiteY9" fmla="*/ 1179342 h 1424419"/>
                <a:gd name="connsiteX10" fmla="*/ 792288 w 1306525"/>
                <a:gd name="connsiteY10" fmla="*/ 1385653 h 1424419"/>
                <a:gd name="connsiteX11" fmla="*/ 522686 w 1306525"/>
                <a:gd name="connsiteY11" fmla="*/ 1384922 h 1424419"/>
                <a:gd name="connsiteX12" fmla="*/ 94302 w 1306525"/>
                <a:gd name="connsiteY12" fmla="*/ 1158755 h 1424419"/>
                <a:gd name="connsiteX13" fmla="*/ 39429 w 1306525"/>
                <a:gd name="connsiteY13" fmla="*/ 1117635 h 1424419"/>
                <a:gd name="connsiteX14" fmla="*/ 667 w 1306525"/>
                <a:gd name="connsiteY14" fmla="*/ 999105 h 1424419"/>
                <a:gd name="connsiteX15" fmla="*/ 0 w 1306525"/>
                <a:gd name="connsiteY15" fmla="*/ 972364 h 1424419"/>
                <a:gd name="connsiteX16" fmla="*/ 2496 w 1306525"/>
                <a:gd name="connsiteY16" fmla="*/ 463106 h 1424419"/>
                <a:gd name="connsiteX17" fmla="*/ 2458 w 1306525"/>
                <a:gd name="connsiteY17" fmla="*/ 429563 h 1424419"/>
                <a:gd name="connsiteX18" fmla="*/ 75248 w 1306525"/>
                <a:gd name="connsiteY18" fmla="*/ 303202 h 1424419"/>
                <a:gd name="connsiteX19" fmla="*/ 106293 w 1306525"/>
                <a:gd name="connsiteY19" fmla="*/ 282597 h 1424419"/>
                <a:gd name="connsiteX20" fmla="*/ 541533 w 1306525"/>
                <a:gd name="connsiteY20" fmla="*/ 38110 h 1424419"/>
                <a:gd name="connsiteX21" fmla="*/ 653528 w 1306525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1591"/>
                <a:gd name="connsiteX1" fmla="*/ 757287 w 1305814"/>
                <a:gd name="connsiteY1" fmla="*/ 32444 h 1421591"/>
                <a:gd name="connsiteX2" fmla="*/ 1206876 w 1305814"/>
                <a:gd name="connsiteY2" fmla="*/ 284945 h 1421591"/>
                <a:gd name="connsiteX3" fmla="*/ 1237706 w 1305814"/>
                <a:gd name="connsiteY3" fmla="*/ 306775 h 1421591"/>
                <a:gd name="connsiteX4" fmla="*/ 1304420 w 1305814"/>
                <a:gd name="connsiteY4" fmla="*/ 434263 h 1421591"/>
                <a:gd name="connsiteX5" fmla="*/ 1305806 w 1305814"/>
                <a:gd name="connsiteY5" fmla="*/ 519922 h 1421591"/>
                <a:gd name="connsiteX6" fmla="*/ 1301746 w 1305814"/>
                <a:gd name="connsiteY6" fmla="*/ 953747 h 1421591"/>
                <a:gd name="connsiteX7" fmla="*/ 1302599 w 1305814"/>
                <a:gd name="connsiteY7" fmla="*/ 1003650 h 1421591"/>
                <a:gd name="connsiteX8" fmla="*/ 1227376 w 1305814"/>
                <a:gd name="connsiteY8" fmla="*/ 1152027 h 1421591"/>
                <a:gd name="connsiteX9" fmla="*/ 1174235 w 1305814"/>
                <a:gd name="connsiteY9" fmla="*/ 1184756 h 1421591"/>
                <a:gd name="connsiteX10" fmla="*/ 792288 w 1305814"/>
                <a:gd name="connsiteY10" fmla="*/ 1385653 h 1421591"/>
                <a:gd name="connsiteX11" fmla="*/ 502818 w 1305814"/>
                <a:gd name="connsiteY11" fmla="*/ 1379955 h 1421591"/>
                <a:gd name="connsiteX12" fmla="*/ 94302 w 1305814"/>
                <a:gd name="connsiteY12" fmla="*/ 1158755 h 1421591"/>
                <a:gd name="connsiteX13" fmla="*/ 39429 w 1305814"/>
                <a:gd name="connsiteY13" fmla="*/ 1117635 h 1421591"/>
                <a:gd name="connsiteX14" fmla="*/ 667 w 1305814"/>
                <a:gd name="connsiteY14" fmla="*/ 999105 h 1421591"/>
                <a:gd name="connsiteX15" fmla="*/ 0 w 1305814"/>
                <a:gd name="connsiteY15" fmla="*/ 972364 h 1421591"/>
                <a:gd name="connsiteX16" fmla="*/ 2496 w 1305814"/>
                <a:gd name="connsiteY16" fmla="*/ 463106 h 1421591"/>
                <a:gd name="connsiteX17" fmla="*/ 2458 w 1305814"/>
                <a:gd name="connsiteY17" fmla="*/ 429563 h 1421591"/>
                <a:gd name="connsiteX18" fmla="*/ 75248 w 1305814"/>
                <a:gd name="connsiteY18" fmla="*/ 303202 h 1421591"/>
                <a:gd name="connsiteX19" fmla="*/ 106293 w 1305814"/>
                <a:gd name="connsiteY19" fmla="*/ 282597 h 1421591"/>
                <a:gd name="connsiteX20" fmla="*/ 541533 w 1305814"/>
                <a:gd name="connsiteY20" fmla="*/ 38110 h 1421591"/>
                <a:gd name="connsiteX21" fmla="*/ 653528 w 1305814"/>
                <a:gd name="connsiteY21" fmla="*/ 0 h 1421591"/>
                <a:gd name="connsiteX0" fmla="*/ 653528 w 1305814"/>
                <a:gd name="connsiteY0" fmla="*/ 0 h 1423589"/>
                <a:gd name="connsiteX1" fmla="*/ 757287 w 1305814"/>
                <a:gd name="connsiteY1" fmla="*/ 32444 h 1423589"/>
                <a:gd name="connsiteX2" fmla="*/ 1206876 w 1305814"/>
                <a:gd name="connsiteY2" fmla="*/ 284945 h 1423589"/>
                <a:gd name="connsiteX3" fmla="*/ 1237706 w 1305814"/>
                <a:gd name="connsiteY3" fmla="*/ 306775 h 1423589"/>
                <a:gd name="connsiteX4" fmla="*/ 1304420 w 1305814"/>
                <a:gd name="connsiteY4" fmla="*/ 434263 h 1423589"/>
                <a:gd name="connsiteX5" fmla="*/ 1305806 w 1305814"/>
                <a:gd name="connsiteY5" fmla="*/ 519922 h 1423589"/>
                <a:gd name="connsiteX6" fmla="*/ 1301746 w 1305814"/>
                <a:gd name="connsiteY6" fmla="*/ 953747 h 1423589"/>
                <a:gd name="connsiteX7" fmla="*/ 1302599 w 1305814"/>
                <a:gd name="connsiteY7" fmla="*/ 1003650 h 1423589"/>
                <a:gd name="connsiteX8" fmla="*/ 1227376 w 1305814"/>
                <a:gd name="connsiteY8" fmla="*/ 1152027 h 1423589"/>
                <a:gd name="connsiteX9" fmla="*/ 1174235 w 1305814"/>
                <a:gd name="connsiteY9" fmla="*/ 1184756 h 1423589"/>
                <a:gd name="connsiteX10" fmla="*/ 792288 w 1305814"/>
                <a:gd name="connsiteY10" fmla="*/ 1385653 h 1423589"/>
                <a:gd name="connsiteX11" fmla="*/ 502818 w 1305814"/>
                <a:gd name="connsiteY11" fmla="*/ 1379955 h 1423589"/>
                <a:gd name="connsiteX12" fmla="*/ 94302 w 1305814"/>
                <a:gd name="connsiteY12" fmla="*/ 1158755 h 1423589"/>
                <a:gd name="connsiteX13" fmla="*/ 39429 w 1305814"/>
                <a:gd name="connsiteY13" fmla="*/ 1117635 h 1423589"/>
                <a:gd name="connsiteX14" fmla="*/ 667 w 1305814"/>
                <a:gd name="connsiteY14" fmla="*/ 999105 h 1423589"/>
                <a:gd name="connsiteX15" fmla="*/ 0 w 1305814"/>
                <a:gd name="connsiteY15" fmla="*/ 972364 h 1423589"/>
                <a:gd name="connsiteX16" fmla="*/ 2496 w 1305814"/>
                <a:gd name="connsiteY16" fmla="*/ 463106 h 1423589"/>
                <a:gd name="connsiteX17" fmla="*/ 2458 w 1305814"/>
                <a:gd name="connsiteY17" fmla="*/ 429563 h 1423589"/>
                <a:gd name="connsiteX18" fmla="*/ 75248 w 1305814"/>
                <a:gd name="connsiteY18" fmla="*/ 303202 h 1423589"/>
                <a:gd name="connsiteX19" fmla="*/ 106293 w 1305814"/>
                <a:gd name="connsiteY19" fmla="*/ 282597 h 1423589"/>
                <a:gd name="connsiteX20" fmla="*/ 541533 w 1305814"/>
                <a:gd name="connsiteY20" fmla="*/ 38110 h 1423589"/>
                <a:gd name="connsiteX21" fmla="*/ 653528 w 1305814"/>
                <a:gd name="connsiteY21" fmla="*/ 0 h 14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199710" y="5314295"/>
              <a:ext cx="1030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273B41"/>
                  </a:solidFill>
                  <a:cs typeface="+mn-ea"/>
                  <a:sym typeface="+mn-lt"/>
                </a:rPr>
                <a:t>03</a:t>
              </a:r>
              <a:endParaRPr lang="zh-CN" altLang="en-US" sz="4000" dirty="0">
                <a:solidFill>
                  <a:srgbClr val="273B4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1760714" y="278941"/>
            <a:ext cx="8392936" cy="675263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32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創設“公平、快樂、高效”的智慧教育模式</a:t>
            </a:r>
            <a:endParaRPr lang="en-US" altLang="zh-CN" sz="32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348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图片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212877" cy="6858000"/>
          </a:xfrm>
          <a:prstGeom prst="rect">
            <a:avLst/>
          </a:prstGeom>
        </p:spPr>
      </p:pic>
      <p:pic>
        <p:nvPicPr>
          <p:cNvPr id="499" name="图片 498"/>
          <p:cNvPicPr>
            <a:picLocks noChangeAspect="1"/>
          </p:cNvPicPr>
          <p:nvPr/>
        </p:nvPicPr>
        <p:blipFill rotWithShape="1">
          <a:blip r:embed="rId4" cstate="print"/>
          <a:srcRect b="46489"/>
          <a:stretch/>
        </p:blipFill>
        <p:spPr>
          <a:xfrm>
            <a:off x="208750" y="314659"/>
            <a:ext cx="877900" cy="580691"/>
          </a:xfrm>
          <a:prstGeom prst="rect">
            <a:avLst/>
          </a:prstGeom>
        </p:spPr>
      </p:pic>
      <p:sp>
        <p:nvSpPr>
          <p:cNvPr id="500" name="圆角矩形 499"/>
          <p:cNvSpPr/>
          <p:nvPr/>
        </p:nvSpPr>
        <p:spPr>
          <a:xfrm>
            <a:off x="2257861" y="195716"/>
            <a:ext cx="7333814" cy="675263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32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大數據全校導入、構築家校智慧教育</a:t>
            </a:r>
            <a:endParaRPr lang="en-US" altLang="zh-CN" sz="32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  <p:grpSp>
        <p:nvGrpSpPr>
          <p:cNvPr id="12" name="Group 21"/>
          <p:cNvGrpSpPr/>
          <p:nvPr/>
        </p:nvGrpSpPr>
        <p:grpSpPr>
          <a:xfrm>
            <a:off x="6881176" y="1793877"/>
            <a:ext cx="3369731" cy="1050559"/>
            <a:chOff x="6524477" y="1787707"/>
            <a:chExt cx="3195793" cy="996332"/>
          </a:xfrm>
        </p:grpSpPr>
        <p:sp>
          <p:nvSpPr>
            <p:cNvPr id="13" name="Freeform 26"/>
            <p:cNvSpPr/>
            <p:nvPr/>
          </p:nvSpPr>
          <p:spPr bwMode="auto">
            <a:xfrm flipH="1">
              <a:off x="6524477" y="1787707"/>
              <a:ext cx="3195793" cy="996332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Placeholder 6"/>
            <p:cNvSpPr txBox="1"/>
            <p:nvPr/>
          </p:nvSpPr>
          <p:spPr>
            <a:xfrm>
              <a:off x="6642325" y="1808807"/>
              <a:ext cx="2868226" cy="95607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228600" indent="-228600" algn="l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CN" altLang="zh-CN" sz="1800" kern="1200" dirty="0" smtClean="0">
                  <a:solidFill>
                    <a:schemeClr val="bg1"/>
                  </a:solidFill>
                  <a:latin typeface="+mn-lt"/>
                  <a:ea typeface="+mn-ea"/>
                </a:rPr>
                <a:t>「AClassONE智慧學伴」</a:t>
              </a:r>
              <a:r>
                <a:rPr lang="en-US" altLang="zh-CN" sz="1800" kern="1200" dirty="0" smtClean="0">
                  <a:solidFill>
                    <a:schemeClr val="bg1"/>
                  </a:solidFill>
                  <a:latin typeface="+mn-lt"/>
                  <a:ea typeface="+mn-ea"/>
                </a:rPr>
                <a:t>   </a:t>
              </a:r>
              <a:endParaRPr lang="en-US" altLang="zh-CN" sz="1800" kern="1200" dirty="0" smtClean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28600" indent="-228600" algn="l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1800" kern="1200" dirty="0" smtClean="0">
                  <a:solidFill>
                    <a:schemeClr val="bg1"/>
                  </a:solidFill>
                  <a:latin typeface="+mn-lt"/>
                  <a:ea typeface="+mn-ea"/>
                </a:rPr>
                <a:t>    </a:t>
              </a:r>
              <a:r>
                <a:rPr lang="zh-CN" altLang="zh-CN" sz="1800" kern="1200" dirty="0" smtClean="0">
                  <a:solidFill>
                    <a:schemeClr val="bg1"/>
                  </a:solidFill>
                  <a:latin typeface="+mn-lt"/>
                  <a:ea typeface="+mn-ea"/>
                </a:rPr>
                <a:t>課後補救</a:t>
              </a:r>
              <a:endParaRPr lang="zh-CN" altLang="en-US" sz="1800" kern="1200" dirty="0">
                <a:solidFill>
                  <a:schemeClr val="bg1"/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5" name="Group 9"/>
          <p:cNvGrpSpPr/>
          <p:nvPr/>
        </p:nvGrpSpPr>
        <p:grpSpPr>
          <a:xfrm rot="16216375">
            <a:off x="6049923" y="1901716"/>
            <a:ext cx="1126507" cy="760162"/>
            <a:chOff x="7700963" y="3678059"/>
            <a:chExt cx="1855787" cy="1036638"/>
          </a:xfrm>
          <a:solidFill>
            <a:schemeClr val="accent1"/>
          </a:solidFill>
        </p:grpSpPr>
        <p:sp>
          <p:nvSpPr>
            <p:cNvPr id="16" name="Freeform 7"/>
            <p:cNvSpPr/>
            <p:nvPr/>
          </p:nvSpPr>
          <p:spPr bwMode="auto">
            <a:xfrm>
              <a:off x="9224963" y="3678059"/>
              <a:ext cx="331787" cy="1036638"/>
            </a:xfrm>
            <a:custGeom>
              <a:avLst/>
              <a:gdLst>
                <a:gd name="T0" fmla="*/ 0 w 209"/>
                <a:gd name="T1" fmla="*/ 162 h 653"/>
                <a:gd name="T2" fmla="*/ 135 w 209"/>
                <a:gd name="T3" fmla="*/ 0 h 653"/>
                <a:gd name="T4" fmla="*/ 209 w 209"/>
                <a:gd name="T5" fmla="*/ 210 h 653"/>
                <a:gd name="T6" fmla="*/ 209 w 209"/>
                <a:gd name="T7" fmla="*/ 443 h 653"/>
                <a:gd name="T8" fmla="*/ 135 w 209"/>
                <a:gd name="T9" fmla="*/ 653 h 653"/>
                <a:gd name="T10" fmla="*/ 0 w 209"/>
                <a:gd name="T11" fmla="*/ 488 h 653"/>
                <a:gd name="T12" fmla="*/ 0 w 209"/>
                <a:gd name="T13" fmla="*/ 162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653">
                  <a:moveTo>
                    <a:pt x="0" y="162"/>
                  </a:moveTo>
                  <a:lnTo>
                    <a:pt x="135" y="0"/>
                  </a:lnTo>
                  <a:lnTo>
                    <a:pt x="209" y="210"/>
                  </a:lnTo>
                  <a:lnTo>
                    <a:pt x="209" y="443"/>
                  </a:lnTo>
                  <a:lnTo>
                    <a:pt x="135" y="653"/>
                  </a:lnTo>
                  <a:lnTo>
                    <a:pt x="0" y="488"/>
                  </a:lnTo>
                  <a:lnTo>
                    <a:pt x="0" y="1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7700963" y="3678059"/>
              <a:ext cx="1738312" cy="344488"/>
            </a:xfrm>
            <a:custGeom>
              <a:avLst/>
              <a:gdLst>
                <a:gd name="T0" fmla="*/ 1020 w 1095"/>
                <a:gd name="T1" fmla="*/ 217 h 217"/>
                <a:gd name="T2" fmla="*/ 1095 w 1095"/>
                <a:gd name="T3" fmla="*/ 0 h 217"/>
                <a:gd name="T4" fmla="*/ 0 w 1095"/>
                <a:gd name="T5" fmla="*/ 0 h 217"/>
                <a:gd name="T6" fmla="*/ 0 w 1095"/>
                <a:gd name="T7" fmla="*/ 217 h 217"/>
                <a:gd name="T8" fmla="*/ 1020 w 1095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217">
                  <a:moveTo>
                    <a:pt x="1020" y="217"/>
                  </a:moveTo>
                  <a:lnTo>
                    <a:pt x="1095" y="0"/>
                  </a:lnTo>
                  <a:lnTo>
                    <a:pt x="0" y="0"/>
                  </a:lnTo>
                  <a:lnTo>
                    <a:pt x="0" y="217"/>
                  </a:lnTo>
                  <a:lnTo>
                    <a:pt x="1020" y="2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7700963" y="4022546"/>
              <a:ext cx="1619250" cy="3444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7700963" y="4367034"/>
              <a:ext cx="1738312" cy="347663"/>
            </a:xfrm>
            <a:custGeom>
              <a:avLst/>
              <a:gdLst>
                <a:gd name="T0" fmla="*/ 1095 w 1095"/>
                <a:gd name="T1" fmla="*/ 219 h 219"/>
                <a:gd name="T2" fmla="*/ 1020 w 1095"/>
                <a:gd name="T3" fmla="*/ 0 h 219"/>
                <a:gd name="T4" fmla="*/ 0 w 1095"/>
                <a:gd name="T5" fmla="*/ 0 h 219"/>
                <a:gd name="T6" fmla="*/ 0 w 1095"/>
                <a:gd name="T7" fmla="*/ 219 h 219"/>
                <a:gd name="T8" fmla="*/ 1095 w 1095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219">
                  <a:moveTo>
                    <a:pt x="1095" y="219"/>
                  </a:moveTo>
                  <a:lnTo>
                    <a:pt x="1020" y="0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1095" y="2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9398000" y="4049534"/>
              <a:ext cx="82550" cy="2936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41"/>
          <p:cNvGrpSpPr/>
          <p:nvPr/>
        </p:nvGrpSpPr>
        <p:grpSpPr>
          <a:xfrm>
            <a:off x="5595992" y="1921765"/>
            <a:ext cx="470061" cy="625787"/>
            <a:chOff x="6305550" y="2119313"/>
            <a:chExt cx="517525" cy="688975"/>
          </a:xfrm>
          <a:solidFill>
            <a:schemeClr val="accent1"/>
          </a:solidFill>
        </p:grpSpPr>
        <p:sp>
          <p:nvSpPr>
            <p:cNvPr id="30" name="Freeform 86"/>
            <p:cNvSpPr>
              <a:spLocks noEditPoints="1"/>
            </p:cNvSpPr>
            <p:nvPr/>
          </p:nvSpPr>
          <p:spPr bwMode="auto">
            <a:xfrm>
              <a:off x="6435725" y="2243138"/>
              <a:ext cx="258763" cy="258763"/>
            </a:xfrm>
            <a:custGeom>
              <a:avLst/>
              <a:gdLst>
                <a:gd name="T0" fmla="*/ 3521 w 6031"/>
                <a:gd name="T1" fmla="*/ 553 h 6022"/>
                <a:gd name="T2" fmla="*/ 4104 w 6031"/>
                <a:gd name="T3" fmla="*/ 750 h 6022"/>
                <a:gd name="T4" fmla="*/ 4613 w 6031"/>
                <a:gd name="T5" fmla="*/ 1076 h 6022"/>
                <a:gd name="T6" fmla="*/ 5029 w 6031"/>
                <a:gd name="T7" fmla="*/ 1511 h 6022"/>
                <a:gd name="T8" fmla="*/ 5330 w 6031"/>
                <a:gd name="T9" fmla="*/ 2036 h 6022"/>
                <a:gd name="T10" fmla="*/ 5499 w 6031"/>
                <a:gd name="T11" fmla="*/ 2630 h 6022"/>
                <a:gd name="T12" fmla="*/ 5515 w 6031"/>
                <a:gd name="T13" fmla="*/ 3268 h 6022"/>
                <a:gd name="T14" fmla="*/ 5375 w 6031"/>
                <a:gd name="T15" fmla="*/ 3873 h 6022"/>
                <a:gd name="T16" fmla="*/ 5098 w 6031"/>
                <a:gd name="T17" fmla="*/ 4413 h 6022"/>
                <a:gd name="T18" fmla="*/ 4704 w 6031"/>
                <a:gd name="T19" fmla="*/ 4868 h 6022"/>
                <a:gd name="T20" fmla="*/ 4213 w 6031"/>
                <a:gd name="T21" fmla="*/ 5217 h 6022"/>
                <a:gd name="T22" fmla="*/ 3643 w 6031"/>
                <a:gd name="T23" fmla="*/ 5441 h 6022"/>
                <a:gd name="T24" fmla="*/ 3016 w 6031"/>
                <a:gd name="T25" fmla="*/ 5520 h 6022"/>
                <a:gd name="T26" fmla="*/ 2388 w 6031"/>
                <a:gd name="T27" fmla="*/ 5441 h 6022"/>
                <a:gd name="T28" fmla="*/ 1818 w 6031"/>
                <a:gd name="T29" fmla="*/ 5217 h 6022"/>
                <a:gd name="T30" fmla="*/ 1327 w 6031"/>
                <a:gd name="T31" fmla="*/ 4868 h 6022"/>
                <a:gd name="T32" fmla="*/ 932 w 6031"/>
                <a:gd name="T33" fmla="*/ 4413 h 6022"/>
                <a:gd name="T34" fmla="*/ 656 w 6031"/>
                <a:gd name="T35" fmla="*/ 3873 h 6022"/>
                <a:gd name="T36" fmla="*/ 516 w 6031"/>
                <a:gd name="T37" fmla="*/ 3268 h 6022"/>
                <a:gd name="T38" fmla="*/ 532 w 6031"/>
                <a:gd name="T39" fmla="*/ 2630 h 6022"/>
                <a:gd name="T40" fmla="*/ 701 w 6031"/>
                <a:gd name="T41" fmla="*/ 2036 h 6022"/>
                <a:gd name="T42" fmla="*/ 1002 w 6031"/>
                <a:gd name="T43" fmla="*/ 1511 h 6022"/>
                <a:gd name="T44" fmla="*/ 1417 w 6031"/>
                <a:gd name="T45" fmla="*/ 1076 h 6022"/>
                <a:gd name="T46" fmla="*/ 1927 w 6031"/>
                <a:gd name="T47" fmla="*/ 750 h 6022"/>
                <a:gd name="T48" fmla="*/ 2510 w 6031"/>
                <a:gd name="T49" fmla="*/ 553 h 6022"/>
                <a:gd name="T50" fmla="*/ 3016 w 6031"/>
                <a:gd name="T51" fmla="*/ 6022 h 6022"/>
                <a:gd name="T52" fmla="*/ 3768 w 6031"/>
                <a:gd name="T53" fmla="*/ 5928 h 6022"/>
                <a:gd name="T54" fmla="*/ 4452 w 6031"/>
                <a:gd name="T55" fmla="*/ 5659 h 6022"/>
                <a:gd name="T56" fmla="*/ 5042 w 6031"/>
                <a:gd name="T57" fmla="*/ 5239 h 6022"/>
                <a:gd name="T58" fmla="*/ 5515 w 6031"/>
                <a:gd name="T59" fmla="*/ 4693 h 6022"/>
                <a:gd name="T60" fmla="*/ 5848 w 6031"/>
                <a:gd name="T61" fmla="*/ 4046 h 6022"/>
                <a:gd name="T62" fmla="*/ 6015 w 6031"/>
                <a:gd name="T63" fmla="*/ 3318 h 6022"/>
                <a:gd name="T64" fmla="*/ 5996 w 6031"/>
                <a:gd name="T65" fmla="*/ 2554 h 6022"/>
                <a:gd name="T66" fmla="*/ 5794 w 6031"/>
                <a:gd name="T67" fmla="*/ 1840 h 6022"/>
                <a:gd name="T68" fmla="*/ 5431 w 6031"/>
                <a:gd name="T69" fmla="*/ 1211 h 6022"/>
                <a:gd name="T70" fmla="*/ 4932 w 6031"/>
                <a:gd name="T71" fmla="*/ 689 h 6022"/>
                <a:gd name="T72" fmla="*/ 4322 w 6031"/>
                <a:gd name="T73" fmla="*/ 297 h 6022"/>
                <a:gd name="T74" fmla="*/ 3623 w 6031"/>
                <a:gd name="T75" fmla="*/ 62 h 6022"/>
                <a:gd name="T76" fmla="*/ 2861 w 6031"/>
                <a:gd name="T77" fmla="*/ 4 h 6022"/>
                <a:gd name="T78" fmla="*/ 2120 w 6031"/>
                <a:gd name="T79" fmla="*/ 136 h 6022"/>
                <a:gd name="T80" fmla="*/ 1453 w 6031"/>
                <a:gd name="T81" fmla="*/ 437 h 6022"/>
                <a:gd name="T82" fmla="*/ 884 w 6031"/>
                <a:gd name="T83" fmla="*/ 884 h 6022"/>
                <a:gd name="T84" fmla="*/ 437 w 6031"/>
                <a:gd name="T85" fmla="*/ 1452 h 6022"/>
                <a:gd name="T86" fmla="*/ 136 w 6031"/>
                <a:gd name="T87" fmla="*/ 2117 h 6022"/>
                <a:gd name="T88" fmla="*/ 4 w 6031"/>
                <a:gd name="T89" fmla="*/ 2857 h 6022"/>
                <a:gd name="T90" fmla="*/ 62 w 6031"/>
                <a:gd name="T91" fmla="*/ 3617 h 6022"/>
                <a:gd name="T92" fmla="*/ 298 w 6031"/>
                <a:gd name="T93" fmla="*/ 4316 h 6022"/>
                <a:gd name="T94" fmla="*/ 690 w 6031"/>
                <a:gd name="T95" fmla="*/ 4925 h 6022"/>
                <a:gd name="T96" fmla="*/ 1212 w 6031"/>
                <a:gd name="T97" fmla="*/ 5424 h 6022"/>
                <a:gd name="T98" fmla="*/ 1843 w 6031"/>
                <a:gd name="T99" fmla="*/ 5785 h 6022"/>
                <a:gd name="T100" fmla="*/ 2557 w 6031"/>
                <a:gd name="T101" fmla="*/ 5988 h 6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31" h="6022">
                  <a:moveTo>
                    <a:pt x="3016" y="502"/>
                  </a:moveTo>
                  <a:lnTo>
                    <a:pt x="3144" y="505"/>
                  </a:lnTo>
                  <a:lnTo>
                    <a:pt x="3272" y="515"/>
                  </a:lnTo>
                  <a:lnTo>
                    <a:pt x="3397" y="531"/>
                  </a:lnTo>
                  <a:lnTo>
                    <a:pt x="3521" y="553"/>
                  </a:lnTo>
                  <a:lnTo>
                    <a:pt x="3643" y="582"/>
                  </a:lnTo>
                  <a:lnTo>
                    <a:pt x="3762" y="616"/>
                  </a:lnTo>
                  <a:lnTo>
                    <a:pt x="3879" y="655"/>
                  </a:lnTo>
                  <a:lnTo>
                    <a:pt x="3992" y="700"/>
                  </a:lnTo>
                  <a:lnTo>
                    <a:pt x="4104" y="750"/>
                  </a:lnTo>
                  <a:lnTo>
                    <a:pt x="4213" y="805"/>
                  </a:lnTo>
                  <a:lnTo>
                    <a:pt x="4318" y="866"/>
                  </a:lnTo>
                  <a:lnTo>
                    <a:pt x="4420" y="932"/>
                  </a:lnTo>
                  <a:lnTo>
                    <a:pt x="4518" y="1001"/>
                  </a:lnTo>
                  <a:lnTo>
                    <a:pt x="4613" y="1076"/>
                  </a:lnTo>
                  <a:lnTo>
                    <a:pt x="4704" y="1155"/>
                  </a:lnTo>
                  <a:lnTo>
                    <a:pt x="4791" y="1238"/>
                  </a:lnTo>
                  <a:lnTo>
                    <a:pt x="4875" y="1325"/>
                  </a:lnTo>
                  <a:lnTo>
                    <a:pt x="4954" y="1417"/>
                  </a:lnTo>
                  <a:lnTo>
                    <a:pt x="5029" y="1511"/>
                  </a:lnTo>
                  <a:lnTo>
                    <a:pt x="5098" y="1609"/>
                  </a:lnTo>
                  <a:lnTo>
                    <a:pt x="5164" y="1712"/>
                  </a:lnTo>
                  <a:lnTo>
                    <a:pt x="5225" y="1816"/>
                  </a:lnTo>
                  <a:lnTo>
                    <a:pt x="5280" y="1924"/>
                  </a:lnTo>
                  <a:lnTo>
                    <a:pt x="5330" y="2036"/>
                  </a:lnTo>
                  <a:lnTo>
                    <a:pt x="5375" y="2149"/>
                  </a:lnTo>
                  <a:lnTo>
                    <a:pt x="5415" y="2266"/>
                  </a:lnTo>
                  <a:lnTo>
                    <a:pt x="5449" y="2385"/>
                  </a:lnTo>
                  <a:lnTo>
                    <a:pt x="5477" y="2506"/>
                  </a:lnTo>
                  <a:lnTo>
                    <a:pt x="5499" y="2630"/>
                  </a:lnTo>
                  <a:lnTo>
                    <a:pt x="5515" y="2755"/>
                  </a:lnTo>
                  <a:lnTo>
                    <a:pt x="5525" y="2883"/>
                  </a:lnTo>
                  <a:lnTo>
                    <a:pt x="5528" y="3011"/>
                  </a:lnTo>
                  <a:lnTo>
                    <a:pt x="5525" y="3141"/>
                  </a:lnTo>
                  <a:lnTo>
                    <a:pt x="5515" y="3268"/>
                  </a:lnTo>
                  <a:lnTo>
                    <a:pt x="5499" y="3394"/>
                  </a:lnTo>
                  <a:lnTo>
                    <a:pt x="5477" y="3517"/>
                  </a:lnTo>
                  <a:lnTo>
                    <a:pt x="5449" y="3638"/>
                  </a:lnTo>
                  <a:lnTo>
                    <a:pt x="5415" y="3757"/>
                  </a:lnTo>
                  <a:lnTo>
                    <a:pt x="5375" y="3873"/>
                  </a:lnTo>
                  <a:lnTo>
                    <a:pt x="5330" y="3988"/>
                  </a:lnTo>
                  <a:lnTo>
                    <a:pt x="5280" y="4098"/>
                  </a:lnTo>
                  <a:lnTo>
                    <a:pt x="5225" y="4207"/>
                  </a:lnTo>
                  <a:lnTo>
                    <a:pt x="5164" y="4312"/>
                  </a:lnTo>
                  <a:lnTo>
                    <a:pt x="5098" y="4413"/>
                  </a:lnTo>
                  <a:lnTo>
                    <a:pt x="5029" y="4512"/>
                  </a:lnTo>
                  <a:lnTo>
                    <a:pt x="4954" y="4607"/>
                  </a:lnTo>
                  <a:lnTo>
                    <a:pt x="4875" y="4697"/>
                  </a:lnTo>
                  <a:lnTo>
                    <a:pt x="4791" y="4785"/>
                  </a:lnTo>
                  <a:lnTo>
                    <a:pt x="4704" y="4868"/>
                  </a:lnTo>
                  <a:lnTo>
                    <a:pt x="4613" y="4947"/>
                  </a:lnTo>
                  <a:lnTo>
                    <a:pt x="4518" y="5022"/>
                  </a:lnTo>
                  <a:lnTo>
                    <a:pt x="4420" y="5092"/>
                  </a:lnTo>
                  <a:lnTo>
                    <a:pt x="4318" y="5157"/>
                  </a:lnTo>
                  <a:lnTo>
                    <a:pt x="4213" y="5217"/>
                  </a:lnTo>
                  <a:lnTo>
                    <a:pt x="4104" y="5272"/>
                  </a:lnTo>
                  <a:lnTo>
                    <a:pt x="3992" y="5324"/>
                  </a:lnTo>
                  <a:lnTo>
                    <a:pt x="3879" y="5368"/>
                  </a:lnTo>
                  <a:lnTo>
                    <a:pt x="3762" y="5408"/>
                  </a:lnTo>
                  <a:lnTo>
                    <a:pt x="3643" y="5441"/>
                  </a:lnTo>
                  <a:lnTo>
                    <a:pt x="3521" y="5469"/>
                  </a:lnTo>
                  <a:lnTo>
                    <a:pt x="3397" y="5491"/>
                  </a:lnTo>
                  <a:lnTo>
                    <a:pt x="3272" y="5507"/>
                  </a:lnTo>
                  <a:lnTo>
                    <a:pt x="3144" y="5517"/>
                  </a:lnTo>
                  <a:lnTo>
                    <a:pt x="3016" y="5520"/>
                  </a:lnTo>
                  <a:lnTo>
                    <a:pt x="2886" y="5517"/>
                  </a:lnTo>
                  <a:lnTo>
                    <a:pt x="2759" y="5507"/>
                  </a:lnTo>
                  <a:lnTo>
                    <a:pt x="2634" y="5491"/>
                  </a:lnTo>
                  <a:lnTo>
                    <a:pt x="2510" y="5469"/>
                  </a:lnTo>
                  <a:lnTo>
                    <a:pt x="2388" y="5441"/>
                  </a:lnTo>
                  <a:lnTo>
                    <a:pt x="2269" y="5408"/>
                  </a:lnTo>
                  <a:lnTo>
                    <a:pt x="2152" y="5368"/>
                  </a:lnTo>
                  <a:lnTo>
                    <a:pt x="2039" y="5324"/>
                  </a:lnTo>
                  <a:lnTo>
                    <a:pt x="1927" y="5272"/>
                  </a:lnTo>
                  <a:lnTo>
                    <a:pt x="1818" y="5217"/>
                  </a:lnTo>
                  <a:lnTo>
                    <a:pt x="1713" y="5157"/>
                  </a:lnTo>
                  <a:lnTo>
                    <a:pt x="1611" y="5092"/>
                  </a:lnTo>
                  <a:lnTo>
                    <a:pt x="1513" y="5022"/>
                  </a:lnTo>
                  <a:lnTo>
                    <a:pt x="1417" y="4947"/>
                  </a:lnTo>
                  <a:lnTo>
                    <a:pt x="1327" y="4868"/>
                  </a:lnTo>
                  <a:lnTo>
                    <a:pt x="1240" y="4785"/>
                  </a:lnTo>
                  <a:lnTo>
                    <a:pt x="1156" y="4697"/>
                  </a:lnTo>
                  <a:lnTo>
                    <a:pt x="1077" y="4607"/>
                  </a:lnTo>
                  <a:lnTo>
                    <a:pt x="1002" y="4512"/>
                  </a:lnTo>
                  <a:lnTo>
                    <a:pt x="932" y="4413"/>
                  </a:lnTo>
                  <a:lnTo>
                    <a:pt x="867" y="4312"/>
                  </a:lnTo>
                  <a:lnTo>
                    <a:pt x="806" y="4207"/>
                  </a:lnTo>
                  <a:lnTo>
                    <a:pt x="751" y="4098"/>
                  </a:lnTo>
                  <a:lnTo>
                    <a:pt x="701" y="3988"/>
                  </a:lnTo>
                  <a:lnTo>
                    <a:pt x="656" y="3873"/>
                  </a:lnTo>
                  <a:lnTo>
                    <a:pt x="615" y="3757"/>
                  </a:lnTo>
                  <a:lnTo>
                    <a:pt x="582" y="3638"/>
                  </a:lnTo>
                  <a:lnTo>
                    <a:pt x="554" y="3517"/>
                  </a:lnTo>
                  <a:lnTo>
                    <a:pt x="532" y="3394"/>
                  </a:lnTo>
                  <a:lnTo>
                    <a:pt x="516" y="3268"/>
                  </a:lnTo>
                  <a:lnTo>
                    <a:pt x="506" y="3141"/>
                  </a:lnTo>
                  <a:lnTo>
                    <a:pt x="503" y="3011"/>
                  </a:lnTo>
                  <a:lnTo>
                    <a:pt x="506" y="2883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2" y="2385"/>
                  </a:lnTo>
                  <a:lnTo>
                    <a:pt x="615" y="2266"/>
                  </a:lnTo>
                  <a:lnTo>
                    <a:pt x="656" y="2149"/>
                  </a:lnTo>
                  <a:lnTo>
                    <a:pt x="701" y="2036"/>
                  </a:lnTo>
                  <a:lnTo>
                    <a:pt x="751" y="1924"/>
                  </a:lnTo>
                  <a:lnTo>
                    <a:pt x="806" y="1816"/>
                  </a:lnTo>
                  <a:lnTo>
                    <a:pt x="867" y="1712"/>
                  </a:lnTo>
                  <a:lnTo>
                    <a:pt x="932" y="1609"/>
                  </a:lnTo>
                  <a:lnTo>
                    <a:pt x="1002" y="1511"/>
                  </a:lnTo>
                  <a:lnTo>
                    <a:pt x="1077" y="1417"/>
                  </a:lnTo>
                  <a:lnTo>
                    <a:pt x="1156" y="1325"/>
                  </a:lnTo>
                  <a:lnTo>
                    <a:pt x="1240" y="1238"/>
                  </a:lnTo>
                  <a:lnTo>
                    <a:pt x="1327" y="1155"/>
                  </a:lnTo>
                  <a:lnTo>
                    <a:pt x="1417" y="1076"/>
                  </a:lnTo>
                  <a:lnTo>
                    <a:pt x="1513" y="1001"/>
                  </a:lnTo>
                  <a:lnTo>
                    <a:pt x="1611" y="932"/>
                  </a:lnTo>
                  <a:lnTo>
                    <a:pt x="1713" y="866"/>
                  </a:lnTo>
                  <a:lnTo>
                    <a:pt x="1818" y="805"/>
                  </a:lnTo>
                  <a:lnTo>
                    <a:pt x="1927" y="750"/>
                  </a:lnTo>
                  <a:lnTo>
                    <a:pt x="2039" y="700"/>
                  </a:lnTo>
                  <a:lnTo>
                    <a:pt x="2152" y="655"/>
                  </a:lnTo>
                  <a:lnTo>
                    <a:pt x="2269" y="616"/>
                  </a:lnTo>
                  <a:lnTo>
                    <a:pt x="2388" y="582"/>
                  </a:lnTo>
                  <a:lnTo>
                    <a:pt x="2510" y="553"/>
                  </a:lnTo>
                  <a:lnTo>
                    <a:pt x="2634" y="531"/>
                  </a:lnTo>
                  <a:lnTo>
                    <a:pt x="2759" y="515"/>
                  </a:lnTo>
                  <a:lnTo>
                    <a:pt x="2886" y="505"/>
                  </a:lnTo>
                  <a:lnTo>
                    <a:pt x="3016" y="502"/>
                  </a:lnTo>
                  <a:close/>
                  <a:moveTo>
                    <a:pt x="3016" y="6022"/>
                  </a:moveTo>
                  <a:lnTo>
                    <a:pt x="3170" y="6018"/>
                  </a:lnTo>
                  <a:lnTo>
                    <a:pt x="3323" y="6007"/>
                  </a:lnTo>
                  <a:lnTo>
                    <a:pt x="3474" y="5988"/>
                  </a:lnTo>
                  <a:lnTo>
                    <a:pt x="3623" y="5961"/>
                  </a:lnTo>
                  <a:lnTo>
                    <a:pt x="3768" y="5928"/>
                  </a:lnTo>
                  <a:lnTo>
                    <a:pt x="3911" y="5887"/>
                  </a:lnTo>
                  <a:lnTo>
                    <a:pt x="4052" y="5840"/>
                  </a:lnTo>
                  <a:lnTo>
                    <a:pt x="4188" y="5785"/>
                  </a:lnTo>
                  <a:lnTo>
                    <a:pt x="4322" y="5725"/>
                  </a:lnTo>
                  <a:lnTo>
                    <a:pt x="4452" y="5659"/>
                  </a:lnTo>
                  <a:lnTo>
                    <a:pt x="4577" y="5586"/>
                  </a:lnTo>
                  <a:lnTo>
                    <a:pt x="4700" y="5507"/>
                  </a:lnTo>
                  <a:lnTo>
                    <a:pt x="4819" y="5424"/>
                  </a:lnTo>
                  <a:lnTo>
                    <a:pt x="4932" y="5334"/>
                  </a:lnTo>
                  <a:lnTo>
                    <a:pt x="5042" y="5239"/>
                  </a:lnTo>
                  <a:lnTo>
                    <a:pt x="5146" y="5140"/>
                  </a:lnTo>
                  <a:lnTo>
                    <a:pt x="5247" y="5035"/>
                  </a:lnTo>
                  <a:lnTo>
                    <a:pt x="5341" y="4925"/>
                  </a:lnTo>
                  <a:lnTo>
                    <a:pt x="5431" y="4812"/>
                  </a:lnTo>
                  <a:lnTo>
                    <a:pt x="5515" y="4693"/>
                  </a:lnTo>
                  <a:lnTo>
                    <a:pt x="5594" y="4572"/>
                  </a:lnTo>
                  <a:lnTo>
                    <a:pt x="5666" y="4445"/>
                  </a:lnTo>
                  <a:lnTo>
                    <a:pt x="5733" y="4316"/>
                  </a:lnTo>
                  <a:lnTo>
                    <a:pt x="5794" y="4183"/>
                  </a:lnTo>
                  <a:lnTo>
                    <a:pt x="5848" y="4046"/>
                  </a:lnTo>
                  <a:lnTo>
                    <a:pt x="5895" y="3906"/>
                  </a:lnTo>
                  <a:lnTo>
                    <a:pt x="5935" y="3763"/>
                  </a:lnTo>
                  <a:lnTo>
                    <a:pt x="5969" y="3617"/>
                  </a:lnTo>
                  <a:lnTo>
                    <a:pt x="5996" y="3469"/>
                  </a:lnTo>
                  <a:lnTo>
                    <a:pt x="6015" y="3318"/>
                  </a:lnTo>
                  <a:lnTo>
                    <a:pt x="6027" y="3166"/>
                  </a:lnTo>
                  <a:lnTo>
                    <a:pt x="6031" y="3011"/>
                  </a:lnTo>
                  <a:lnTo>
                    <a:pt x="6027" y="2857"/>
                  </a:lnTo>
                  <a:lnTo>
                    <a:pt x="6015" y="2704"/>
                  </a:lnTo>
                  <a:lnTo>
                    <a:pt x="5996" y="2554"/>
                  </a:lnTo>
                  <a:lnTo>
                    <a:pt x="5969" y="2405"/>
                  </a:lnTo>
                  <a:lnTo>
                    <a:pt x="5935" y="2260"/>
                  </a:lnTo>
                  <a:lnTo>
                    <a:pt x="5895" y="2117"/>
                  </a:lnTo>
                  <a:lnTo>
                    <a:pt x="5848" y="1978"/>
                  </a:lnTo>
                  <a:lnTo>
                    <a:pt x="5794" y="1840"/>
                  </a:lnTo>
                  <a:lnTo>
                    <a:pt x="5733" y="1708"/>
                  </a:lnTo>
                  <a:lnTo>
                    <a:pt x="5666" y="1577"/>
                  </a:lnTo>
                  <a:lnTo>
                    <a:pt x="5594" y="1452"/>
                  </a:lnTo>
                  <a:lnTo>
                    <a:pt x="5515" y="1329"/>
                  </a:lnTo>
                  <a:lnTo>
                    <a:pt x="5431" y="1211"/>
                  </a:lnTo>
                  <a:lnTo>
                    <a:pt x="5341" y="1097"/>
                  </a:lnTo>
                  <a:lnTo>
                    <a:pt x="5247" y="988"/>
                  </a:lnTo>
                  <a:lnTo>
                    <a:pt x="5146" y="884"/>
                  </a:lnTo>
                  <a:lnTo>
                    <a:pt x="5042" y="783"/>
                  </a:lnTo>
                  <a:lnTo>
                    <a:pt x="4932" y="689"/>
                  </a:lnTo>
                  <a:lnTo>
                    <a:pt x="4819" y="600"/>
                  </a:lnTo>
                  <a:lnTo>
                    <a:pt x="4700" y="515"/>
                  </a:lnTo>
                  <a:lnTo>
                    <a:pt x="4577" y="437"/>
                  </a:lnTo>
                  <a:lnTo>
                    <a:pt x="4452" y="365"/>
                  </a:lnTo>
                  <a:lnTo>
                    <a:pt x="4322" y="297"/>
                  </a:lnTo>
                  <a:lnTo>
                    <a:pt x="4188" y="237"/>
                  </a:lnTo>
                  <a:lnTo>
                    <a:pt x="4052" y="183"/>
                  </a:lnTo>
                  <a:lnTo>
                    <a:pt x="3911" y="136"/>
                  </a:lnTo>
                  <a:lnTo>
                    <a:pt x="3768" y="96"/>
                  </a:lnTo>
                  <a:lnTo>
                    <a:pt x="3623" y="62"/>
                  </a:lnTo>
                  <a:lnTo>
                    <a:pt x="3474" y="36"/>
                  </a:lnTo>
                  <a:lnTo>
                    <a:pt x="3323" y="16"/>
                  </a:lnTo>
                  <a:lnTo>
                    <a:pt x="3170" y="4"/>
                  </a:lnTo>
                  <a:lnTo>
                    <a:pt x="3016" y="0"/>
                  </a:lnTo>
                  <a:lnTo>
                    <a:pt x="2861" y="4"/>
                  </a:lnTo>
                  <a:lnTo>
                    <a:pt x="2708" y="16"/>
                  </a:lnTo>
                  <a:lnTo>
                    <a:pt x="2557" y="36"/>
                  </a:lnTo>
                  <a:lnTo>
                    <a:pt x="2408" y="62"/>
                  </a:lnTo>
                  <a:lnTo>
                    <a:pt x="2263" y="96"/>
                  </a:lnTo>
                  <a:lnTo>
                    <a:pt x="2120" y="136"/>
                  </a:lnTo>
                  <a:lnTo>
                    <a:pt x="1979" y="183"/>
                  </a:lnTo>
                  <a:lnTo>
                    <a:pt x="1843" y="237"/>
                  </a:lnTo>
                  <a:lnTo>
                    <a:pt x="1709" y="297"/>
                  </a:lnTo>
                  <a:lnTo>
                    <a:pt x="1579" y="365"/>
                  </a:lnTo>
                  <a:lnTo>
                    <a:pt x="1453" y="437"/>
                  </a:lnTo>
                  <a:lnTo>
                    <a:pt x="1331" y="515"/>
                  </a:lnTo>
                  <a:lnTo>
                    <a:pt x="1212" y="600"/>
                  </a:lnTo>
                  <a:lnTo>
                    <a:pt x="1099" y="689"/>
                  </a:lnTo>
                  <a:lnTo>
                    <a:pt x="989" y="783"/>
                  </a:lnTo>
                  <a:lnTo>
                    <a:pt x="884" y="884"/>
                  </a:lnTo>
                  <a:lnTo>
                    <a:pt x="784" y="988"/>
                  </a:lnTo>
                  <a:lnTo>
                    <a:pt x="690" y="1097"/>
                  </a:lnTo>
                  <a:lnTo>
                    <a:pt x="600" y="1211"/>
                  </a:lnTo>
                  <a:lnTo>
                    <a:pt x="516" y="1329"/>
                  </a:lnTo>
                  <a:lnTo>
                    <a:pt x="437" y="1452"/>
                  </a:lnTo>
                  <a:lnTo>
                    <a:pt x="364" y="1577"/>
                  </a:lnTo>
                  <a:lnTo>
                    <a:pt x="298" y="1708"/>
                  </a:lnTo>
                  <a:lnTo>
                    <a:pt x="237" y="1840"/>
                  </a:lnTo>
                  <a:lnTo>
                    <a:pt x="183" y="1978"/>
                  </a:lnTo>
                  <a:lnTo>
                    <a:pt x="136" y="2117"/>
                  </a:lnTo>
                  <a:lnTo>
                    <a:pt x="95" y="2260"/>
                  </a:lnTo>
                  <a:lnTo>
                    <a:pt x="62" y="2405"/>
                  </a:lnTo>
                  <a:lnTo>
                    <a:pt x="35" y="2554"/>
                  </a:lnTo>
                  <a:lnTo>
                    <a:pt x="15" y="2704"/>
                  </a:lnTo>
                  <a:lnTo>
                    <a:pt x="4" y="2857"/>
                  </a:lnTo>
                  <a:lnTo>
                    <a:pt x="0" y="3011"/>
                  </a:lnTo>
                  <a:lnTo>
                    <a:pt x="4" y="3166"/>
                  </a:lnTo>
                  <a:lnTo>
                    <a:pt x="15" y="3318"/>
                  </a:lnTo>
                  <a:lnTo>
                    <a:pt x="35" y="3469"/>
                  </a:lnTo>
                  <a:lnTo>
                    <a:pt x="62" y="3617"/>
                  </a:lnTo>
                  <a:lnTo>
                    <a:pt x="95" y="3763"/>
                  </a:lnTo>
                  <a:lnTo>
                    <a:pt x="136" y="3906"/>
                  </a:lnTo>
                  <a:lnTo>
                    <a:pt x="183" y="4046"/>
                  </a:lnTo>
                  <a:lnTo>
                    <a:pt x="237" y="4183"/>
                  </a:lnTo>
                  <a:lnTo>
                    <a:pt x="298" y="4316"/>
                  </a:lnTo>
                  <a:lnTo>
                    <a:pt x="364" y="4445"/>
                  </a:lnTo>
                  <a:lnTo>
                    <a:pt x="437" y="4572"/>
                  </a:lnTo>
                  <a:lnTo>
                    <a:pt x="516" y="4693"/>
                  </a:lnTo>
                  <a:lnTo>
                    <a:pt x="600" y="4812"/>
                  </a:lnTo>
                  <a:lnTo>
                    <a:pt x="690" y="4925"/>
                  </a:lnTo>
                  <a:lnTo>
                    <a:pt x="784" y="5035"/>
                  </a:lnTo>
                  <a:lnTo>
                    <a:pt x="884" y="5140"/>
                  </a:lnTo>
                  <a:lnTo>
                    <a:pt x="989" y="5239"/>
                  </a:lnTo>
                  <a:lnTo>
                    <a:pt x="1099" y="5334"/>
                  </a:lnTo>
                  <a:lnTo>
                    <a:pt x="1212" y="5424"/>
                  </a:lnTo>
                  <a:lnTo>
                    <a:pt x="1331" y="5507"/>
                  </a:lnTo>
                  <a:lnTo>
                    <a:pt x="1453" y="5586"/>
                  </a:lnTo>
                  <a:lnTo>
                    <a:pt x="1579" y="5659"/>
                  </a:lnTo>
                  <a:lnTo>
                    <a:pt x="1709" y="5725"/>
                  </a:lnTo>
                  <a:lnTo>
                    <a:pt x="1843" y="5785"/>
                  </a:lnTo>
                  <a:lnTo>
                    <a:pt x="1979" y="5840"/>
                  </a:lnTo>
                  <a:lnTo>
                    <a:pt x="2120" y="5887"/>
                  </a:lnTo>
                  <a:lnTo>
                    <a:pt x="2263" y="5928"/>
                  </a:lnTo>
                  <a:lnTo>
                    <a:pt x="2408" y="5961"/>
                  </a:lnTo>
                  <a:lnTo>
                    <a:pt x="2557" y="5988"/>
                  </a:lnTo>
                  <a:lnTo>
                    <a:pt x="2708" y="6007"/>
                  </a:lnTo>
                  <a:lnTo>
                    <a:pt x="2861" y="6018"/>
                  </a:lnTo>
                  <a:lnTo>
                    <a:pt x="3016" y="6022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87"/>
            <p:cNvSpPr>
              <a:spLocks noEditPoints="1"/>
            </p:cNvSpPr>
            <p:nvPr/>
          </p:nvSpPr>
          <p:spPr bwMode="auto">
            <a:xfrm>
              <a:off x="6305550" y="2119313"/>
              <a:ext cx="517525" cy="688975"/>
            </a:xfrm>
            <a:custGeom>
              <a:avLst/>
              <a:gdLst>
                <a:gd name="T0" fmla="*/ 6018 w 12062"/>
                <a:gd name="T1" fmla="*/ 15039 h 16058"/>
                <a:gd name="T2" fmla="*/ 5780 w 12062"/>
                <a:gd name="T3" fmla="*/ 14775 h 16058"/>
                <a:gd name="T4" fmla="*/ 4611 w 12062"/>
                <a:gd name="T5" fmla="*/ 13399 h 16058"/>
                <a:gd name="T6" fmla="*/ 3378 w 12062"/>
                <a:gd name="T7" fmla="*/ 11797 h 16058"/>
                <a:gd name="T8" fmla="*/ 2251 w 12062"/>
                <a:gd name="T9" fmla="*/ 10038 h 16058"/>
                <a:gd name="T10" fmla="*/ 1406 w 12062"/>
                <a:gd name="T11" fmla="*/ 8193 h 16058"/>
                <a:gd name="T12" fmla="*/ 1014 w 12062"/>
                <a:gd name="T13" fmla="*/ 6330 h 16058"/>
                <a:gd name="T14" fmla="*/ 1164 w 12062"/>
                <a:gd name="T15" fmla="*/ 4770 h 16058"/>
                <a:gd name="T16" fmla="*/ 1734 w 12062"/>
                <a:gd name="T17" fmla="*/ 3422 h 16058"/>
                <a:gd name="T18" fmla="*/ 2653 w 12062"/>
                <a:gd name="T19" fmla="*/ 2309 h 16058"/>
                <a:gd name="T20" fmla="*/ 3854 w 12062"/>
                <a:gd name="T21" fmla="*/ 1499 h 16058"/>
                <a:gd name="T22" fmla="*/ 5267 w 12062"/>
                <a:gd name="T23" fmla="*/ 1062 h 16058"/>
                <a:gd name="T24" fmla="*/ 6795 w 12062"/>
                <a:gd name="T25" fmla="*/ 1062 h 16058"/>
                <a:gd name="T26" fmla="*/ 8208 w 12062"/>
                <a:gd name="T27" fmla="*/ 1499 h 16058"/>
                <a:gd name="T28" fmla="*/ 9409 w 12062"/>
                <a:gd name="T29" fmla="*/ 2309 h 16058"/>
                <a:gd name="T30" fmla="*/ 10328 w 12062"/>
                <a:gd name="T31" fmla="*/ 3422 h 16058"/>
                <a:gd name="T32" fmla="*/ 10898 w 12062"/>
                <a:gd name="T33" fmla="*/ 4770 h 16058"/>
                <a:gd name="T34" fmla="*/ 11048 w 12062"/>
                <a:gd name="T35" fmla="*/ 6330 h 16058"/>
                <a:gd name="T36" fmla="*/ 10656 w 12062"/>
                <a:gd name="T37" fmla="*/ 8193 h 16058"/>
                <a:gd name="T38" fmla="*/ 9810 w 12062"/>
                <a:gd name="T39" fmla="*/ 10039 h 16058"/>
                <a:gd name="T40" fmla="*/ 8681 w 12062"/>
                <a:gd name="T41" fmla="*/ 11801 h 16058"/>
                <a:gd name="T42" fmla="*/ 7443 w 12062"/>
                <a:gd name="T43" fmla="*/ 13407 h 16058"/>
                <a:gd name="T44" fmla="*/ 6267 w 12062"/>
                <a:gd name="T45" fmla="*/ 14791 h 16058"/>
                <a:gd name="T46" fmla="*/ 4817 w 12062"/>
                <a:gd name="T47" fmla="*/ 121 h 16058"/>
                <a:gd name="T48" fmla="*/ 3159 w 12062"/>
                <a:gd name="T49" fmla="*/ 722 h 16058"/>
                <a:gd name="T50" fmla="*/ 1768 w 12062"/>
                <a:gd name="T51" fmla="*/ 1753 h 16058"/>
                <a:gd name="T52" fmla="*/ 729 w 12062"/>
                <a:gd name="T53" fmla="*/ 3139 h 16058"/>
                <a:gd name="T54" fmla="*/ 123 w 12062"/>
                <a:gd name="T55" fmla="*/ 4801 h 16058"/>
                <a:gd name="T56" fmla="*/ 34 w 12062"/>
                <a:gd name="T57" fmla="*/ 6682 h 16058"/>
                <a:gd name="T58" fmla="*/ 506 w 12062"/>
                <a:gd name="T59" fmla="*/ 8654 h 16058"/>
                <a:gd name="T60" fmla="*/ 1411 w 12062"/>
                <a:gd name="T61" fmla="*/ 10583 h 16058"/>
                <a:gd name="T62" fmla="*/ 2598 w 12062"/>
                <a:gd name="T63" fmla="*/ 12423 h 16058"/>
                <a:gd name="T64" fmla="*/ 3917 w 12062"/>
                <a:gd name="T65" fmla="*/ 14129 h 16058"/>
                <a:gd name="T66" fmla="*/ 5214 w 12062"/>
                <a:gd name="T67" fmla="*/ 15655 h 16058"/>
                <a:gd name="T68" fmla="*/ 5355 w 12062"/>
                <a:gd name="T69" fmla="*/ 15786 h 16058"/>
                <a:gd name="T70" fmla="*/ 5509 w 12062"/>
                <a:gd name="T71" fmla="*/ 15897 h 16058"/>
                <a:gd name="T72" fmla="*/ 5705 w 12062"/>
                <a:gd name="T73" fmla="*/ 15997 h 16058"/>
                <a:gd name="T74" fmla="*/ 5931 w 12062"/>
                <a:gd name="T75" fmla="*/ 16054 h 16058"/>
                <a:gd name="T76" fmla="*/ 6170 w 12062"/>
                <a:gd name="T77" fmla="*/ 16048 h 16058"/>
                <a:gd name="T78" fmla="*/ 6392 w 12062"/>
                <a:gd name="T79" fmla="*/ 15982 h 16058"/>
                <a:gd name="T80" fmla="*/ 6581 w 12062"/>
                <a:gd name="T81" fmla="*/ 15878 h 16058"/>
                <a:gd name="T82" fmla="*/ 6747 w 12062"/>
                <a:gd name="T83" fmla="*/ 15752 h 16058"/>
                <a:gd name="T84" fmla="*/ 7056 w 12062"/>
                <a:gd name="T85" fmla="*/ 15415 h 16058"/>
                <a:gd name="T86" fmla="*/ 8368 w 12062"/>
                <a:gd name="T87" fmla="*/ 13856 h 16058"/>
                <a:gd name="T88" fmla="*/ 9675 w 12062"/>
                <a:gd name="T89" fmla="*/ 12125 h 16058"/>
                <a:gd name="T90" fmla="*/ 10826 w 12062"/>
                <a:gd name="T91" fmla="*/ 10267 h 16058"/>
                <a:gd name="T92" fmla="*/ 11669 w 12062"/>
                <a:gd name="T93" fmla="*/ 8328 h 16058"/>
                <a:gd name="T94" fmla="*/ 12053 w 12062"/>
                <a:gd name="T95" fmla="*/ 6352 h 16058"/>
                <a:gd name="T96" fmla="*/ 11872 w 12062"/>
                <a:gd name="T97" fmla="*/ 4508 h 16058"/>
                <a:gd name="T98" fmla="*/ 11188 w 12062"/>
                <a:gd name="T99" fmla="*/ 2887 h 16058"/>
                <a:gd name="T100" fmla="*/ 10084 w 12062"/>
                <a:gd name="T101" fmla="*/ 1555 h 16058"/>
                <a:gd name="T102" fmla="*/ 8644 w 12062"/>
                <a:gd name="T103" fmla="*/ 589 h 16058"/>
                <a:gd name="T104" fmla="*/ 6948 w 12062"/>
                <a:gd name="T105" fmla="*/ 6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62" h="16058">
                  <a:moveTo>
                    <a:pt x="6090" y="14996"/>
                  </a:moveTo>
                  <a:lnTo>
                    <a:pt x="6078" y="15005"/>
                  </a:lnTo>
                  <a:lnTo>
                    <a:pt x="6062" y="15018"/>
                  </a:lnTo>
                  <a:lnTo>
                    <a:pt x="6042" y="15032"/>
                  </a:lnTo>
                  <a:lnTo>
                    <a:pt x="6021" y="15045"/>
                  </a:lnTo>
                  <a:lnTo>
                    <a:pt x="6018" y="15039"/>
                  </a:lnTo>
                  <a:lnTo>
                    <a:pt x="6012" y="15032"/>
                  </a:lnTo>
                  <a:lnTo>
                    <a:pt x="6004" y="15024"/>
                  </a:lnTo>
                  <a:lnTo>
                    <a:pt x="5995" y="15015"/>
                  </a:lnTo>
                  <a:lnTo>
                    <a:pt x="5975" y="14996"/>
                  </a:lnTo>
                  <a:lnTo>
                    <a:pt x="5956" y="14978"/>
                  </a:lnTo>
                  <a:lnTo>
                    <a:pt x="5780" y="14775"/>
                  </a:lnTo>
                  <a:lnTo>
                    <a:pt x="5597" y="14565"/>
                  </a:lnTo>
                  <a:lnTo>
                    <a:pt x="5408" y="14346"/>
                  </a:lnTo>
                  <a:lnTo>
                    <a:pt x="5215" y="14120"/>
                  </a:lnTo>
                  <a:lnTo>
                    <a:pt x="5017" y="13886"/>
                  </a:lnTo>
                  <a:lnTo>
                    <a:pt x="4815" y="13646"/>
                  </a:lnTo>
                  <a:lnTo>
                    <a:pt x="4611" y="13399"/>
                  </a:lnTo>
                  <a:lnTo>
                    <a:pt x="4406" y="13145"/>
                  </a:lnTo>
                  <a:lnTo>
                    <a:pt x="4199" y="12887"/>
                  </a:lnTo>
                  <a:lnTo>
                    <a:pt x="3992" y="12622"/>
                  </a:lnTo>
                  <a:lnTo>
                    <a:pt x="3785" y="12352"/>
                  </a:lnTo>
                  <a:lnTo>
                    <a:pt x="3580" y="12077"/>
                  </a:lnTo>
                  <a:lnTo>
                    <a:pt x="3378" y="11797"/>
                  </a:lnTo>
                  <a:lnTo>
                    <a:pt x="3178" y="11513"/>
                  </a:lnTo>
                  <a:lnTo>
                    <a:pt x="2982" y="11225"/>
                  </a:lnTo>
                  <a:lnTo>
                    <a:pt x="2790" y="10932"/>
                  </a:lnTo>
                  <a:lnTo>
                    <a:pt x="2604" y="10637"/>
                  </a:lnTo>
                  <a:lnTo>
                    <a:pt x="2424" y="10339"/>
                  </a:lnTo>
                  <a:lnTo>
                    <a:pt x="2251" y="10038"/>
                  </a:lnTo>
                  <a:lnTo>
                    <a:pt x="2087" y="9734"/>
                  </a:lnTo>
                  <a:lnTo>
                    <a:pt x="1930" y="9429"/>
                  </a:lnTo>
                  <a:lnTo>
                    <a:pt x="1782" y="9122"/>
                  </a:lnTo>
                  <a:lnTo>
                    <a:pt x="1645" y="8813"/>
                  </a:lnTo>
                  <a:lnTo>
                    <a:pt x="1520" y="8504"/>
                  </a:lnTo>
                  <a:lnTo>
                    <a:pt x="1406" y="8193"/>
                  </a:lnTo>
                  <a:lnTo>
                    <a:pt x="1305" y="7881"/>
                  </a:lnTo>
                  <a:lnTo>
                    <a:pt x="1216" y="7570"/>
                  </a:lnTo>
                  <a:lnTo>
                    <a:pt x="1142" y="7259"/>
                  </a:lnTo>
                  <a:lnTo>
                    <a:pt x="1083" y="6948"/>
                  </a:lnTo>
                  <a:lnTo>
                    <a:pt x="1040" y="6639"/>
                  </a:lnTo>
                  <a:lnTo>
                    <a:pt x="1014" y="6330"/>
                  </a:lnTo>
                  <a:lnTo>
                    <a:pt x="1005" y="6023"/>
                  </a:lnTo>
                  <a:lnTo>
                    <a:pt x="1011" y="5765"/>
                  </a:lnTo>
                  <a:lnTo>
                    <a:pt x="1031" y="5510"/>
                  </a:lnTo>
                  <a:lnTo>
                    <a:pt x="1063" y="5259"/>
                  </a:lnTo>
                  <a:lnTo>
                    <a:pt x="1108" y="5012"/>
                  </a:lnTo>
                  <a:lnTo>
                    <a:pt x="1164" y="4770"/>
                  </a:lnTo>
                  <a:lnTo>
                    <a:pt x="1231" y="4532"/>
                  </a:lnTo>
                  <a:lnTo>
                    <a:pt x="1311" y="4299"/>
                  </a:lnTo>
                  <a:lnTo>
                    <a:pt x="1401" y="4071"/>
                  </a:lnTo>
                  <a:lnTo>
                    <a:pt x="1502" y="3849"/>
                  </a:lnTo>
                  <a:lnTo>
                    <a:pt x="1612" y="3632"/>
                  </a:lnTo>
                  <a:lnTo>
                    <a:pt x="1734" y="3422"/>
                  </a:lnTo>
                  <a:lnTo>
                    <a:pt x="1864" y="3219"/>
                  </a:lnTo>
                  <a:lnTo>
                    <a:pt x="2005" y="3022"/>
                  </a:lnTo>
                  <a:lnTo>
                    <a:pt x="2154" y="2832"/>
                  </a:lnTo>
                  <a:lnTo>
                    <a:pt x="2313" y="2650"/>
                  </a:lnTo>
                  <a:lnTo>
                    <a:pt x="2479" y="2475"/>
                  </a:lnTo>
                  <a:lnTo>
                    <a:pt x="2653" y="2309"/>
                  </a:lnTo>
                  <a:lnTo>
                    <a:pt x="2836" y="2151"/>
                  </a:lnTo>
                  <a:lnTo>
                    <a:pt x="3026" y="2002"/>
                  </a:lnTo>
                  <a:lnTo>
                    <a:pt x="3223" y="1862"/>
                  </a:lnTo>
                  <a:lnTo>
                    <a:pt x="3427" y="1731"/>
                  </a:lnTo>
                  <a:lnTo>
                    <a:pt x="3637" y="1610"/>
                  </a:lnTo>
                  <a:lnTo>
                    <a:pt x="3854" y="1499"/>
                  </a:lnTo>
                  <a:lnTo>
                    <a:pt x="4077" y="1399"/>
                  </a:lnTo>
                  <a:lnTo>
                    <a:pt x="4305" y="1309"/>
                  </a:lnTo>
                  <a:lnTo>
                    <a:pt x="4538" y="1229"/>
                  </a:lnTo>
                  <a:lnTo>
                    <a:pt x="4776" y="1162"/>
                  </a:lnTo>
                  <a:lnTo>
                    <a:pt x="5019" y="1106"/>
                  </a:lnTo>
                  <a:lnTo>
                    <a:pt x="5267" y="1062"/>
                  </a:lnTo>
                  <a:lnTo>
                    <a:pt x="5518" y="1030"/>
                  </a:lnTo>
                  <a:lnTo>
                    <a:pt x="5773" y="1010"/>
                  </a:lnTo>
                  <a:lnTo>
                    <a:pt x="6032" y="1004"/>
                  </a:lnTo>
                  <a:lnTo>
                    <a:pt x="6289" y="1010"/>
                  </a:lnTo>
                  <a:lnTo>
                    <a:pt x="6544" y="1030"/>
                  </a:lnTo>
                  <a:lnTo>
                    <a:pt x="6795" y="1062"/>
                  </a:lnTo>
                  <a:lnTo>
                    <a:pt x="7043" y="1106"/>
                  </a:lnTo>
                  <a:lnTo>
                    <a:pt x="7286" y="1162"/>
                  </a:lnTo>
                  <a:lnTo>
                    <a:pt x="7524" y="1229"/>
                  </a:lnTo>
                  <a:lnTo>
                    <a:pt x="7757" y="1309"/>
                  </a:lnTo>
                  <a:lnTo>
                    <a:pt x="7985" y="1399"/>
                  </a:lnTo>
                  <a:lnTo>
                    <a:pt x="8208" y="1499"/>
                  </a:lnTo>
                  <a:lnTo>
                    <a:pt x="8425" y="1610"/>
                  </a:lnTo>
                  <a:lnTo>
                    <a:pt x="8635" y="1731"/>
                  </a:lnTo>
                  <a:lnTo>
                    <a:pt x="8839" y="1862"/>
                  </a:lnTo>
                  <a:lnTo>
                    <a:pt x="9036" y="2002"/>
                  </a:lnTo>
                  <a:lnTo>
                    <a:pt x="9226" y="2151"/>
                  </a:lnTo>
                  <a:lnTo>
                    <a:pt x="9409" y="2309"/>
                  </a:lnTo>
                  <a:lnTo>
                    <a:pt x="9583" y="2475"/>
                  </a:lnTo>
                  <a:lnTo>
                    <a:pt x="9749" y="2650"/>
                  </a:lnTo>
                  <a:lnTo>
                    <a:pt x="9908" y="2832"/>
                  </a:lnTo>
                  <a:lnTo>
                    <a:pt x="10057" y="3022"/>
                  </a:lnTo>
                  <a:lnTo>
                    <a:pt x="10198" y="3219"/>
                  </a:lnTo>
                  <a:lnTo>
                    <a:pt x="10328" y="3422"/>
                  </a:lnTo>
                  <a:lnTo>
                    <a:pt x="10450" y="3632"/>
                  </a:lnTo>
                  <a:lnTo>
                    <a:pt x="10560" y="3849"/>
                  </a:lnTo>
                  <a:lnTo>
                    <a:pt x="10661" y="4071"/>
                  </a:lnTo>
                  <a:lnTo>
                    <a:pt x="10751" y="4299"/>
                  </a:lnTo>
                  <a:lnTo>
                    <a:pt x="10831" y="4532"/>
                  </a:lnTo>
                  <a:lnTo>
                    <a:pt x="10898" y="4770"/>
                  </a:lnTo>
                  <a:lnTo>
                    <a:pt x="10954" y="5012"/>
                  </a:lnTo>
                  <a:lnTo>
                    <a:pt x="10999" y="5259"/>
                  </a:lnTo>
                  <a:lnTo>
                    <a:pt x="11031" y="5510"/>
                  </a:lnTo>
                  <a:lnTo>
                    <a:pt x="11051" y="5765"/>
                  </a:lnTo>
                  <a:lnTo>
                    <a:pt x="11057" y="6023"/>
                  </a:lnTo>
                  <a:lnTo>
                    <a:pt x="11048" y="6330"/>
                  </a:lnTo>
                  <a:lnTo>
                    <a:pt x="11022" y="6639"/>
                  </a:lnTo>
                  <a:lnTo>
                    <a:pt x="10979" y="6948"/>
                  </a:lnTo>
                  <a:lnTo>
                    <a:pt x="10920" y="7259"/>
                  </a:lnTo>
                  <a:lnTo>
                    <a:pt x="10846" y="7570"/>
                  </a:lnTo>
                  <a:lnTo>
                    <a:pt x="10757" y="7881"/>
                  </a:lnTo>
                  <a:lnTo>
                    <a:pt x="10656" y="8193"/>
                  </a:lnTo>
                  <a:lnTo>
                    <a:pt x="10542" y="8504"/>
                  </a:lnTo>
                  <a:lnTo>
                    <a:pt x="10416" y="8814"/>
                  </a:lnTo>
                  <a:lnTo>
                    <a:pt x="10279" y="9122"/>
                  </a:lnTo>
                  <a:lnTo>
                    <a:pt x="10132" y="9430"/>
                  </a:lnTo>
                  <a:lnTo>
                    <a:pt x="9975" y="9735"/>
                  </a:lnTo>
                  <a:lnTo>
                    <a:pt x="9810" y="10039"/>
                  </a:lnTo>
                  <a:lnTo>
                    <a:pt x="9637" y="10340"/>
                  </a:lnTo>
                  <a:lnTo>
                    <a:pt x="9457" y="10639"/>
                  </a:lnTo>
                  <a:lnTo>
                    <a:pt x="9270" y="10934"/>
                  </a:lnTo>
                  <a:lnTo>
                    <a:pt x="9078" y="11227"/>
                  </a:lnTo>
                  <a:lnTo>
                    <a:pt x="8882" y="11516"/>
                  </a:lnTo>
                  <a:lnTo>
                    <a:pt x="8681" y="11801"/>
                  </a:lnTo>
                  <a:lnTo>
                    <a:pt x="8478" y="12081"/>
                  </a:lnTo>
                  <a:lnTo>
                    <a:pt x="8272" y="12357"/>
                  </a:lnTo>
                  <a:lnTo>
                    <a:pt x="8065" y="12628"/>
                  </a:lnTo>
                  <a:lnTo>
                    <a:pt x="7857" y="12893"/>
                  </a:lnTo>
                  <a:lnTo>
                    <a:pt x="7650" y="13154"/>
                  </a:lnTo>
                  <a:lnTo>
                    <a:pt x="7443" y="13407"/>
                  </a:lnTo>
                  <a:lnTo>
                    <a:pt x="7238" y="13655"/>
                  </a:lnTo>
                  <a:lnTo>
                    <a:pt x="7036" y="13897"/>
                  </a:lnTo>
                  <a:lnTo>
                    <a:pt x="6837" y="14132"/>
                  </a:lnTo>
                  <a:lnTo>
                    <a:pt x="6642" y="14359"/>
                  </a:lnTo>
                  <a:lnTo>
                    <a:pt x="6452" y="14579"/>
                  </a:lnTo>
                  <a:lnTo>
                    <a:pt x="6267" y="14791"/>
                  </a:lnTo>
                  <a:lnTo>
                    <a:pt x="6090" y="14996"/>
                  </a:lnTo>
                  <a:close/>
                  <a:moveTo>
                    <a:pt x="6032" y="0"/>
                  </a:moveTo>
                  <a:lnTo>
                    <a:pt x="5721" y="8"/>
                  </a:lnTo>
                  <a:lnTo>
                    <a:pt x="5415" y="31"/>
                  </a:lnTo>
                  <a:lnTo>
                    <a:pt x="5114" y="68"/>
                  </a:lnTo>
                  <a:lnTo>
                    <a:pt x="4817" y="121"/>
                  </a:lnTo>
                  <a:lnTo>
                    <a:pt x="4526" y="188"/>
                  </a:lnTo>
                  <a:lnTo>
                    <a:pt x="4239" y="268"/>
                  </a:lnTo>
                  <a:lnTo>
                    <a:pt x="3959" y="362"/>
                  </a:lnTo>
                  <a:lnTo>
                    <a:pt x="3686" y="470"/>
                  </a:lnTo>
                  <a:lnTo>
                    <a:pt x="3418" y="589"/>
                  </a:lnTo>
                  <a:lnTo>
                    <a:pt x="3159" y="722"/>
                  </a:lnTo>
                  <a:lnTo>
                    <a:pt x="2906" y="865"/>
                  </a:lnTo>
                  <a:lnTo>
                    <a:pt x="2661" y="1021"/>
                  </a:lnTo>
                  <a:lnTo>
                    <a:pt x="2424" y="1188"/>
                  </a:lnTo>
                  <a:lnTo>
                    <a:pt x="2197" y="1366"/>
                  </a:lnTo>
                  <a:lnTo>
                    <a:pt x="1978" y="1555"/>
                  </a:lnTo>
                  <a:lnTo>
                    <a:pt x="1768" y="1753"/>
                  </a:lnTo>
                  <a:lnTo>
                    <a:pt x="1569" y="1962"/>
                  </a:lnTo>
                  <a:lnTo>
                    <a:pt x="1379" y="2180"/>
                  </a:lnTo>
                  <a:lnTo>
                    <a:pt x="1200" y="2407"/>
                  </a:lnTo>
                  <a:lnTo>
                    <a:pt x="1031" y="2643"/>
                  </a:lnTo>
                  <a:lnTo>
                    <a:pt x="874" y="2887"/>
                  </a:lnTo>
                  <a:lnTo>
                    <a:pt x="729" y="3139"/>
                  </a:lnTo>
                  <a:lnTo>
                    <a:pt x="596" y="3399"/>
                  </a:lnTo>
                  <a:lnTo>
                    <a:pt x="474" y="3666"/>
                  </a:lnTo>
                  <a:lnTo>
                    <a:pt x="367" y="3940"/>
                  </a:lnTo>
                  <a:lnTo>
                    <a:pt x="271" y="4221"/>
                  </a:lnTo>
                  <a:lnTo>
                    <a:pt x="190" y="4508"/>
                  </a:lnTo>
                  <a:lnTo>
                    <a:pt x="123" y="4801"/>
                  </a:lnTo>
                  <a:lnTo>
                    <a:pt x="69" y="5099"/>
                  </a:lnTo>
                  <a:lnTo>
                    <a:pt x="31" y="5403"/>
                  </a:lnTo>
                  <a:lnTo>
                    <a:pt x="8" y="5711"/>
                  </a:lnTo>
                  <a:lnTo>
                    <a:pt x="0" y="6023"/>
                  </a:lnTo>
                  <a:lnTo>
                    <a:pt x="9" y="6352"/>
                  </a:lnTo>
                  <a:lnTo>
                    <a:pt x="34" y="6682"/>
                  </a:lnTo>
                  <a:lnTo>
                    <a:pt x="76" y="7012"/>
                  </a:lnTo>
                  <a:lnTo>
                    <a:pt x="134" y="7342"/>
                  </a:lnTo>
                  <a:lnTo>
                    <a:pt x="206" y="7671"/>
                  </a:lnTo>
                  <a:lnTo>
                    <a:pt x="292" y="8000"/>
                  </a:lnTo>
                  <a:lnTo>
                    <a:pt x="393" y="8328"/>
                  </a:lnTo>
                  <a:lnTo>
                    <a:pt x="506" y="8654"/>
                  </a:lnTo>
                  <a:lnTo>
                    <a:pt x="630" y="8980"/>
                  </a:lnTo>
                  <a:lnTo>
                    <a:pt x="767" y="9305"/>
                  </a:lnTo>
                  <a:lnTo>
                    <a:pt x="914" y="9628"/>
                  </a:lnTo>
                  <a:lnTo>
                    <a:pt x="1070" y="9948"/>
                  </a:lnTo>
                  <a:lnTo>
                    <a:pt x="1236" y="10267"/>
                  </a:lnTo>
                  <a:lnTo>
                    <a:pt x="1411" y="10583"/>
                  </a:lnTo>
                  <a:lnTo>
                    <a:pt x="1593" y="10897"/>
                  </a:lnTo>
                  <a:lnTo>
                    <a:pt x="1783" y="11208"/>
                  </a:lnTo>
                  <a:lnTo>
                    <a:pt x="1979" y="11518"/>
                  </a:lnTo>
                  <a:lnTo>
                    <a:pt x="2180" y="11823"/>
                  </a:lnTo>
                  <a:lnTo>
                    <a:pt x="2387" y="12125"/>
                  </a:lnTo>
                  <a:lnTo>
                    <a:pt x="2598" y="12423"/>
                  </a:lnTo>
                  <a:lnTo>
                    <a:pt x="2813" y="12718"/>
                  </a:lnTo>
                  <a:lnTo>
                    <a:pt x="3030" y="13009"/>
                  </a:lnTo>
                  <a:lnTo>
                    <a:pt x="3250" y="13296"/>
                  </a:lnTo>
                  <a:lnTo>
                    <a:pt x="3473" y="13578"/>
                  </a:lnTo>
                  <a:lnTo>
                    <a:pt x="3695" y="13856"/>
                  </a:lnTo>
                  <a:lnTo>
                    <a:pt x="3917" y="14129"/>
                  </a:lnTo>
                  <a:lnTo>
                    <a:pt x="4139" y="14397"/>
                  </a:lnTo>
                  <a:lnTo>
                    <a:pt x="4359" y="14659"/>
                  </a:lnTo>
                  <a:lnTo>
                    <a:pt x="4577" y="14917"/>
                  </a:lnTo>
                  <a:lnTo>
                    <a:pt x="4793" y="15169"/>
                  </a:lnTo>
                  <a:lnTo>
                    <a:pt x="5006" y="15415"/>
                  </a:lnTo>
                  <a:lnTo>
                    <a:pt x="5214" y="15655"/>
                  </a:lnTo>
                  <a:lnTo>
                    <a:pt x="5219" y="15661"/>
                  </a:lnTo>
                  <a:lnTo>
                    <a:pt x="5233" y="15675"/>
                  </a:lnTo>
                  <a:lnTo>
                    <a:pt x="5254" y="15695"/>
                  </a:lnTo>
                  <a:lnTo>
                    <a:pt x="5281" y="15722"/>
                  </a:lnTo>
                  <a:lnTo>
                    <a:pt x="5315" y="15752"/>
                  </a:lnTo>
                  <a:lnTo>
                    <a:pt x="5355" y="15786"/>
                  </a:lnTo>
                  <a:lnTo>
                    <a:pt x="5377" y="15804"/>
                  </a:lnTo>
                  <a:lnTo>
                    <a:pt x="5401" y="15822"/>
                  </a:lnTo>
                  <a:lnTo>
                    <a:pt x="5426" y="15841"/>
                  </a:lnTo>
                  <a:lnTo>
                    <a:pt x="5453" y="15860"/>
                  </a:lnTo>
                  <a:lnTo>
                    <a:pt x="5480" y="15878"/>
                  </a:lnTo>
                  <a:lnTo>
                    <a:pt x="5509" y="15897"/>
                  </a:lnTo>
                  <a:lnTo>
                    <a:pt x="5539" y="15915"/>
                  </a:lnTo>
                  <a:lnTo>
                    <a:pt x="5570" y="15933"/>
                  </a:lnTo>
                  <a:lnTo>
                    <a:pt x="5602" y="15950"/>
                  </a:lnTo>
                  <a:lnTo>
                    <a:pt x="5635" y="15967"/>
                  </a:lnTo>
                  <a:lnTo>
                    <a:pt x="5670" y="15982"/>
                  </a:lnTo>
                  <a:lnTo>
                    <a:pt x="5705" y="15997"/>
                  </a:lnTo>
                  <a:lnTo>
                    <a:pt x="5740" y="16010"/>
                  </a:lnTo>
                  <a:lnTo>
                    <a:pt x="5777" y="16022"/>
                  </a:lnTo>
                  <a:lnTo>
                    <a:pt x="5814" y="16032"/>
                  </a:lnTo>
                  <a:lnTo>
                    <a:pt x="5853" y="16041"/>
                  </a:lnTo>
                  <a:lnTo>
                    <a:pt x="5892" y="16048"/>
                  </a:lnTo>
                  <a:lnTo>
                    <a:pt x="5931" y="16054"/>
                  </a:lnTo>
                  <a:lnTo>
                    <a:pt x="5971" y="16057"/>
                  </a:lnTo>
                  <a:lnTo>
                    <a:pt x="6011" y="16058"/>
                  </a:lnTo>
                  <a:lnTo>
                    <a:pt x="6051" y="16058"/>
                  </a:lnTo>
                  <a:lnTo>
                    <a:pt x="6091" y="16057"/>
                  </a:lnTo>
                  <a:lnTo>
                    <a:pt x="6131" y="16054"/>
                  </a:lnTo>
                  <a:lnTo>
                    <a:pt x="6170" y="16048"/>
                  </a:lnTo>
                  <a:lnTo>
                    <a:pt x="6209" y="16041"/>
                  </a:lnTo>
                  <a:lnTo>
                    <a:pt x="6248" y="16032"/>
                  </a:lnTo>
                  <a:lnTo>
                    <a:pt x="6285" y="16022"/>
                  </a:lnTo>
                  <a:lnTo>
                    <a:pt x="6322" y="16010"/>
                  </a:lnTo>
                  <a:lnTo>
                    <a:pt x="6357" y="15997"/>
                  </a:lnTo>
                  <a:lnTo>
                    <a:pt x="6392" y="15982"/>
                  </a:lnTo>
                  <a:lnTo>
                    <a:pt x="6427" y="15967"/>
                  </a:lnTo>
                  <a:lnTo>
                    <a:pt x="6460" y="15950"/>
                  </a:lnTo>
                  <a:lnTo>
                    <a:pt x="6492" y="15933"/>
                  </a:lnTo>
                  <a:lnTo>
                    <a:pt x="6523" y="15915"/>
                  </a:lnTo>
                  <a:lnTo>
                    <a:pt x="6553" y="15897"/>
                  </a:lnTo>
                  <a:lnTo>
                    <a:pt x="6581" y="15878"/>
                  </a:lnTo>
                  <a:lnTo>
                    <a:pt x="6609" y="15860"/>
                  </a:lnTo>
                  <a:lnTo>
                    <a:pt x="6636" y="15841"/>
                  </a:lnTo>
                  <a:lnTo>
                    <a:pt x="6661" y="15822"/>
                  </a:lnTo>
                  <a:lnTo>
                    <a:pt x="6684" y="15804"/>
                  </a:lnTo>
                  <a:lnTo>
                    <a:pt x="6707" y="15786"/>
                  </a:lnTo>
                  <a:lnTo>
                    <a:pt x="6747" y="15752"/>
                  </a:lnTo>
                  <a:lnTo>
                    <a:pt x="6780" y="15722"/>
                  </a:lnTo>
                  <a:lnTo>
                    <a:pt x="6808" y="15695"/>
                  </a:lnTo>
                  <a:lnTo>
                    <a:pt x="6829" y="15675"/>
                  </a:lnTo>
                  <a:lnTo>
                    <a:pt x="6842" y="15661"/>
                  </a:lnTo>
                  <a:lnTo>
                    <a:pt x="6848" y="15655"/>
                  </a:lnTo>
                  <a:lnTo>
                    <a:pt x="7056" y="15415"/>
                  </a:lnTo>
                  <a:lnTo>
                    <a:pt x="7269" y="15169"/>
                  </a:lnTo>
                  <a:lnTo>
                    <a:pt x="7485" y="14917"/>
                  </a:lnTo>
                  <a:lnTo>
                    <a:pt x="7703" y="14659"/>
                  </a:lnTo>
                  <a:lnTo>
                    <a:pt x="7924" y="14397"/>
                  </a:lnTo>
                  <a:lnTo>
                    <a:pt x="8145" y="14129"/>
                  </a:lnTo>
                  <a:lnTo>
                    <a:pt x="8368" y="13856"/>
                  </a:lnTo>
                  <a:lnTo>
                    <a:pt x="8590" y="13578"/>
                  </a:lnTo>
                  <a:lnTo>
                    <a:pt x="8812" y="13296"/>
                  </a:lnTo>
                  <a:lnTo>
                    <a:pt x="9032" y="13009"/>
                  </a:lnTo>
                  <a:lnTo>
                    <a:pt x="9249" y="12718"/>
                  </a:lnTo>
                  <a:lnTo>
                    <a:pt x="9464" y="12423"/>
                  </a:lnTo>
                  <a:lnTo>
                    <a:pt x="9675" y="12125"/>
                  </a:lnTo>
                  <a:lnTo>
                    <a:pt x="9882" y="11823"/>
                  </a:lnTo>
                  <a:lnTo>
                    <a:pt x="10084" y="11518"/>
                  </a:lnTo>
                  <a:lnTo>
                    <a:pt x="10280" y="11208"/>
                  </a:lnTo>
                  <a:lnTo>
                    <a:pt x="10469" y="10897"/>
                  </a:lnTo>
                  <a:lnTo>
                    <a:pt x="10652" y="10583"/>
                  </a:lnTo>
                  <a:lnTo>
                    <a:pt x="10826" y="10267"/>
                  </a:lnTo>
                  <a:lnTo>
                    <a:pt x="10992" y="9948"/>
                  </a:lnTo>
                  <a:lnTo>
                    <a:pt x="11148" y="9628"/>
                  </a:lnTo>
                  <a:lnTo>
                    <a:pt x="11295" y="9305"/>
                  </a:lnTo>
                  <a:lnTo>
                    <a:pt x="11432" y="8980"/>
                  </a:lnTo>
                  <a:lnTo>
                    <a:pt x="11556" y="8654"/>
                  </a:lnTo>
                  <a:lnTo>
                    <a:pt x="11669" y="8328"/>
                  </a:lnTo>
                  <a:lnTo>
                    <a:pt x="11770" y="8000"/>
                  </a:lnTo>
                  <a:lnTo>
                    <a:pt x="11856" y="7671"/>
                  </a:lnTo>
                  <a:lnTo>
                    <a:pt x="11928" y="7342"/>
                  </a:lnTo>
                  <a:lnTo>
                    <a:pt x="11986" y="7012"/>
                  </a:lnTo>
                  <a:lnTo>
                    <a:pt x="12028" y="6682"/>
                  </a:lnTo>
                  <a:lnTo>
                    <a:pt x="12053" y="6352"/>
                  </a:lnTo>
                  <a:lnTo>
                    <a:pt x="12062" y="6023"/>
                  </a:lnTo>
                  <a:lnTo>
                    <a:pt x="12054" y="5711"/>
                  </a:lnTo>
                  <a:lnTo>
                    <a:pt x="12031" y="5403"/>
                  </a:lnTo>
                  <a:lnTo>
                    <a:pt x="11993" y="5099"/>
                  </a:lnTo>
                  <a:lnTo>
                    <a:pt x="11939" y="4801"/>
                  </a:lnTo>
                  <a:lnTo>
                    <a:pt x="11872" y="4508"/>
                  </a:lnTo>
                  <a:lnTo>
                    <a:pt x="11791" y="4221"/>
                  </a:lnTo>
                  <a:lnTo>
                    <a:pt x="11695" y="3940"/>
                  </a:lnTo>
                  <a:lnTo>
                    <a:pt x="11588" y="3666"/>
                  </a:lnTo>
                  <a:lnTo>
                    <a:pt x="11466" y="3399"/>
                  </a:lnTo>
                  <a:lnTo>
                    <a:pt x="11333" y="3139"/>
                  </a:lnTo>
                  <a:lnTo>
                    <a:pt x="11188" y="2887"/>
                  </a:lnTo>
                  <a:lnTo>
                    <a:pt x="11031" y="2643"/>
                  </a:lnTo>
                  <a:lnTo>
                    <a:pt x="10862" y="2407"/>
                  </a:lnTo>
                  <a:lnTo>
                    <a:pt x="10683" y="2180"/>
                  </a:lnTo>
                  <a:lnTo>
                    <a:pt x="10493" y="1962"/>
                  </a:lnTo>
                  <a:lnTo>
                    <a:pt x="10294" y="1753"/>
                  </a:lnTo>
                  <a:lnTo>
                    <a:pt x="10084" y="1555"/>
                  </a:lnTo>
                  <a:lnTo>
                    <a:pt x="9865" y="1366"/>
                  </a:lnTo>
                  <a:lnTo>
                    <a:pt x="9638" y="1188"/>
                  </a:lnTo>
                  <a:lnTo>
                    <a:pt x="9401" y="1021"/>
                  </a:lnTo>
                  <a:lnTo>
                    <a:pt x="9156" y="865"/>
                  </a:lnTo>
                  <a:lnTo>
                    <a:pt x="8903" y="722"/>
                  </a:lnTo>
                  <a:lnTo>
                    <a:pt x="8644" y="589"/>
                  </a:lnTo>
                  <a:lnTo>
                    <a:pt x="8376" y="470"/>
                  </a:lnTo>
                  <a:lnTo>
                    <a:pt x="8103" y="362"/>
                  </a:lnTo>
                  <a:lnTo>
                    <a:pt x="7823" y="268"/>
                  </a:lnTo>
                  <a:lnTo>
                    <a:pt x="7536" y="188"/>
                  </a:lnTo>
                  <a:lnTo>
                    <a:pt x="7245" y="121"/>
                  </a:lnTo>
                  <a:lnTo>
                    <a:pt x="6948" y="68"/>
                  </a:lnTo>
                  <a:lnTo>
                    <a:pt x="6647" y="31"/>
                  </a:lnTo>
                  <a:lnTo>
                    <a:pt x="6341" y="8"/>
                  </a:lnTo>
                  <a:lnTo>
                    <a:pt x="6032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5"/>
          <p:cNvGrpSpPr/>
          <p:nvPr/>
        </p:nvGrpSpPr>
        <p:grpSpPr>
          <a:xfrm rot="16216375">
            <a:off x="5748251" y="2942679"/>
            <a:ext cx="980031" cy="756671"/>
            <a:chOff x="6096000" y="3187521"/>
            <a:chExt cx="1614487" cy="1031876"/>
          </a:xfrm>
          <a:solidFill>
            <a:schemeClr val="accent2"/>
          </a:solidFill>
        </p:grpSpPr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6096000" y="3187521"/>
              <a:ext cx="1614487" cy="3444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6096000" y="3532009"/>
              <a:ext cx="1614487" cy="3429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6096000" y="3874909"/>
              <a:ext cx="1614487" cy="3444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29"/>
          <p:cNvGrpSpPr/>
          <p:nvPr/>
        </p:nvGrpSpPr>
        <p:grpSpPr>
          <a:xfrm>
            <a:off x="2531965" y="2831903"/>
            <a:ext cx="3369731" cy="975809"/>
            <a:chOff x="2399762" y="2772153"/>
            <a:chExt cx="3195793" cy="925440"/>
          </a:xfrm>
          <a:solidFill>
            <a:srgbClr val="E43937"/>
          </a:solidFill>
        </p:grpSpPr>
        <p:sp>
          <p:nvSpPr>
            <p:cNvPr id="37" name="Freeform 26"/>
            <p:cNvSpPr/>
            <p:nvPr/>
          </p:nvSpPr>
          <p:spPr bwMode="auto">
            <a:xfrm>
              <a:off x="2399762" y="2772153"/>
              <a:ext cx="3195793" cy="925440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14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 Placeholder 6"/>
            <p:cNvSpPr txBox="1"/>
            <p:nvPr/>
          </p:nvSpPr>
          <p:spPr>
            <a:xfrm>
              <a:off x="2818023" y="2901464"/>
              <a:ext cx="2663353" cy="70978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800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1800" dirty="0" smtClean="0">
                  <a:solidFill>
                    <a:schemeClr val="bg1"/>
                  </a:solidFill>
                </a:rPr>
                <a:t>「AClassONE智慧學伴」</a:t>
              </a:r>
              <a:endParaRPr lang="zh-CN" altLang="en-US" sz="1800" dirty="0">
                <a:solidFill>
                  <a:schemeClr val="bg1"/>
                </a:solidFill>
                <a:sym typeface="+mn-lt"/>
              </a:endParaRPr>
            </a:p>
          </p:txBody>
        </p:sp>
      </p:grpSp>
      <p:grpSp>
        <p:nvGrpSpPr>
          <p:cNvPr id="39" name="Group 44"/>
          <p:cNvGrpSpPr/>
          <p:nvPr/>
        </p:nvGrpSpPr>
        <p:grpSpPr>
          <a:xfrm>
            <a:off x="6901887" y="3049710"/>
            <a:ext cx="627228" cy="586856"/>
            <a:chOff x="6964363" y="2108200"/>
            <a:chExt cx="690562" cy="646113"/>
          </a:xfrm>
          <a:solidFill>
            <a:schemeClr val="accent2"/>
          </a:solidFill>
        </p:grpSpPr>
        <p:sp>
          <p:nvSpPr>
            <p:cNvPr id="40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25"/>
          <p:cNvGrpSpPr/>
          <p:nvPr/>
        </p:nvGrpSpPr>
        <p:grpSpPr>
          <a:xfrm>
            <a:off x="6881176" y="3811907"/>
            <a:ext cx="3369731" cy="975808"/>
            <a:chOff x="6524477" y="3701570"/>
            <a:chExt cx="3195793" cy="925439"/>
          </a:xfrm>
        </p:grpSpPr>
        <p:sp>
          <p:nvSpPr>
            <p:cNvPr id="43" name="Freeform 26"/>
            <p:cNvSpPr/>
            <p:nvPr/>
          </p:nvSpPr>
          <p:spPr bwMode="auto">
            <a:xfrm flipH="1">
              <a:off x="6524477" y="3701570"/>
              <a:ext cx="3195793" cy="925439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 Placeholder 6"/>
            <p:cNvSpPr txBox="1"/>
            <p:nvPr/>
          </p:nvSpPr>
          <p:spPr>
            <a:xfrm>
              <a:off x="6574035" y="3720957"/>
              <a:ext cx="2731644" cy="88778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1800" dirty="0" smtClean="0">
                  <a:solidFill>
                    <a:schemeClr val="bg1"/>
                  </a:solidFill>
                </a:rPr>
                <a:t>「翻轉課堂」</a:t>
              </a:r>
              <a:r>
                <a:rPr lang="zh-CN" altLang="en-US" sz="1800" dirty="0" smtClean="0">
                  <a:solidFill>
                    <a:schemeClr val="bg1"/>
                  </a:solidFill>
                </a:rPr>
                <a:t>優化課堂</a:t>
              </a:r>
              <a:endParaRPr lang="zh-CN" altLang="en-US" sz="1800" dirty="0">
                <a:solidFill>
                  <a:schemeClr val="bg1"/>
                </a:solidFill>
                <a:sym typeface="+mn-lt"/>
              </a:endParaRPr>
            </a:p>
          </p:txBody>
        </p:sp>
      </p:grpSp>
      <p:grpSp>
        <p:nvGrpSpPr>
          <p:cNvPr id="45" name="Group 1"/>
          <p:cNvGrpSpPr/>
          <p:nvPr/>
        </p:nvGrpSpPr>
        <p:grpSpPr>
          <a:xfrm rot="16216375">
            <a:off x="6128725" y="3918229"/>
            <a:ext cx="980031" cy="760162"/>
            <a:chOff x="4481513" y="3678059"/>
            <a:chExt cx="1614488" cy="1036638"/>
          </a:xfrm>
          <a:solidFill>
            <a:schemeClr val="accent3"/>
          </a:solidFill>
        </p:grpSpPr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4481513" y="3678059"/>
              <a:ext cx="1614487" cy="3444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4481514" y="4022544"/>
              <a:ext cx="1614487" cy="3444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4481513" y="4367034"/>
              <a:ext cx="1614487" cy="3476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7"/>
          <p:cNvGrpSpPr/>
          <p:nvPr/>
        </p:nvGrpSpPr>
        <p:grpSpPr>
          <a:xfrm>
            <a:off x="5637881" y="3922449"/>
            <a:ext cx="431130" cy="625787"/>
            <a:chOff x="8591550" y="2065338"/>
            <a:chExt cx="474663" cy="688975"/>
          </a:xfrm>
          <a:solidFill>
            <a:schemeClr val="accent3"/>
          </a:solidFill>
        </p:grpSpPr>
        <p:sp>
          <p:nvSpPr>
            <p:cNvPr id="50" name="Freeform 100"/>
            <p:cNvSpPr>
              <a:spLocks noEditPoints="1"/>
            </p:cNvSpPr>
            <p:nvPr/>
          </p:nvSpPr>
          <p:spPr bwMode="auto">
            <a:xfrm>
              <a:off x="8591550" y="2065338"/>
              <a:ext cx="474663" cy="688975"/>
            </a:xfrm>
            <a:custGeom>
              <a:avLst/>
              <a:gdLst>
                <a:gd name="T0" fmla="*/ 2887 w 11063"/>
                <a:gd name="T1" fmla="*/ 9929 h 16058"/>
                <a:gd name="T2" fmla="*/ 2451 w 11063"/>
                <a:gd name="T3" fmla="*/ 9123 h 16058"/>
                <a:gd name="T4" fmla="*/ 1855 w 11063"/>
                <a:gd name="T5" fmla="*/ 8041 h 16058"/>
                <a:gd name="T6" fmla="*/ 1427 w 11063"/>
                <a:gd name="T7" fmla="*/ 7165 h 16058"/>
                <a:gd name="T8" fmla="*/ 1122 w 11063"/>
                <a:gd name="T9" fmla="*/ 6318 h 16058"/>
                <a:gd name="T10" fmla="*/ 1006 w 11063"/>
                <a:gd name="T11" fmla="*/ 5520 h 16058"/>
                <a:gd name="T12" fmla="*/ 1362 w 11063"/>
                <a:gd name="T13" fmla="*/ 3764 h 16058"/>
                <a:gd name="T14" fmla="*/ 2332 w 11063"/>
                <a:gd name="T15" fmla="*/ 2327 h 16058"/>
                <a:gd name="T16" fmla="*/ 3771 w 11063"/>
                <a:gd name="T17" fmla="*/ 1359 h 16058"/>
                <a:gd name="T18" fmla="*/ 5532 w 11063"/>
                <a:gd name="T19" fmla="*/ 1004 h 16058"/>
                <a:gd name="T20" fmla="*/ 7292 w 11063"/>
                <a:gd name="T21" fmla="*/ 1359 h 16058"/>
                <a:gd name="T22" fmla="*/ 8731 w 11063"/>
                <a:gd name="T23" fmla="*/ 2327 h 16058"/>
                <a:gd name="T24" fmla="*/ 9701 w 11063"/>
                <a:gd name="T25" fmla="*/ 3764 h 16058"/>
                <a:gd name="T26" fmla="*/ 10057 w 11063"/>
                <a:gd name="T27" fmla="*/ 5520 h 16058"/>
                <a:gd name="T28" fmla="*/ 9941 w 11063"/>
                <a:gd name="T29" fmla="*/ 6314 h 16058"/>
                <a:gd name="T30" fmla="*/ 9636 w 11063"/>
                <a:gd name="T31" fmla="*/ 7163 h 16058"/>
                <a:gd name="T32" fmla="*/ 9207 w 11063"/>
                <a:gd name="T33" fmla="*/ 8042 h 16058"/>
                <a:gd name="T34" fmla="*/ 8612 w 11063"/>
                <a:gd name="T35" fmla="*/ 9129 h 16058"/>
                <a:gd name="T36" fmla="*/ 8179 w 11063"/>
                <a:gd name="T37" fmla="*/ 9932 h 16058"/>
                <a:gd name="T38" fmla="*/ 5484 w 11063"/>
                <a:gd name="T39" fmla="*/ 15054 h 16058"/>
                <a:gd name="T40" fmla="*/ 5160 w 11063"/>
                <a:gd name="T41" fmla="*/ 15030 h 16058"/>
                <a:gd name="T42" fmla="*/ 4907 w 11063"/>
                <a:gd name="T43" fmla="*/ 14937 h 16058"/>
                <a:gd name="T44" fmla="*/ 4698 w 11063"/>
                <a:gd name="T45" fmla="*/ 14732 h 16058"/>
                <a:gd name="T46" fmla="*/ 6658 w 11063"/>
                <a:gd name="T47" fmla="*/ 14161 h 16058"/>
                <a:gd name="T48" fmla="*/ 6436 w 11063"/>
                <a:gd name="T49" fmla="*/ 14651 h 16058"/>
                <a:gd name="T50" fmla="*/ 6202 w 11063"/>
                <a:gd name="T51" fmla="*/ 14919 h 16058"/>
                <a:gd name="T52" fmla="*/ 5915 w 11063"/>
                <a:gd name="T53" fmla="*/ 15031 h 16058"/>
                <a:gd name="T54" fmla="*/ 5532 w 11063"/>
                <a:gd name="T55" fmla="*/ 15054 h 16058"/>
                <a:gd name="T56" fmla="*/ 3763 w 11063"/>
                <a:gd name="T57" fmla="*/ 12094 h 16058"/>
                <a:gd name="T58" fmla="*/ 3603 w 11063"/>
                <a:gd name="T59" fmla="*/ 11605 h 16058"/>
                <a:gd name="T60" fmla="*/ 7351 w 11063"/>
                <a:gd name="T61" fmla="*/ 11943 h 16058"/>
                <a:gd name="T62" fmla="*/ 4290 w 11063"/>
                <a:gd name="T63" fmla="*/ 13799 h 16058"/>
                <a:gd name="T64" fmla="*/ 4145 w 11063"/>
                <a:gd name="T65" fmla="*/ 13340 h 16058"/>
                <a:gd name="T66" fmla="*/ 7149 w 11063"/>
                <a:gd name="T67" fmla="*/ 12594 h 16058"/>
                <a:gd name="T68" fmla="*/ 7016 w 11063"/>
                <a:gd name="T69" fmla="*/ 13038 h 16058"/>
                <a:gd name="T70" fmla="*/ 6835 w 11063"/>
                <a:gd name="T71" fmla="*/ 13637 h 16058"/>
                <a:gd name="T72" fmla="*/ 3630 w 11063"/>
                <a:gd name="T73" fmla="*/ 335 h 16058"/>
                <a:gd name="T74" fmla="*/ 1812 w 11063"/>
                <a:gd name="T75" fmla="*/ 1434 h 16058"/>
                <a:gd name="T76" fmla="*/ 545 w 11063"/>
                <a:gd name="T77" fmla="*/ 3127 h 16058"/>
                <a:gd name="T78" fmla="*/ 7 w 11063"/>
                <a:gd name="T79" fmla="*/ 5236 h 16058"/>
                <a:gd name="T80" fmla="*/ 234 w 11063"/>
                <a:gd name="T81" fmla="*/ 6861 h 16058"/>
                <a:gd name="T82" fmla="*/ 910 w 11063"/>
                <a:gd name="T83" fmla="*/ 8405 h 16058"/>
                <a:gd name="T84" fmla="*/ 1748 w 11063"/>
                <a:gd name="T85" fmla="*/ 9927 h 16058"/>
                <a:gd name="T86" fmla="*/ 2463 w 11063"/>
                <a:gd name="T87" fmla="*/ 11392 h 16058"/>
                <a:gd name="T88" fmla="*/ 3065 w 11063"/>
                <a:gd name="T89" fmla="*/ 13245 h 16058"/>
                <a:gd name="T90" fmla="*/ 3552 w 11063"/>
                <a:gd name="T91" fmla="*/ 14718 h 16058"/>
                <a:gd name="T92" fmla="*/ 4207 w 11063"/>
                <a:gd name="T93" fmla="*/ 15672 h 16058"/>
                <a:gd name="T94" fmla="*/ 5340 w 11063"/>
                <a:gd name="T95" fmla="*/ 16053 h 16058"/>
                <a:gd name="T96" fmla="*/ 6643 w 11063"/>
                <a:gd name="T97" fmla="*/ 15823 h 16058"/>
                <a:gd name="T98" fmla="*/ 7387 w 11063"/>
                <a:gd name="T99" fmla="*/ 15011 h 16058"/>
                <a:gd name="T100" fmla="*/ 7880 w 11063"/>
                <a:gd name="T101" fmla="*/ 13666 h 16058"/>
                <a:gd name="T102" fmla="*/ 8442 w 11063"/>
                <a:gd name="T103" fmla="*/ 11841 h 16058"/>
                <a:gd name="T104" fmla="*/ 9115 w 11063"/>
                <a:gd name="T105" fmla="*/ 10307 h 16058"/>
                <a:gd name="T106" fmla="*/ 9949 w 11063"/>
                <a:gd name="T107" fmla="*/ 8788 h 16058"/>
                <a:gd name="T108" fmla="*/ 10691 w 11063"/>
                <a:gd name="T109" fmla="*/ 7241 h 16058"/>
                <a:gd name="T110" fmla="*/ 11058 w 11063"/>
                <a:gd name="T111" fmla="*/ 5709 h 16058"/>
                <a:gd name="T112" fmla="*/ 10727 w 11063"/>
                <a:gd name="T113" fmla="*/ 3622 h 16058"/>
                <a:gd name="T114" fmla="*/ 9626 w 11063"/>
                <a:gd name="T115" fmla="*/ 1809 h 16058"/>
                <a:gd name="T116" fmla="*/ 7929 w 11063"/>
                <a:gd name="T117" fmla="*/ 544 h 16058"/>
                <a:gd name="T118" fmla="*/ 5816 w 11063"/>
                <a:gd name="T119" fmla="*/ 7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63" h="16058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101"/>
            <p:cNvSpPr/>
            <p:nvPr/>
          </p:nvSpPr>
          <p:spPr bwMode="auto">
            <a:xfrm>
              <a:off x="8699500" y="2173288"/>
              <a:ext cx="139700" cy="139700"/>
            </a:xfrm>
            <a:custGeom>
              <a:avLst/>
              <a:gdLst>
                <a:gd name="T0" fmla="*/ 2559 w 3269"/>
                <a:gd name="T1" fmla="*/ 35 h 3262"/>
                <a:gd name="T2" fmla="*/ 1981 w 3269"/>
                <a:gd name="T3" fmla="*/ 183 h 3262"/>
                <a:gd name="T4" fmla="*/ 1455 w 3269"/>
                <a:gd name="T5" fmla="*/ 437 h 3262"/>
                <a:gd name="T6" fmla="*/ 990 w 3269"/>
                <a:gd name="T7" fmla="*/ 783 h 3262"/>
                <a:gd name="T8" fmla="*/ 601 w 3269"/>
                <a:gd name="T9" fmla="*/ 1210 h 3262"/>
                <a:gd name="T10" fmla="*/ 298 w 3269"/>
                <a:gd name="T11" fmla="*/ 1706 h 3262"/>
                <a:gd name="T12" fmla="*/ 96 w 3269"/>
                <a:gd name="T13" fmla="*/ 2259 h 3262"/>
                <a:gd name="T14" fmla="*/ 4 w 3269"/>
                <a:gd name="T15" fmla="*/ 2856 h 3262"/>
                <a:gd name="T16" fmla="*/ 3 w 3269"/>
                <a:gd name="T17" fmla="*/ 3049 h 3262"/>
                <a:gd name="T18" fmla="*/ 15 w 3269"/>
                <a:gd name="T19" fmla="*/ 3097 h 3262"/>
                <a:gd name="T20" fmla="*/ 37 w 3269"/>
                <a:gd name="T21" fmla="*/ 3141 h 3262"/>
                <a:gd name="T22" fmla="*/ 66 w 3269"/>
                <a:gd name="T23" fmla="*/ 3180 h 3262"/>
                <a:gd name="T24" fmla="*/ 101 w 3269"/>
                <a:gd name="T25" fmla="*/ 3212 h 3262"/>
                <a:gd name="T26" fmla="*/ 143 w 3269"/>
                <a:gd name="T27" fmla="*/ 3237 h 3262"/>
                <a:gd name="T28" fmla="*/ 189 w 3269"/>
                <a:gd name="T29" fmla="*/ 3254 h 3262"/>
                <a:gd name="T30" fmla="*/ 239 w 3269"/>
                <a:gd name="T31" fmla="*/ 3262 h 3262"/>
                <a:gd name="T32" fmla="*/ 290 w 3269"/>
                <a:gd name="T33" fmla="*/ 3259 h 3262"/>
                <a:gd name="T34" fmla="*/ 338 w 3269"/>
                <a:gd name="T35" fmla="*/ 3247 h 3262"/>
                <a:gd name="T36" fmla="*/ 382 w 3269"/>
                <a:gd name="T37" fmla="*/ 3226 h 3262"/>
                <a:gd name="T38" fmla="*/ 421 w 3269"/>
                <a:gd name="T39" fmla="*/ 3197 h 3262"/>
                <a:gd name="T40" fmla="*/ 453 w 3269"/>
                <a:gd name="T41" fmla="*/ 3161 h 3262"/>
                <a:gd name="T42" fmla="*/ 478 w 3269"/>
                <a:gd name="T43" fmla="*/ 3119 h 3262"/>
                <a:gd name="T44" fmla="*/ 495 w 3269"/>
                <a:gd name="T45" fmla="*/ 3073 h 3262"/>
                <a:gd name="T46" fmla="*/ 503 w 3269"/>
                <a:gd name="T47" fmla="*/ 3024 h 3262"/>
                <a:gd name="T48" fmla="*/ 532 w 3269"/>
                <a:gd name="T49" fmla="*/ 2630 h 3262"/>
                <a:gd name="T50" fmla="*/ 656 w 3269"/>
                <a:gd name="T51" fmla="*/ 2149 h 3262"/>
                <a:gd name="T52" fmla="*/ 867 w 3269"/>
                <a:gd name="T53" fmla="*/ 1711 h 3262"/>
                <a:gd name="T54" fmla="*/ 1157 w 3269"/>
                <a:gd name="T55" fmla="*/ 1325 h 3262"/>
                <a:gd name="T56" fmla="*/ 1514 w 3269"/>
                <a:gd name="T57" fmla="*/ 1001 h 3262"/>
                <a:gd name="T58" fmla="*/ 1928 w 3269"/>
                <a:gd name="T59" fmla="*/ 750 h 3262"/>
                <a:gd name="T60" fmla="*/ 2390 w 3269"/>
                <a:gd name="T61" fmla="*/ 581 h 3262"/>
                <a:gd name="T62" fmla="*/ 2889 w 3269"/>
                <a:gd name="T63" fmla="*/ 505 h 3262"/>
                <a:gd name="T64" fmla="*/ 3056 w 3269"/>
                <a:gd name="T65" fmla="*/ 499 h 3262"/>
                <a:gd name="T66" fmla="*/ 3104 w 3269"/>
                <a:gd name="T67" fmla="*/ 487 h 3262"/>
                <a:gd name="T68" fmla="*/ 3148 w 3269"/>
                <a:gd name="T69" fmla="*/ 466 h 3262"/>
                <a:gd name="T70" fmla="*/ 3186 w 3269"/>
                <a:gd name="T71" fmla="*/ 437 h 3262"/>
                <a:gd name="T72" fmla="*/ 3219 w 3269"/>
                <a:gd name="T73" fmla="*/ 402 h 3262"/>
                <a:gd name="T74" fmla="*/ 3244 w 3269"/>
                <a:gd name="T75" fmla="*/ 359 h 3262"/>
                <a:gd name="T76" fmla="*/ 3261 w 3269"/>
                <a:gd name="T77" fmla="*/ 314 h 3262"/>
                <a:gd name="T78" fmla="*/ 3269 w 3269"/>
                <a:gd name="T79" fmla="*/ 264 h 3262"/>
                <a:gd name="T80" fmla="*/ 3266 w 3269"/>
                <a:gd name="T81" fmla="*/ 213 h 3262"/>
                <a:gd name="T82" fmla="*/ 3254 w 3269"/>
                <a:gd name="T83" fmla="*/ 165 h 3262"/>
                <a:gd name="T84" fmla="*/ 3233 w 3269"/>
                <a:gd name="T85" fmla="*/ 120 h 3262"/>
                <a:gd name="T86" fmla="*/ 3204 w 3269"/>
                <a:gd name="T87" fmla="*/ 82 h 3262"/>
                <a:gd name="T88" fmla="*/ 3168 w 3269"/>
                <a:gd name="T89" fmla="*/ 50 h 3262"/>
                <a:gd name="T90" fmla="*/ 3126 w 3269"/>
                <a:gd name="T91" fmla="*/ 25 h 3262"/>
                <a:gd name="T92" fmla="*/ 3080 w 3269"/>
                <a:gd name="T93" fmla="*/ 8 h 3262"/>
                <a:gd name="T94" fmla="*/ 3031 w 3269"/>
                <a:gd name="T95" fmla="*/ 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69" h="3262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Group 15"/>
          <p:cNvGrpSpPr/>
          <p:nvPr/>
        </p:nvGrpSpPr>
        <p:grpSpPr>
          <a:xfrm rot="16216375">
            <a:off x="5375136" y="5271385"/>
            <a:ext cx="1744206" cy="756671"/>
            <a:chOff x="1608138" y="3187521"/>
            <a:chExt cx="2873375" cy="1031876"/>
          </a:xfrm>
          <a:solidFill>
            <a:schemeClr val="accent4"/>
          </a:solidFill>
        </p:grpSpPr>
        <p:sp>
          <p:nvSpPr>
            <p:cNvPr id="53" name="Freeform 8"/>
            <p:cNvSpPr/>
            <p:nvPr/>
          </p:nvSpPr>
          <p:spPr bwMode="auto">
            <a:xfrm>
              <a:off x="1608138" y="3187521"/>
              <a:ext cx="1490662" cy="1031875"/>
            </a:xfrm>
            <a:custGeom>
              <a:avLst/>
              <a:gdLst>
                <a:gd name="T0" fmla="*/ 793 w 939"/>
                <a:gd name="T1" fmla="*/ 650 h 650"/>
                <a:gd name="T2" fmla="*/ 0 w 939"/>
                <a:gd name="T3" fmla="*/ 326 h 650"/>
                <a:gd name="T4" fmla="*/ 793 w 939"/>
                <a:gd name="T5" fmla="*/ 0 h 650"/>
                <a:gd name="T6" fmla="*/ 939 w 939"/>
                <a:gd name="T7" fmla="*/ 0 h 650"/>
                <a:gd name="T8" fmla="*/ 939 w 939"/>
                <a:gd name="T9" fmla="*/ 650 h 650"/>
                <a:gd name="T10" fmla="*/ 793 w 939"/>
                <a:gd name="T11" fmla="*/ 6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9" h="650">
                  <a:moveTo>
                    <a:pt x="793" y="650"/>
                  </a:moveTo>
                  <a:lnTo>
                    <a:pt x="0" y="326"/>
                  </a:lnTo>
                  <a:lnTo>
                    <a:pt x="793" y="0"/>
                  </a:lnTo>
                  <a:lnTo>
                    <a:pt x="939" y="0"/>
                  </a:lnTo>
                  <a:lnTo>
                    <a:pt x="939" y="650"/>
                  </a:lnTo>
                  <a:lnTo>
                    <a:pt x="793" y="6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9"/>
            <p:cNvSpPr/>
            <p:nvPr/>
          </p:nvSpPr>
          <p:spPr bwMode="auto">
            <a:xfrm>
              <a:off x="2738438" y="3187521"/>
              <a:ext cx="1743075" cy="344488"/>
            </a:xfrm>
            <a:custGeom>
              <a:avLst/>
              <a:gdLst>
                <a:gd name="T0" fmla="*/ 464 w 464"/>
                <a:gd name="T1" fmla="*/ 0 h 91"/>
                <a:gd name="T2" fmla="*/ 41 w 464"/>
                <a:gd name="T3" fmla="*/ 0 h 91"/>
                <a:gd name="T4" fmla="*/ 16 w 464"/>
                <a:gd name="T5" fmla="*/ 14 h 91"/>
                <a:gd name="T6" fmla="*/ 5 w 464"/>
                <a:gd name="T7" fmla="*/ 31 h 91"/>
                <a:gd name="T8" fmla="*/ 5 w 464"/>
                <a:gd name="T9" fmla="*/ 59 h 91"/>
                <a:gd name="T10" fmla="*/ 16 w 464"/>
                <a:gd name="T11" fmla="*/ 77 h 91"/>
                <a:gd name="T12" fmla="*/ 41 w 464"/>
                <a:gd name="T13" fmla="*/ 91 h 91"/>
                <a:gd name="T14" fmla="*/ 464 w 464"/>
                <a:gd name="T15" fmla="*/ 91 h 91"/>
                <a:gd name="T16" fmla="*/ 464 w 464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91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0" y="39"/>
                    <a:pt x="0" y="52"/>
                    <a:pt x="5" y="59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"/>
            <p:cNvSpPr/>
            <p:nvPr/>
          </p:nvSpPr>
          <p:spPr bwMode="auto">
            <a:xfrm>
              <a:off x="2738438" y="3532009"/>
              <a:ext cx="1743075" cy="342900"/>
            </a:xfrm>
            <a:custGeom>
              <a:avLst/>
              <a:gdLst>
                <a:gd name="T0" fmla="*/ 464 w 464"/>
                <a:gd name="T1" fmla="*/ 0 h 91"/>
                <a:gd name="T2" fmla="*/ 41 w 464"/>
                <a:gd name="T3" fmla="*/ 0 h 91"/>
                <a:gd name="T4" fmla="*/ 16 w 464"/>
                <a:gd name="T5" fmla="*/ 14 h 91"/>
                <a:gd name="T6" fmla="*/ 5 w 464"/>
                <a:gd name="T7" fmla="*/ 32 h 91"/>
                <a:gd name="T8" fmla="*/ 5 w 464"/>
                <a:gd name="T9" fmla="*/ 60 h 91"/>
                <a:gd name="T10" fmla="*/ 16 w 464"/>
                <a:gd name="T11" fmla="*/ 77 h 91"/>
                <a:gd name="T12" fmla="*/ 41 w 464"/>
                <a:gd name="T13" fmla="*/ 91 h 91"/>
                <a:gd name="T14" fmla="*/ 464 w 464"/>
                <a:gd name="T15" fmla="*/ 91 h 91"/>
                <a:gd name="T16" fmla="*/ 464 w 464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91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39"/>
                    <a:pt x="0" y="52"/>
                    <a:pt x="5" y="6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2738438" y="3874909"/>
              <a:ext cx="1743075" cy="344488"/>
            </a:xfrm>
            <a:custGeom>
              <a:avLst/>
              <a:gdLst>
                <a:gd name="T0" fmla="*/ 464 w 464"/>
                <a:gd name="T1" fmla="*/ 0 h 91"/>
                <a:gd name="T2" fmla="*/ 41 w 464"/>
                <a:gd name="T3" fmla="*/ 0 h 91"/>
                <a:gd name="T4" fmla="*/ 16 w 464"/>
                <a:gd name="T5" fmla="*/ 14 h 91"/>
                <a:gd name="T6" fmla="*/ 5 w 464"/>
                <a:gd name="T7" fmla="*/ 32 h 91"/>
                <a:gd name="T8" fmla="*/ 5 w 464"/>
                <a:gd name="T9" fmla="*/ 60 h 91"/>
                <a:gd name="T10" fmla="*/ 16 w 464"/>
                <a:gd name="T11" fmla="*/ 77 h 91"/>
                <a:gd name="T12" fmla="*/ 41 w 464"/>
                <a:gd name="T13" fmla="*/ 91 h 91"/>
                <a:gd name="T14" fmla="*/ 464 w 464"/>
                <a:gd name="T15" fmla="*/ 91 h 91"/>
                <a:gd name="T16" fmla="*/ 464 w 464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91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40"/>
                    <a:pt x="0" y="52"/>
                    <a:pt x="5" y="6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1608138" y="3538359"/>
              <a:ext cx="428625" cy="333375"/>
            </a:xfrm>
            <a:custGeom>
              <a:avLst/>
              <a:gdLst>
                <a:gd name="T0" fmla="*/ 114 w 114"/>
                <a:gd name="T1" fmla="*/ 49 h 88"/>
                <a:gd name="T2" fmla="*/ 107 w 114"/>
                <a:gd name="T3" fmla="*/ 0 h 88"/>
                <a:gd name="T4" fmla="*/ 0 w 114"/>
                <a:gd name="T5" fmla="*/ 44 h 88"/>
                <a:gd name="T6" fmla="*/ 109 w 114"/>
                <a:gd name="T7" fmla="*/ 88 h 88"/>
                <a:gd name="T8" fmla="*/ 114 w 114"/>
                <a:gd name="T9" fmla="*/ 4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8">
                  <a:moveTo>
                    <a:pt x="114" y="49"/>
                  </a:moveTo>
                  <a:cubicBezTo>
                    <a:pt x="114" y="32"/>
                    <a:pt x="111" y="15"/>
                    <a:pt x="107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12" y="76"/>
                    <a:pt x="114" y="63"/>
                    <a:pt x="114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33"/>
          <p:cNvGrpSpPr/>
          <p:nvPr/>
        </p:nvGrpSpPr>
        <p:grpSpPr>
          <a:xfrm>
            <a:off x="2531965" y="4775825"/>
            <a:ext cx="3534324" cy="1000060"/>
            <a:chOff x="2399762" y="4628663"/>
            <a:chExt cx="3351890" cy="948439"/>
          </a:xfrm>
          <a:solidFill>
            <a:srgbClr val="E43937"/>
          </a:solidFill>
        </p:grpSpPr>
        <p:sp>
          <p:nvSpPr>
            <p:cNvPr id="59" name="Freeform 26"/>
            <p:cNvSpPr/>
            <p:nvPr/>
          </p:nvSpPr>
          <p:spPr bwMode="auto">
            <a:xfrm>
              <a:off x="2399762" y="4628663"/>
              <a:ext cx="3195793" cy="948439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14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Text Placeholder 6"/>
            <p:cNvSpPr txBox="1"/>
            <p:nvPr/>
          </p:nvSpPr>
          <p:spPr>
            <a:xfrm>
              <a:off x="2883425" y="4758254"/>
              <a:ext cx="2868227" cy="75120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altLang="zh-CN" sz="1800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zh-CN" altLang="zh-CN" sz="1800" dirty="0" smtClean="0">
                  <a:solidFill>
                    <a:schemeClr val="bg1"/>
                  </a:solidFill>
                </a:rPr>
                <a:t>「診斷報告」</a:t>
              </a:r>
              <a:r>
                <a:rPr lang="zh-CN" altLang="en-US" sz="1800" dirty="0" smtClean="0">
                  <a:solidFill>
                    <a:schemeClr val="bg1"/>
                  </a:solidFill>
                </a:rPr>
                <a:t>掌握</a:t>
              </a:r>
              <a:r>
                <a:rPr lang="zh-CN" altLang="zh-CN" sz="1800" dirty="0" smtClean="0">
                  <a:solidFill>
                    <a:schemeClr val="bg1"/>
                  </a:solidFill>
                </a:rPr>
                <a:t>綜合表現</a:t>
              </a:r>
              <a:endParaRPr lang="zh-CN" altLang="en-US" sz="1800" dirty="0" smtClean="0">
                <a:solidFill>
                  <a:schemeClr val="bg1"/>
                </a:solidFill>
                <a:sym typeface="+mn-lt"/>
              </a:endParaRPr>
            </a:p>
          </p:txBody>
        </p:sp>
      </p:grpSp>
      <p:grpSp>
        <p:nvGrpSpPr>
          <p:cNvPr id="61" name="Group 50"/>
          <p:cNvGrpSpPr/>
          <p:nvPr/>
        </p:nvGrpSpPr>
        <p:grpSpPr>
          <a:xfrm>
            <a:off x="6901891" y="5096114"/>
            <a:ext cx="431129" cy="625787"/>
            <a:chOff x="9856788" y="2057400"/>
            <a:chExt cx="474662" cy="688975"/>
          </a:xfrm>
          <a:solidFill>
            <a:schemeClr val="accent4"/>
          </a:solidFill>
        </p:grpSpPr>
        <p:sp>
          <p:nvSpPr>
            <p:cNvPr id="62" name="Freeform 110"/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avLst/>
              <a:gdLst>
                <a:gd name="T0" fmla="*/ 1009 w 11063"/>
                <a:gd name="T1" fmla="*/ 1454 h 16058"/>
                <a:gd name="T2" fmla="*/ 1036 w 11063"/>
                <a:gd name="T3" fmla="*/ 1334 h 16058"/>
                <a:gd name="T4" fmla="*/ 1091 w 11063"/>
                <a:gd name="T5" fmla="*/ 1225 h 16058"/>
                <a:gd name="T6" fmla="*/ 1171 w 11063"/>
                <a:gd name="T7" fmla="*/ 1134 h 16058"/>
                <a:gd name="T8" fmla="*/ 1268 w 11063"/>
                <a:gd name="T9" fmla="*/ 1065 h 16058"/>
                <a:gd name="T10" fmla="*/ 1383 w 11063"/>
                <a:gd name="T11" fmla="*/ 1020 h 16058"/>
                <a:gd name="T12" fmla="*/ 1509 w 11063"/>
                <a:gd name="T13" fmla="*/ 1004 h 16058"/>
                <a:gd name="T14" fmla="*/ 9655 w 11063"/>
                <a:gd name="T15" fmla="*/ 1014 h 16058"/>
                <a:gd name="T16" fmla="*/ 9772 w 11063"/>
                <a:gd name="T17" fmla="*/ 1053 h 16058"/>
                <a:gd name="T18" fmla="*/ 9874 w 11063"/>
                <a:gd name="T19" fmla="*/ 1118 h 16058"/>
                <a:gd name="T20" fmla="*/ 9957 w 11063"/>
                <a:gd name="T21" fmla="*/ 1205 h 16058"/>
                <a:gd name="T22" fmla="*/ 10018 w 11063"/>
                <a:gd name="T23" fmla="*/ 1310 h 16058"/>
                <a:gd name="T24" fmla="*/ 10051 w 11063"/>
                <a:gd name="T25" fmla="*/ 1429 h 16058"/>
                <a:gd name="T26" fmla="*/ 10057 w 11063"/>
                <a:gd name="T27" fmla="*/ 13044 h 16058"/>
                <a:gd name="T28" fmla="*/ 10057 w 11063"/>
                <a:gd name="T29" fmla="*/ 14553 h 16058"/>
                <a:gd name="T30" fmla="*/ 10041 w 11063"/>
                <a:gd name="T31" fmla="*/ 14677 h 16058"/>
                <a:gd name="T32" fmla="*/ 9996 w 11063"/>
                <a:gd name="T33" fmla="*/ 14791 h 16058"/>
                <a:gd name="T34" fmla="*/ 9927 w 11063"/>
                <a:gd name="T35" fmla="*/ 14890 h 16058"/>
                <a:gd name="T36" fmla="*/ 9835 w 11063"/>
                <a:gd name="T37" fmla="*/ 14968 h 16058"/>
                <a:gd name="T38" fmla="*/ 9727 w 11063"/>
                <a:gd name="T39" fmla="*/ 15023 h 16058"/>
                <a:gd name="T40" fmla="*/ 9606 w 11063"/>
                <a:gd name="T41" fmla="*/ 15051 h 16058"/>
                <a:gd name="T42" fmla="*/ 1457 w 11063"/>
                <a:gd name="T43" fmla="*/ 15051 h 16058"/>
                <a:gd name="T44" fmla="*/ 1336 w 11063"/>
                <a:gd name="T45" fmla="*/ 15024 h 16058"/>
                <a:gd name="T46" fmla="*/ 1227 w 11063"/>
                <a:gd name="T47" fmla="*/ 14969 h 16058"/>
                <a:gd name="T48" fmla="*/ 1136 w 11063"/>
                <a:gd name="T49" fmla="*/ 14890 h 16058"/>
                <a:gd name="T50" fmla="*/ 1066 w 11063"/>
                <a:gd name="T51" fmla="*/ 14791 h 16058"/>
                <a:gd name="T52" fmla="*/ 1022 w 11063"/>
                <a:gd name="T53" fmla="*/ 14678 h 16058"/>
                <a:gd name="T54" fmla="*/ 1006 w 11063"/>
                <a:gd name="T55" fmla="*/ 14553 h 16058"/>
                <a:gd name="T56" fmla="*/ 1509 w 11063"/>
                <a:gd name="T57" fmla="*/ 1 h 16058"/>
                <a:gd name="T58" fmla="*/ 1131 w 11063"/>
                <a:gd name="T59" fmla="*/ 48 h 16058"/>
                <a:gd name="T60" fmla="*/ 789 w 11063"/>
                <a:gd name="T61" fmla="*/ 183 h 16058"/>
                <a:gd name="T62" fmla="*/ 494 w 11063"/>
                <a:gd name="T63" fmla="*/ 391 h 16058"/>
                <a:gd name="T64" fmla="*/ 257 w 11063"/>
                <a:gd name="T65" fmla="*/ 664 h 16058"/>
                <a:gd name="T66" fmla="*/ 92 w 11063"/>
                <a:gd name="T67" fmla="*/ 989 h 16058"/>
                <a:gd name="T68" fmla="*/ 8 w 11063"/>
                <a:gd name="T69" fmla="*/ 1352 h 16058"/>
                <a:gd name="T70" fmla="*/ 8 w 11063"/>
                <a:gd name="T71" fmla="*/ 14706 h 16058"/>
                <a:gd name="T72" fmla="*/ 92 w 11063"/>
                <a:gd name="T73" fmla="*/ 15070 h 16058"/>
                <a:gd name="T74" fmla="*/ 257 w 11063"/>
                <a:gd name="T75" fmla="*/ 15395 h 16058"/>
                <a:gd name="T76" fmla="*/ 494 w 11063"/>
                <a:gd name="T77" fmla="*/ 15667 h 16058"/>
                <a:gd name="T78" fmla="*/ 789 w 11063"/>
                <a:gd name="T79" fmla="*/ 15876 h 16058"/>
                <a:gd name="T80" fmla="*/ 1131 w 11063"/>
                <a:gd name="T81" fmla="*/ 16011 h 16058"/>
                <a:gd name="T82" fmla="*/ 1509 w 11063"/>
                <a:gd name="T83" fmla="*/ 16058 h 16058"/>
                <a:gd name="T84" fmla="*/ 9858 w 11063"/>
                <a:gd name="T85" fmla="*/ 16027 h 16058"/>
                <a:gd name="T86" fmla="*/ 10208 w 11063"/>
                <a:gd name="T87" fmla="*/ 15909 h 16058"/>
                <a:gd name="T88" fmla="*/ 10514 w 11063"/>
                <a:gd name="T89" fmla="*/ 15714 h 16058"/>
                <a:gd name="T90" fmla="*/ 10763 w 11063"/>
                <a:gd name="T91" fmla="*/ 15453 h 16058"/>
                <a:gd name="T92" fmla="*/ 10944 w 11063"/>
                <a:gd name="T93" fmla="*/ 15138 h 16058"/>
                <a:gd name="T94" fmla="*/ 11046 w 11063"/>
                <a:gd name="T95" fmla="*/ 14781 h 16058"/>
                <a:gd name="T96" fmla="*/ 11061 w 11063"/>
                <a:gd name="T97" fmla="*/ 1428 h 16058"/>
                <a:gd name="T98" fmla="*/ 10996 w 11063"/>
                <a:gd name="T99" fmla="*/ 1058 h 16058"/>
                <a:gd name="T100" fmla="*/ 10845 w 11063"/>
                <a:gd name="T101" fmla="*/ 725 h 16058"/>
                <a:gd name="T102" fmla="*/ 10620 w 11063"/>
                <a:gd name="T103" fmla="*/ 441 h 16058"/>
                <a:gd name="T104" fmla="*/ 10337 w 11063"/>
                <a:gd name="T105" fmla="*/ 218 h 16058"/>
                <a:gd name="T106" fmla="*/ 10003 w 11063"/>
                <a:gd name="T107" fmla="*/ 67 h 16058"/>
                <a:gd name="T108" fmla="*/ 9632 w 11063"/>
                <a:gd name="T109" fmla="*/ 2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3" h="16058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111"/>
            <p:cNvSpPr/>
            <p:nvPr/>
          </p:nvSpPr>
          <p:spPr bwMode="auto">
            <a:xfrm>
              <a:off x="10050463" y="2122488"/>
              <a:ext cx="87312" cy="20638"/>
            </a:xfrm>
            <a:custGeom>
              <a:avLst/>
              <a:gdLst>
                <a:gd name="T0" fmla="*/ 2010 w 2011"/>
                <a:gd name="T1" fmla="*/ 276 h 502"/>
                <a:gd name="T2" fmla="*/ 2003 w 2011"/>
                <a:gd name="T3" fmla="*/ 314 h 502"/>
                <a:gd name="T4" fmla="*/ 1991 w 2011"/>
                <a:gd name="T5" fmla="*/ 349 h 502"/>
                <a:gd name="T6" fmla="*/ 1975 w 2011"/>
                <a:gd name="T7" fmla="*/ 382 h 502"/>
                <a:gd name="T8" fmla="*/ 1954 w 2011"/>
                <a:gd name="T9" fmla="*/ 411 h 502"/>
                <a:gd name="T10" fmla="*/ 1929 w 2011"/>
                <a:gd name="T11" fmla="*/ 437 h 502"/>
                <a:gd name="T12" fmla="*/ 1900 w 2011"/>
                <a:gd name="T13" fmla="*/ 459 h 502"/>
                <a:gd name="T14" fmla="*/ 1868 w 2011"/>
                <a:gd name="T15" fmla="*/ 477 h 502"/>
                <a:gd name="T16" fmla="*/ 1834 w 2011"/>
                <a:gd name="T17" fmla="*/ 491 h 502"/>
                <a:gd name="T18" fmla="*/ 1798 w 2011"/>
                <a:gd name="T19" fmla="*/ 499 h 502"/>
                <a:gd name="T20" fmla="*/ 1760 w 2011"/>
                <a:gd name="T21" fmla="*/ 502 h 502"/>
                <a:gd name="T22" fmla="*/ 225 w 2011"/>
                <a:gd name="T23" fmla="*/ 501 h 502"/>
                <a:gd name="T24" fmla="*/ 188 w 2011"/>
                <a:gd name="T25" fmla="*/ 494 h 502"/>
                <a:gd name="T26" fmla="*/ 153 w 2011"/>
                <a:gd name="T27" fmla="*/ 482 h 502"/>
                <a:gd name="T28" fmla="*/ 120 w 2011"/>
                <a:gd name="T29" fmla="*/ 466 h 502"/>
                <a:gd name="T30" fmla="*/ 91 w 2011"/>
                <a:gd name="T31" fmla="*/ 445 h 502"/>
                <a:gd name="T32" fmla="*/ 65 w 2011"/>
                <a:gd name="T33" fmla="*/ 420 h 502"/>
                <a:gd name="T34" fmla="*/ 43 w 2011"/>
                <a:gd name="T35" fmla="*/ 392 h 502"/>
                <a:gd name="T36" fmla="*/ 25 w 2011"/>
                <a:gd name="T37" fmla="*/ 360 h 502"/>
                <a:gd name="T38" fmla="*/ 11 w 2011"/>
                <a:gd name="T39" fmla="*/ 326 h 502"/>
                <a:gd name="T40" fmla="*/ 3 w 2011"/>
                <a:gd name="T41" fmla="*/ 289 h 502"/>
                <a:gd name="T42" fmla="*/ 0 w 2011"/>
                <a:gd name="T43" fmla="*/ 251 h 502"/>
                <a:gd name="T44" fmla="*/ 3 w 2011"/>
                <a:gd name="T45" fmla="*/ 213 h 502"/>
                <a:gd name="T46" fmla="*/ 11 w 2011"/>
                <a:gd name="T47" fmla="*/ 177 h 502"/>
                <a:gd name="T48" fmla="*/ 25 w 2011"/>
                <a:gd name="T49" fmla="*/ 143 h 502"/>
                <a:gd name="T50" fmla="*/ 43 w 2011"/>
                <a:gd name="T51" fmla="*/ 111 h 502"/>
                <a:gd name="T52" fmla="*/ 65 w 2011"/>
                <a:gd name="T53" fmla="*/ 83 h 502"/>
                <a:gd name="T54" fmla="*/ 91 w 2011"/>
                <a:gd name="T55" fmla="*/ 58 h 502"/>
                <a:gd name="T56" fmla="*/ 120 w 2011"/>
                <a:gd name="T57" fmla="*/ 37 h 502"/>
                <a:gd name="T58" fmla="*/ 153 w 2011"/>
                <a:gd name="T59" fmla="*/ 21 h 502"/>
                <a:gd name="T60" fmla="*/ 188 w 2011"/>
                <a:gd name="T61" fmla="*/ 8 h 502"/>
                <a:gd name="T62" fmla="*/ 225 w 2011"/>
                <a:gd name="T63" fmla="*/ 1 h 502"/>
                <a:gd name="T64" fmla="*/ 1760 w 2011"/>
                <a:gd name="T65" fmla="*/ 0 h 502"/>
                <a:gd name="T66" fmla="*/ 1798 w 2011"/>
                <a:gd name="T67" fmla="*/ 3 h 502"/>
                <a:gd name="T68" fmla="*/ 1834 w 2011"/>
                <a:gd name="T69" fmla="*/ 11 h 502"/>
                <a:gd name="T70" fmla="*/ 1868 w 2011"/>
                <a:gd name="T71" fmla="*/ 26 h 502"/>
                <a:gd name="T72" fmla="*/ 1900 w 2011"/>
                <a:gd name="T73" fmla="*/ 44 h 502"/>
                <a:gd name="T74" fmla="*/ 1929 w 2011"/>
                <a:gd name="T75" fmla="*/ 66 h 502"/>
                <a:gd name="T76" fmla="*/ 1954 w 2011"/>
                <a:gd name="T77" fmla="*/ 92 h 502"/>
                <a:gd name="T78" fmla="*/ 1975 w 2011"/>
                <a:gd name="T79" fmla="*/ 121 h 502"/>
                <a:gd name="T80" fmla="*/ 1991 w 2011"/>
                <a:gd name="T81" fmla="*/ 154 h 502"/>
                <a:gd name="T82" fmla="*/ 2003 w 2011"/>
                <a:gd name="T83" fmla="*/ 189 h 502"/>
                <a:gd name="T84" fmla="*/ 2010 w 2011"/>
                <a:gd name="T85" fmla="*/ 22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502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112"/>
            <p:cNvSpPr/>
            <p:nvPr/>
          </p:nvSpPr>
          <p:spPr bwMode="auto">
            <a:xfrm>
              <a:off x="10072688" y="2660650"/>
              <a:ext cx="42862" cy="20638"/>
            </a:xfrm>
            <a:custGeom>
              <a:avLst/>
              <a:gdLst>
                <a:gd name="T0" fmla="*/ 1004 w 1005"/>
                <a:gd name="T1" fmla="*/ 277 h 503"/>
                <a:gd name="T2" fmla="*/ 997 w 1005"/>
                <a:gd name="T3" fmla="*/ 314 h 503"/>
                <a:gd name="T4" fmla="*/ 985 w 1005"/>
                <a:gd name="T5" fmla="*/ 349 h 503"/>
                <a:gd name="T6" fmla="*/ 969 w 1005"/>
                <a:gd name="T7" fmla="*/ 381 h 503"/>
                <a:gd name="T8" fmla="*/ 948 w 1005"/>
                <a:gd name="T9" fmla="*/ 411 h 503"/>
                <a:gd name="T10" fmla="*/ 923 w 1005"/>
                <a:gd name="T11" fmla="*/ 437 h 503"/>
                <a:gd name="T12" fmla="*/ 894 w 1005"/>
                <a:gd name="T13" fmla="*/ 459 h 503"/>
                <a:gd name="T14" fmla="*/ 863 w 1005"/>
                <a:gd name="T15" fmla="*/ 477 h 503"/>
                <a:gd name="T16" fmla="*/ 828 w 1005"/>
                <a:gd name="T17" fmla="*/ 491 h 503"/>
                <a:gd name="T18" fmla="*/ 792 w 1005"/>
                <a:gd name="T19" fmla="*/ 500 h 503"/>
                <a:gd name="T20" fmla="*/ 754 w 1005"/>
                <a:gd name="T21" fmla="*/ 503 h 503"/>
                <a:gd name="T22" fmla="*/ 225 w 1005"/>
                <a:gd name="T23" fmla="*/ 501 h 503"/>
                <a:gd name="T24" fmla="*/ 188 w 1005"/>
                <a:gd name="T25" fmla="*/ 495 h 503"/>
                <a:gd name="T26" fmla="*/ 153 w 1005"/>
                <a:gd name="T27" fmla="*/ 482 h 503"/>
                <a:gd name="T28" fmla="*/ 120 w 1005"/>
                <a:gd name="T29" fmla="*/ 465 h 503"/>
                <a:gd name="T30" fmla="*/ 91 w 1005"/>
                <a:gd name="T31" fmla="*/ 444 h 503"/>
                <a:gd name="T32" fmla="*/ 65 w 1005"/>
                <a:gd name="T33" fmla="*/ 420 h 503"/>
                <a:gd name="T34" fmla="*/ 43 w 1005"/>
                <a:gd name="T35" fmla="*/ 391 h 503"/>
                <a:gd name="T36" fmla="*/ 25 w 1005"/>
                <a:gd name="T37" fmla="*/ 360 h 503"/>
                <a:gd name="T38" fmla="*/ 11 w 1005"/>
                <a:gd name="T39" fmla="*/ 326 h 503"/>
                <a:gd name="T40" fmla="*/ 3 w 1005"/>
                <a:gd name="T41" fmla="*/ 290 h 503"/>
                <a:gd name="T42" fmla="*/ 0 w 1005"/>
                <a:gd name="T43" fmla="*/ 252 h 503"/>
                <a:gd name="T44" fmla="*/ 3 w 1005"/>
                <a:gd name="T45" fmla="*/ 214 h 503"/>
                <a:gd name="T46" fmla="*/ 11 w 1005"/>
                <a:gd name="T47" fmla="*/ 176 h 503"/>
                <a:gd name="T48" fmla="*/ 25 w 1005"/>
                <a:gd name="T49" fmla="*/ 142 h 503"/>
                <a:gd name="T50" fmla="*/ 43 w 1005"/>
                <a:gd name="T51" fmla="*/ 111 h 503"/>
                <a:gd name="T52" fmla="*/ 65 w 1005"/>
                <a:gd name="T53" fmla="*/ 82 h 503"/>
                <a:gd name="T54" fmla="*/ 91 w 1005"/>
                <a:gd name="T55" fmla="*/ 58 h 503"/>
                <a:gd name="T56" fmla="*/ 120 w 1005"/>
                <a:gd name="T57" fmla="*/ 37 h 503"/>
                <a:gd name="T58" fmla="*/ 153 w 1005"/>
                <a:gd name="T59" fmla="*/ 20 h 503"/>
                <a:gd name="T60" fmla="*/ 188 w 1005"/>
                <a:gd name="T61" fmla="*/ 8 h 503"/>
                <a:gd name="T62" fmla="*/ 225 w 1005"/>
                <a:gd name="T63" fmla="*/ 2 h 503"/>
                <a:gd name="T64" fmla="*/ 754 w 1005"/>
                <a:gd name="T65" fmla="*/ 0 h 503"/>
                <a:gd name="T66" fmla="*/ 792 w 1005"/>
                <a:gd name="T67" fmla="*/ 3 h 503"/>
                <a:gd name="T68" fmla="*/ 828 w 1005"/>
                <a:gd name="T69" fmla="*/ 12 h 503"/>
                <a:gd name="T70" fmla="*/ 863 w 1005"/>
                <a:gd name="T71" fmla="*/ 25 h 503"/>
                <a:gd name="T72" fmla="*/ 894 w 1005"/>
                <a:gd name="T73" fmla="*/ 43 h 503"/>
                <a:gd name="T74" fmla="*/ 923 w 1005"/>
                <a:gd name="T75" fmla="*/ 65 h 503"/>
                <a:gd name="T76" fmla="*/ 948 w 1005"/>
                <a:gd name="T77" fmla="*/ 92 h 503"/>
                <a:gd name="T78" fmla="*/ 969 w 1005"/>
                <a:gd name="T79" fmla="*/ 121 h 503"/>
                <a:gd name="T80" fmla="*/ 985 w 1005"/>
                <a:gd name="T81" fmla="*/ 153 h 503"/>
                <a:gd name="T82" fmla="*/ 997 w 1005"/>
                <a:gd name="T83" fmla="*/ 188 h 503"/>
                <a:gd name="T84" fmla="*/ 1004 w 1005"/>
                <a:gd name="T85" fmla="*/ 2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503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65" name="图片 6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649" y="1162895"/>
            <a:ext cx="3025063" cy="1872208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777" y="2522663"/>
            <a:ext cx="2685398" cy="1792162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21563" y="4763442"/>
            <a:ext cx="2827512" cy="1887004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6700" y="3454575"/>
            <a:ext cx="3002533" cy="1688925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81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2396706" y="4677072"/>
            <a:ext cx="7433094" cy="1066205"/>
          </a:xfrm>
          <a:prstGeom prst="roundRect">
            <a:avLst>
              <a:gd name="adj" fmla="val 23381"/>
            </a:avLst>
          </a:prstGeom>
          <a:solidFill>
            <a:srgbClr val="000711">
              <a:alpha val="56000"/>
            </a:srgbClr>
          </a:solidFill>
        </p:spPr>
        <p:txBody>
          <a:bodyPr wrap="square" anchor="ctr">
            <a:spAutoFit/>
          </a:bodyPr>
          <a:lstStyle/>
          <a:p>
            <a:r>
              <a:rPr lang="zh-CN" altLang="en-US" sz="5400" b="1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碩果：智慧引領成長</a:t>
            </a:r>
            <a:endParaRPr lang="en-US" altLang="zh-CN" sz="5400" b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1" name="图片 50" descr="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73" y="2460625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 descr="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60" y="2460625"/>
            <a:ext cx="3413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52" descr="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48" y="2460625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图片 53" descr="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2158" y="2466350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54" descr="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4345" y="2466350"/>
            <a:ext cx="3413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 descr="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6533" y="2466350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101109" y="1534507"/>
            <a:ext cx="3718882" cy="37127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645797" y="1534507"/>
            <a:ext cx="3712786" cy="371278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83723" y="1649412"/>
            <a:ext cx="3446952" cy="2173697"/>
            <a:chOff x="4383723" y="1649412"/>
            <a:chExt cx="3446952" cy="2173697"/>
          </a:xfrm>
        </p:grpSpPr>
        <p:grpSp>
          <p:nvGrpSpPr>
            <p:cNvPr id="12" name="组合 11"/>
            <p:cNvGrpSpPr/>
            <p:nvPr/>
          </p:nvGrpSpPr>
          <p:grpSpPr>
            <a:xfrm>
              <a:off x="4383723" y="1649412"/>
              <a:ext cx="1558925" cy="2127251"/>
              <a:chOff x="4424363" y="1649412"/>
              <a:chExt cx="1558925" cy="2127251"/>
            </a:xfrm>
          </p:grpSpPr>
          <p:sp>
            <p:nvSpPr>
              <p:cNvPr id="13" name="Freeform 22"/>
              <p:cNvSpPr>
                <a:spLocks/>
              </p:cNvSpPr>
              <p:nvPr/>
            </p:nvSpPr>
            <p:spPr bwMode="auto">
              <a:xfrm>
                <a:off x="5191125" y="1671638"/>
                <a:ext cx="23812" cy="2070100"/>
              </a:xfrm>
              <a:custGeom>
                <a:avLst/>
                <a:gdLst>
                  <a:gd name="T0" fmla="*/ 1 w 2"/>
                  <a:gd name="T1" fmla="*/ 179 h 179"/>
                  <a:gd name="T2" fmla="*/ 0 w 2"/>
                  <a:gd name="T3" fmla="*/ 178 h 179"/>
                  <a:gd name="T4" fmla="*/ 0 w 2"/>
                  <a:gd name="T5" fmla="*/ 1 h 179"/>
                  <a:gd name="T6" fmla="*/ 1 w 2"/>
                  <a:gd name="T7" fmla="*/ 0 h 179"/>
                  <a:gd name="T8" fmla="*/ 2 w 2"/>
                  <a:gd name="T9" fmla="*/ 1 h 179"/>
                  <a:gd name="T10" fmla="*/ 2 w 2"/>
                  <a:gd name="T11" fmla="*/ 178 h 179"/>
                  <a:gd name="T12" fmla="*/ 1 w 2"/>
                  <a:gd name="T13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79">
                    <a:moveTo>
                      <a:pt x="1" y="179"/>
                    </a:moveTo>
                    <a:cubicBezTo>
                      <a:pt x="0" y="179"/>
                      <a:pt x="0" y="179"/>
                      <a:pt x="0" y="17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78"/>
                      <a:pt x="2" y="178"/>
                      <a:pt x="2" y="178"/>
                    </a:cubicBezTo>
                    <a:cubicBezTo>
                      <a:pt x="2" y="179"/>
                      <a:pt x="1" y="179"/>
                      <a:pt x="1" y="17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>
                <a:off x="4679950" y="1925638"/>
                <a:ext cx="1209675" cy="1203325"/>
              </a:xfrm>
              <a:custGeom>
                <a:avLst/>
                <a:gdLst>
                  <a:gd name="T0" fmla="*/ 103 w 104"/>
                  <a:gd name="T1" fmla="*/ 104 h 104"/>
                  <a:gd name="T2" fmla="*/ 102 w 104"/>
                  <a:gd name="T3" fmla="*/ 103 h 104"/>
                  <a:gd name="T4" fmla="*/ 1 w 104"/>
                  <a:gd name="T5" fmla="*/ 2 h 104"/>
                  <a:gd name="T6" fmla="*/ 1 w 104"/>
                  <a:gd name="T7" fmla="*/ 1 h 104"/>
                  <a:gd name="T8" fmla="*/ 2 w 104"/>
                  <a:gd name="T9" fmla="*/ 1 h 104"/>
                  <a:gd name="T10" fmla="*/ 104 w 104"/>
                  <a:gd name="T11" fmla="*/ 102 h 104"/>
                  <a:gd name="T12" fmla="*/ 104 w 104"/>
                  <a:gd name="T13" fmla="*/ 103 h 104"/>
                  <a:gd name="T14" fmla="*/ 103 w 104"/>
                  <a:gd name="T1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4">
                    <a:moveTo>
                      <a:pt x="103" y="104"/>
                    </a:moveTo>
                    <a:cubicBezTo>
                      <a:pt x="103" y="104"/>
                      <a:pt x="102" y="104"/>
                      <a:pt x="102" y="10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104" y="102"/>
                      <a:pt x="104" y="102"/>
                      <a:pt x="104" y="102"/>
                    </a:cubicBezTo>
                    <a:cubicBezTo>
                      <a:pt x="104" y="102"/>
                      <a:pt x="104" y="103"/>
                      <a:pt x="104" y="103"/>
                    </a:cubicBezTo>
                    <a:cubicBezTo>
                      <a:pt x="103" y="104"/>
                      <a:pt x="103" y="104"/>
                      <a:pt x="103" y="10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24"/>
              <p:cNvSpPr>
                <a:spLocks/>
              </p:cNvSpPr>
              <p:nvPr/>
            </p:nvSpPr>
            <p:spPr bwMode="auto">
              <a:xfrm>
                <a:off x="5191125" y="3106738"/>
                <a:ext cx="698500" cy="635000"/>
              </a:xfrm>
              <a:custGeom>
                <a:avLst/>
                <a:gdLst>
                  <a:gd name="T0" fmla="*/ 1 w 60"/>
                  <a:gd name="T1" fmla="*/ 55 h 55"/>
                  <a:gd name="T2" fmla="*/ 0 w 60"/>
                  <a:gd name="T3" fmla="*/ 55 h 55"/>
                  <a:gd name="T4" fmla="*/ 0 w 60"/>
                  <a:gd name="T5" fmla="*/ 54 h 55"/>
                  <a:gd name="T6" fmla="*/ 58 w 60"/>
                  <a:gd name="T7" fmla="*/ 0 h 55"/>
                  <a:gd name="T8" fmla="*/ 60 w 60"/>
                  <a:gd name="T9" fmla="*/ 0 h 55"/>
                  <a:gd name="T10" fmla="*/ 60 w 60"/>
                  <a:gd name="T11" fmla="*/ 1 h 55"/>
                  <a:gd name="T12" fmla="*/ 1 w 60"/>
                  <a:gd name="T13" fmla="*/ 55 h 55"/>
                  <a:gd name="T14" fmla="*/ 1 w 60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5">
                    <a:moveTo>
                      <a:pt x="1" y="55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4"/>
                      <a:pt x="0" y="54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9" y="0"/>
                      <a:pt x="59" y="0"/>
                      <a:pt x="60" y="0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25"/>
              <p:cNvSpPr>
                <a:spLocks/>
              </p:cNvSpPr>
              <p:nvPr/>
            </p:nvSpPr>
            <p:spPr bwMode="auto">
              <a:xfrm>
                <a:off x="5191125" y="1671638"/>
                <a:ext cx="698500" cy="1457325"/>
              </a:xfrm>
              <a:custGeom>
                <a:avLst/>
                <a:gdLst>
                  <a:gd name="T0" fmla="*/ 59 w 60"/>
                  <a:gd name="T1" fmla="*/ 126 h 126"/>
                  <a:gd name="T2" fmla="*/ 58 w 60"/>
                  <a:gd name="T3" fmla="*/ 125 h 126"/>
                  <a:gd name="T4" fmla="*/ 0 w 60"/>
                  <a:gd name="T5" fmla="*/ 2 h 126"/>
                  <a:gd name="T6" fmla="*/ 0 w 60"/>
                  <a:gd name="T7" fmla="*/ 1 h 126"/>
                  <a:gd name="T8" fmla="*/ 1 w 60"/>
                  <a:gd name="T9" fmla="*/ 1 h 126"/>
                  <a:gd name="T10" fmla="*/ 60 w 60"/>
                  <a:gd name="T11" fmla="*/ 124 h 126"/>
                  <a:gd name="T12" fmla="*/ 59 w 60"/>
                  <a:gd name="T13" fmla="*/ 126 h 126"/>
                  <a:gd name="T14" fmla="*/ 59 w 60"/>
                  <a:gd name="T1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26">
                    <a:moveTo>
                      <a:pt x="59" y="126"/>
                    </a:moveTo>
                    <a:cubicBezTo>
                      <a:pt x="59" y="126"/>
                      <a:pt x="58" y="126"/>
                      <a:pt x="58" y="12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60" y="124"/>
                      <a:pt x="60" y="124"/>
                      <a:pt x="60" y="124"/>
                    </a:cubicBezTo>
                    <a:cubicBezTo>
                      <a:pt x="60" y="125"/>
                      <a:pt x="60" y="125"/>
                      <a:pt x="59" y="126"/>
                    </a:cubicBezTo>
                    <a:cubicBezTo>
                      <a:pt x="59" y="126"/>
                      <a:pt x="59" y="126"/>
                      <a:pt x="59" y="1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26"/>
              <p:cNvSpPr>
                <a:spLocks/>
              </p:cNvSpPr>
              <p:nvPr/>
            </p:nvSpPr>
            <p:spPr bwMode="auto">
              <a:xfrm>
                <a:off x="5191125" y="1925638"/>
                <a:ext cx="523875" cy="1816100"/>
              </a:xfrm>
              <a:custGeom>
                <a:avLst/>
                <a:gdLst>
                  <a:gd name="T0" fmla="*/ 1 w 45"/>
                  <a:gd name="T1" fmla="*/ 157 h 157"/>
                  <a:gd name="T2" fmla="*/ 0 w 45"/>
                  <a:gd name="T3" fmla="*/ 157 h 157"/>
                  <a:gd name="T4" fmla="*/ 0 w 45"/>
                  <a:gd name="T5" fmla="*/ 156 h 157"/>
                  <a:gd name="T6" fmla="*/ 43 w 45"/>
                  <a:gd name="T7" fmla="*/ 1 h 157"/>
                  <a:gd name="T8" fmla="*/ 44 w 45"/>
                  <a:gd name="T9" fmla="*/ 0 h 157"/>
                  <a:gd name="T10" fmla="*/ 45 w 45"/>
                  <a:gd name="T11" fmla="*/ 1 h 157"/>
                  <a:gd name="T12" fmla="*/ 2 w 45"/>
                  <a:gd name="T13" fmla="*/ 157 h 157"/>
                  <a:gd name="T14" fmla="*/ 1 w 45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7">
                    <a:moveTo>
                      <a:pt x="1" y="157"/>
                    </a:moveTo>
                    <a:cubicBezTo>
                      <a:pt x="1" y="157"/>
                      <a:pt x="0" y="157"/>
                      <a:pt x="0" y="157"/>
                    </a:cubicBezTo>
                    <a:cubicBezTo>
                      <a:pt x="0" y="157"/>
                      <a:pt x="0" y="157"/>
                      <a:pt x="0" y="156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0"/>
                      <a:pt x="44" y="0"/>
                      <a:pt x="44" y="0"/>
                    </a:cubicBezTo>
                    <a:cubicBezTo>
                      <a:pt x="45" y="0"/>
                      <a:pt x="45" y="1"/>
                      <a:pt x="45" y="1"/>
                    </a:cubicBezTo>
                    <a:cubicBezTo>
                      <a:pt x="2" y="157"/>
                      <a:pt x="2" y="157"/>
                      <a:pt x="2" y="157"/>
                    </a:cubicBezTo>
                    <a:cubicBezTo>
                      <a:pt x="1" y="157"/>
                      <a:pt x="1" y="157"/>
                      <a:pt x="1" y="15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27"/>
              <p:cNvSpPr>
                <a:spLocks noEditPoints="1"/>
              </p:cNvSpPr>
              <p:nvPr/>
            </p:nvSpPr>
            <p:spPr bwMode="auto">
              <a:xfrm>
                <a:off x="4424363" y="1649412"/>
                <a:ext cx="1558925" cy="2127251"/>
              </a:xfrm>
              <a:custGeom>
                <a:avLst/>
                <a:gdLst>
                  <a:gd name="T0" fmla="*/ 67 w 134"/>
                  <a:gd name="T1" fmla="*/ 184 h 184"/>
                  <a:gd name="T2" fmla="*/ 36 w 134"/>
                  <a:gd name="T3" fmla="*/ 175 h 184"/>
                  <a:gd name="T4" fmla="*/ 16 w 134"/>
                  <a:gd name="T5" fmla="*/ 153 h 184"/>
                  <a:gd name="T6" fmla="*/ 4 w 134"/>
                  <a:gd name="T7" fmla="*/ 124 h 184"/>
                  <a:gd name="T8" fmla="*/ 0 w 134"/>
                  <a:gd name="T9" fmla="*/ 91 h 184"/>
                  <a:gd name="T10" fmla="*/ 4 w 134"/>
                  <a:gd name="T11" fmla="*/ 58 h 184"/>
                  <a:gd name="T12" fmla="*/ 16 w 134"/>
                  <a:gd name="T13" fmla="*/ 29 h 184"/>
                  <a:gd name="T14" fmla="*/ 37 w 134"/>
                  <a:gd name="T15" fmla="*/ 8 h 184"/>
                  <a:gd name="T16" fmla="*/ 67 w 134"/>
                  <a:gd name="T17" fmla="*/ 0 h 184"/>
                  <a:gd name="T18" fmla="*/ 96 w 134"/>
                  <a:gd name="T19" fmla="*/ 8 h 184"/>
                  <a:gd name="T20" fmla="*/ 117 w 134"/>
                  <a:gd name="T21" fmla="*/ 29 h 184"/>
                  <a:gd name="T22" fmla="*/ 130 w 134"/>
                  <a:gd name="T23" fmla="*/ 58 h 184"/>
                  <a:gd name="T24" fmla="*/ 134 w 134"/>
                  <a:gd name="T25" fmla="*/ 91 h 184"/>
                  <a:gd name="T26" fmla="*/ 130 w 134"/>
                  <a:gd name="T27" fmla="*/ 124 h 184"/>
                  <a:gd name="T28" fmla="*/ 118 w 134"/>
                  <a:gd name="T29" fmla="*/ 153 h 184"/>
                  <a:gd name="T30" fmla="*/ 97 w 134"/>
                  <a:gd name="T31" fmla="*/ 175 h 184"/>
                  <a:gd name="T32" fmla="*/ 67 w 134"/>
                  <a:gd name="T33" fmla="*/ 184 h 184"/>
                  <a:gd name="T34" fmla="*/ 67 w 134"/>
                  <a:gd name="T35" fmla="*/ 7 h 184"/>
                  <a:gd name="T36" fmla="*/ 41 w 134"/>
                  <a:gd name="T37" fmla="*/ 14 h 184"/>
                  <a:gd name="T38" fmla="*/ 22 w 134"/>
                  <a:gd name="T39" fmla="*/ 33 h 184"/>
                  <a:gd name="T40" fmla="*/ 11 w 134"/>
                  <a:gd name="T41" fmla="*/ 60 h 184"/>
                  <a:gd name="T42" fmla="*/ 7 w 134"/>
                  <a:gd name="T43" fmla="*/ 91 h 184"/>
                  <a:gd name="T44" fmla="*/ 11 w 134"/>
                  <a:gd name="T45" fmla="*/ 122 h 184"/>
                  <a:gd name="T46" fmla="*/ 22 w 134"/>
                  <a:gd name="T47" fmla="*/ 150 h 184"/>
                  <a:gd name="T48" fmla="*/ 41 w 134"/>
                  <a:gd name="T49" fmla="*/ 169 h 184"/>
                  <a:gd name="T50" fmla="*/ 67 w 134"/>
                  <a:gd name="T51" fmla="*/ 177 h 184"/>
                  <a:gd name="T52" fmla="*/ 93 w 134"/>
                  <a:gd name="T53" fmla="*/ 169 h 184"/>
                  <a:gd name="T54" fmla="*/ 111 w 134"/>
                  <a:gd name="T55" fmla="*/ 150 h 184"/>
                  <a:gd name="T56" fmla="*/ 123 w 134"/>
                  <a:gd name="T57" fmla="*/ 122 h 184"/>
                  <a:gd name="T58" fmla="*/ 126 w 134"/>
                  <a:gd name="T59" fmla="*/ 91 h 184"/>
                  <a:gd name="T60" fmla="*/ 123 w 134"/>
                  <a:gd name="T61" fmla="*/ 60 h 184"/>
                  <a:gd name="T62" fmla="*/ 111 w 134"/>
                  <a:gd name="T63" fmla="*/ 33 h 184"/>
                  <a:gd name="T64" fmla="*/ 92 w 134"/>
                  <a:gd name="T65" fmla="*/ 14 h 184"/>
                  <a:gd name="T66" fmla="*/ 67 w 134"/>
                  <a:gd name="T67" fmla="*/ 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4" h="184">
                    <a:moveTo>
                      <a:pt x="67" y="184"/>
                    </a:moveTo>
                    <a:cubicBezTo>
                      <a:pt x="55" y="184"/>
                      <a:pt x="45" y="181"/>
                      <a:pt x="36" y="175"/>
                    </a:cubicBezTo>
                    <a:cubicBezTo>
                      <a:pt x="28" y="170"/>
                      <a:pt x="21" y="162"/>
                      <a:pt x="16" y="153"/>
                    </a:cubicBezTo>
                    <a:cubicBezTo>
                      <a:pt x="10" y="145"/>
                      <a:pt x="6" y="135"/>
                      <a:pt x="4" y="124"/>
                    </a:cubicBezTo>
                    <a:cubicBezTo>
                      <a:pt x="1" y="113"/>
                      <a:pt x="0" y="102"/>
                      <a:pt x="0" y="91"/>
                    </a:cubicBezTo>
                    <a:cubicBezTo>
                      <a:pt x="0" y="80"/>
                      <a:pt x="1" y="69"/>
                      <a:pt x="4" y="58"/>
                    </a:cubicBezTo>
                    <a:cubicBezTo>
                      <a:pt x="6" y="48"/>
                      <a:pt x="10" y="38"/>
                      <a:pt x="16" y="29"/>
                    </a:cubicBezTo>
                    <a:cubicBezTo>
                      <a:pt x="21" y="20"/>
                      <a:pt x="29" y="13"/>
                      <a:pt x="37" y="8"/>
                    </a:cubicBezTo>
                    <a:cubicBezTo>
                      <a:pt x="45" y="2"/>
                      <a:pt x="55" y="0"/>
                      <a:pt x="67" y="0"/>
                    </a:cubicBezTo>
                    <a:cubicBezTo>
                      <a:pt x="78" y="0"/>
                      <a:pt x="88" y="2"/>
                      <a:pt x="96" y="8"/>
                    </a:cubicBezTo>
                    <a:cubicBezTo>
                      <a:pt x="105" y="13"/>
                      <a:pt x="112" y="20"/>
                      <a:pt x="117" y="29"/>
                    </a:cubicBezTo>
                    <a:cubicBezTo>
                      <a:pt x="123" y="38"/>
                      <a:pt x="127" y="48"/>
                      <a:pt x="130" y="58"/>
                    </a:cubicBezTo>
                    <a:cubicBezTo>
                      <a:pt x="132" y="69"/>
                      <a:pt x="134" y="80"/>
                      <a:pt x="134" y="91"/>
                    </a:cubicBezTo>
                    <a:cubicBezTo>
                      <a:pt x="134" y="102"/>
                      <a:pt x="132" y="113"/>
                      <a:pt x="130" y="124"/>
                    </a:cubicBezTo>
                    <a:cubicBezTo>
                      <a:pt x="127" y="135"/>
                      <a:pt x="123" y="145"/>
                      <a:pt x="118" y="153"/>
                    </a:cubicBezTo>
                    <a:cubicBezTo>
                      <a:pt x="112" y="162"/>
                      <a:pt x="105" y="170"/>
                      <a:pt x="97" y="175"/>
                    </a:cubicBezTo>
                    <a:cubicBezTo>
                      <a:pt x="88" y="181"/>
                      <a:pt x="78" y="184"/>
                      <a:pt x="67" y="184"/>
                    </a:cubicBezTo>
                    <a:close/>
                    <a:moveTo>
                      <a:pt x="67" y="7"/>
                    </a:moveTo>
                    <a:cubicBezTo>
                      <a:pt x="57" y="7"/>
                      <a:pt x="48" y="9"/>
                      <a:pt x="41" y="14"/>
                    </a:cubicBezTo>
                    <a:cubicBezTo>
                      <a:pt x="33" y="19"/>
                      <a:pt x="27" y="25"/>
                      <a:pt x="22" y="33"/>
                    </a:cubicBezTo>
                    <a:cubicBezTo>
                      <a:pt x="17" y="41"/>
                      <a:pt x="13" y="50"/>
                      <a:pt x="11" y="60"/>
                    </a:cubicBezTo>
                    <a:cubicBezTo>
                      <a:pt x="8" y="70"/>
                      <a:pt x="7" y="81"/>
                      <a:pt x="7" y="91"/>
                    </a:cubicBezTo>
                    <a:cubicBezTo>
                      <a:pt x="7" y="101"/>
                      <a:pt x="8" y="112"/>
                      <a:pt x="11" y="122"/>
                    </a:cubicBezTo>
                    <a:cubicBezTo>
                      <a:pt x="13" y="132"/>
                      <a:pt x="17" y="141"/>
                      <a:pt x="22" y="150"/>
                    </a:cubicBezTo>
                    <a:cubicBezTo>
                      <a:pt x="27" y="158"/>
                      <a:pt x="33" y="164"/>
                      <a:pt x="41" y="169"/>
                    </a:cubicBezTo>
                    <a:cubicBezTo>
                      <a:pt x="48" y="174"/>
                      <a:pt x="57" y="177"/>
                      <a:pt x="67" y="177"/>
                    </a:cubicBezTo>
                    <a:cubicBezTo>
                      <a:pt x="76" y="177"/>
                      <a:pt x="85" y="174"/>
                      <a:pt x="93" y="169"/>
                    </a:cubicBezTo>
                    <a:cubicBezTo>
                      <a:pt x="100" y="164"/>
                      <a:pt x="106" y="158"/>
                      <a:pt x="111" y="150"/>
                    </a:cubicBezTo>
                    <a:cubicBezTo>
                      <a:pt x="116" y="141"/>
                      <a:pt x="120" y="132"/>
                      <a:pt x="123" y="122"/>
                    </a:cubicBezTo>
                    <a:cubicBezTo>
                      <a:pt x="125" y="112"/>
                      <a:pt x="126" y="101"/>
                      <a:pt x="126" y="91"/>
                    </a:cubicBezTo>
                    <a:cubicBezTo>
                      <a:pt x="126" y="81"/>
                      <a:pt x="125" y="70"/>
                      <a:pt x="123" y="60"/>
                    </a:cubicBezTo>
                    <a:cubicBezTo>
                      <a:pt x="120" y="50"/>
                      <a:pt x="116" y="41"/>
                      <a:pt x="111" y="33"/>
                    </a:cubicBezTo>
                    <a:cubicBezTo>
                      <a:pt x="106" y="25"/>
                      <a:pt x="100" y="19"/>
                      <a:pt x="92" y="14"/>
                    </a:cubicBezTo>
                    <a:cubicBezTo>
                      <a:pt x="85" y="9"/>
                      <a:pt x="77" y="7"/>
                      <a:pt x="67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Oval 28"/>
              <p:cNvSpPr>
                <a:spLocks noChangeArrowheads="1"/>
              </p:cNvSpPr>
              <p:nvPr/>
            </p:nvSpPr>
            <p:spPr bwMode="auto">
              <a:xfrm>
                <a:off x="5145088" y="2389188"/>
                <a:ext cx="115887" cy="1031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Oval 29"/>
              <p:cNvSpPr>
                <a:spLocks noChangeArrowheads="1"/>
              </p:cNvSpPr>
              <p:nvPr/>
            </p:nvSpPr>
            <p:spPr bwMode="auto">
              <a:xfrm>
                <a:off x="5505450" y="2389188"/>
                <a:ext cx="115887" cy="115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Oval 30"/>
              <p:cNvSpPr>
                <a:spLocks noChangeArrowheads="1"/>
              </p:cNvSpPr>
              <p:nvPr/>
            </p:nvSpPr>
            <p:spPr bwMode="auto">
              <a:xfrm>
                <a:off x="5424488" y="2667000"/>
                <a:ext cx="115887" cy="115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Oval 31"/>
              <p:cNvSpPr>
                <a:spLocks noChangeArrowheads="1"/>
              </p:cNvSpPr>
              <p:nvPr/>
            </p:nvSpPr>
            <p:spPr bwMode="auto">
              <a:xfrm>
                <a:off x="4876800" y="3198813"/>
                <a:ext cx="117475" cy="115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Oval 32"/>
              <p:cNvSpPr>
                <a:spLocks noChangeArrowheads="1"/>
              </p:cNvSpPr>
              <p:nvPr/>
            </p:nvSpPr>
            <p:spPr bwMode="auto">
              <a:xfrm>
                <a:off x="5481638" y="3371850"/>
                <a:ext cx="117475" cy="1047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Oval 33"/>
              <p:cNvSpPr>
                <a:spLocks noChangeArrowheads="1"/>
              </p:cNvSpPr>
              <p:nvPr/>
            </p:nvSpPr>
            <p:spPr bwMode="auto">
              <a:xfrm>
                <a:off x="4819650" y="2076450"/>
                <a:ext cx="115887" cy="1047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254869" y="1742667"/>
              <a:ext cx="1575806" cy="2080442"/>
              <a:chOff x="6538913" y="3395663"/>
              <a:chExt cx="525463" cy="693737"/>
            </a:xfrm>
          </p:grpSpPr>
          <p:sp>
            <p:nvSpPr>
              <p:cNvPr id="40" name="Freeform 82"/>
              <p:cNvSpPr>
                <a:spLocks/>
              </p:cNvSpPr>
              <p:nvPr/>
            </p:nvSpPr>
            <p:spPr bwMode="auto">
              <a:xfrm>
                <a:off x="6550025" y="3598863"/>
                <a:ext cx="203200" cy="322262"/>
              </a:xfrm>
              <a:custGeom>
                <a:avLst/>
                <a:gdLst>
                  <a:gd name="T0" fmla="*/ 1 w 53"/>
                  <a:gd name="T1" fmla="*/ 85 h 85"/>
                  <a:gd name="T2" fmla="*/ 1 w 53"/>
                  <a:gd name="T3" fmla="*/ 85 h 85"/>
                  <a:gd name="T4" fmla="*/ 1 w 53"/>
                  <a:gd name="T5" fmla="*/ 84 h 85"/>
                  <a:gd name="T6" fmla="*/ 51 w 53"/>
                  <a:gd name="T7" fmla="*/ 0 h 85"/>
                  <a:gd name="T8" fmla="*/ 52 w 53"/>
                  <a:gd name="T9" fmla="*/ 0 h 85"/>
                  <a:gd name="T10" fmla="*/ 53 w 53"/>
                  <a:gd name="T11" fmla="*/ 1 h 85"/>
                  <a:gd name="T12" fmla="*/ 2 w 53"/>
                  <a:gd name="T13" fmla="*/ 85 h 85"/>
                  <a:gd name="T14" fmla="*/ 1 w 53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85">
                    <a:moveTo>
                      <a:pt x="1" y="85"/>
                    </a:moveTo>
                    <a:cubicBezTo>
                      <a:pt x="1" y="85"/>
                      <a:pt x="1" y="85"/>
                      <a:pt x="1" y="85"/>
                    </a:cubicBezTo>
                    <a:cubicBezTo>
                      <a:pt x="0" y="85"/>
                      <a:pt x="0" y="84"/>
                      <a:pt x="1" y="8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2" y="0"/>
                      <a:pt x="52" y="0"/>
                    </a:cubicBezTo>
                    <a:cubicBezTo>
                      <a:pt x="53" y="0"/>
                      <a:pt x="53" y="1"/>
                      <a:pt x="53" y="1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5"/>
                      <a:pt x="2" y="85"/>
                      <a:pt x="1" y="8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83"/>
              <p:cNvSpPr>
                <a:spLocks/>
              </p:cNvSpPr>
              <p:nvPr/>
            </p:nvSpPr>
            <p:spPr bwMode="auto">
              <a:xfrm>
                <a:off x="6619875" y="3408363"/>
                <a:ext cx="133350" cy="196850"/>
              </a:xfrm>
              <a:custGeom>
                <a:avLst/>
                <a:gdLst>
                  <a:gd name="T0" fmla="*/ 34 w 35"/>
                  <a:gd name="T1" fmla="*/ 52 h 52"/>
                  <a:gd name="T2" fmla="*/ 33 w 35"/>
                  <a:gd name="T3" fmla="*/ 51 h 52"/>
                  <a:gd name="T4" fmla="*/ 0 w 35"/>
                  <a:gd name="T5" fmla="*/ 1 h 52"/>
                  <a:gd name="T6" fmla="*/ 1 w 35"/>
                  <a:gd name="T7" fmla="*/ 0 h 52"/>
                  <a:gd name="T8" fmla="*/ 2 w 35"/>
                  <a:gd name="T9" fmla="*/ 0 h 52"/>
                  <a:gd name="T10" fmla="*/ 35 w 35"/>
                  <a:gd name="T11" fmla="*/ 50 h 52"/>
                  <a:gd name="T12" fmla="*/ 34 w 35"/>
                  <a:gd name="T13" fmla="*/ 52 h 52"/>
                  <a:gd name="T14" fmla="*/ 34 w 35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52">
                    <a:moveTo>
                      <a:pt x="34" y="52"/>
                    </a:moveTo>
                    <a:cubicBezTo>
                      <a:pt x="33" y="52"/>
                      <a:pt x="33" y="52"/>
                      <a:pt x="33" y="5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1"/>
                      <a:pt x="35" y="51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84"/>
              <p:cNvSpPr>
                <a:spLocks/>
              </p:cNvSpPr>
              <p:nvPr/>
            </p:nvSpPr>
            <p:spPr bwMode="auto">
              <a:xfrm>
                <a:off x="6619875" y="3408363"/>
                <a:ext cx="7938" cy="403225"/>
              </a:xfrm>
              <a:custGeom>
                <a:avLst/>
                <a:gdLst>
                  <a:gd name="T0" fmla="*/ 1 w 2"/>
                  <a:gd name="T1" fmla="*/ 106 h 106"/>
                  <a:gd name="T2" fmla="*/ 0 w 2"/>
                  <a:gd name="T3" fmla="*/ 105 h 106"/>
                  <a:gd name="T4" fmla="*/ 0 w 2"/>
                  <a:gd name="T5" fmla="*/ 1 h 106"/>
                  <a:gd name="T6" fmla="*/ 1 w 2"/>
                  <a:gd name="T7" fmla="*/ 0 h 106"/>
                  <a:gd name="T8" fmla="*/ 2 w 2"/>
                  <a:gd name="T9" fmla="*/ 1 h 106"/>
                  <a:gd name="T10" fmla="*/ 2 w 2"/>
                  <a:gd name="T11" fmla="*/ 105 h 106"/>
                  <a:gd name="T12" fmla="*/ 1 w 2"/>
                  <a:gd name="T1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06">
                    <a:moveTo>
                      <a:pt x="1" y="106"/>
                    </a:moveTo>
                    <a:cubicBezTo>
                      <a:pt x="1" y="106"/>
                      <a:pt x="0" y="105"/>
                      <a:pt x="0" y="10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6"/>
                      <a:pt x="1" y="10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85"/>
              <p:cNvSpPr>
                <a:spLocks/>
              </p:cNvSpPr>
              <p:nvPr/>
            </p:nvSpPr>
            <p:spPr bwMode="auto">
              <a:xfrm>
                <a:off x="6619875" y="3408363"/>
                <a:ext cx="379413" cy="120650"/>
              </a:xfrm>
              <a:custGeom>
                <a:avLst/>
                <a:gdLst>
                  <a:gd name="T0" fmla="*/ 98 w 99"/>
                  <a:gd name="T1" fmla="*/ 32 h 32"/>
                  <a:gd name="T2" fmla="*/ 97 w 99"/>
                  <a:gd name="T3" fmla="*/ 32 h 32"/>
                  <a:gd name="T4" fmla="*/ 1 w 99"/>
                  <a:gd name="T5" fmla="*/ 2 h 32"/>
                  <a:gd name="T6" fmla="*/ 0 w 99"/>
                  <a:gd name="T7" fmla="*/ 1 h 32"/>
                  <a:gd name="T8" fmla="*/ 2 w 99"/>
                  <a:gd name="T9" fmla="*/ 0 h 32"/>
                  <a:gd name="T10" fmla="*/ 98 w 99"/>
                  <a:gd name="T11" fmla="*/ 30 h 32"/>
                  <a:gd name="T12" fmla="*/ 98 w 99"/>
                  <a:gd name="T13" fmla="*/ 32 h 32"/>
                  <a:gd name="T14" fmla="*/ 98 w 99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32">
                    <a:moveTo>
                      <a:pt x="98" y="32"/>
                    </a:moveTo>
                    <a:cubicBezTo>
                      <a:pt x="97" y="32"/>
                      <a:pt x="97" y="32"/>
                      <a:pt x="97" y="3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9" y="31"/>
                      <a:pt x="98" y="32"/>
                    </a:cubicBezTo>
                    <a:cubicBezTo>
                      <a:pt x="98" y="32"/>
                      <a:pt x="98" y="32"/>
                      <a:pt x="98" y="3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86"/>
              <p:cNvSpPr>
                <a:spLocks/>
              </p:cNvSpPr>
              <p:nvPr/>
            </p:nvSpPr>
            <p:spPr bwMode="auto">
              <a:xfrm>
                <a:off x="6746875" y="3598863"/>
                <a:ext cx="252413" cy="392112"/>
              </a:xfrm>
              <a:custGeom>
                <a:avLst/>
                <a:gdLst>
                  <a:gd name="T0" fmla="*/ 65 w 66"/>
                  <a:gd name="T1" fmla="*/ 103 h 103"/>
                  <a:gd name="T2" fmla="*/ 64 w 66"/>
                  <a:gd name="T3" fmla="*/ 102 h 103"/>
                  <a:gd name="T4" fmla="*/ 0 w 66"/>
                  <a:gd name="T5" fmla="*/ 1 h 103"/>
                  <a:gd name="T6" fmla="*/ 0 w 66"/>
                  <a:gd name="T7" fmla="*/ 0 h 103"/>
                  <a:gd name="T8" fmla="*/ 2 w 66"/>
                  <a:gd name="T9" fmla="*/ 0 h 103"/>
                  <a:gd name="T10" fmla="*/ 65 w 66"/>
                  <a:gd name="T11" fmla="*/ 101 h 103"/>
                  <a:gd name="T12" fmla="*/ 65 w 66"/>
                  <a:gd name="T13" fmla="*/ 102 h 103"/>
                  <a:gd name="T14" fmla="*/ 65 w 66"/>
                  <a:gd name="T15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3">
                    <a:moveTo>
                      <a:pt x="65" y="103"/>
                    </a:moveTo>
                    <a:cubicBezTo>
                      <a:pt x="64" y="103"/>
                      <a:pt x="64" y="102"/>
                      <a:pt x="64" y="10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6" y="102"/>
                      <a:pt x="65" y="102"/>
                      <a:pt x="65" y="102"/>
                    </a:cubicBezTo>
                    <a:cubicBezTo>
                      <a:pt x="65" y="103"/>
                      <a:pt x="65" y="103"/>
                      <a:pt x="65" y="10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87"/>
              <p:cNvSpPr>
                <a:spLocks/>
              </p:cNvSpPr>
              <p:nvPr/>
            </p:nvSpPr>
            <p:spPr bwMode="auto">
              <a:xfrm>
                <a:off x="6619875" y="3803650"/>
                <a:ext cx="379413" cy="187325"/>
              </a:xfrm>
              <a:custGeom>
                <a:avLst/>
                <a:gdLst>
                  <a:gd name="T0" fmla="*/ 98 w 99"/>
                  <a:gd name="T1" fmla="*/ 49 h 49"/>
                  <a:gd name="T2" fmla="*/ 97 w 99"/>
                  <a:gd name="T3" fmla="*/ 48 h 49"/>
                  <a:gd name="T4" fmla="*/ 1 w 99"/>
                  <a:gd name="T5" fmla="*/ 1 h 49"/>
                  <a:gd name="T6" fmla="*/ 0 w 99"/>
                  <a:gd name="T7" fmla="*/ 0 h 49"/>
                  <a:gd name="T8" fmla="*/ 2 w 99"/>
                  <a:gd name="T9" fmla="*/ 0 h 49"/>
                  <a:gd name="T10" fmla="*/ 98 w 99"/>
                  <a:gd name="T11" fmla="*/ 47 h 49"/>
                  <a:gd name="T12" fmla="*/ 98 w 99"/>
                  <a:gd name="T13" fmla="*/ 48 h 49"/>
                  <a:gd name="T14" fmla="*/ 98 w 9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49">
                    <a:moveTo>
                      <a:pt x="98" y="49"/>
                    </a:moveTo>
                    <a:cubicBezTo>
                      <a:pt x="97" y="49"/>
                      <a:pt x="97" y="49"/>
                      <a:pt x="97" y="48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98" y="47"/>
                      <a:pt x="98" y="47"/>
                      <a:pt x="98" y="47"/>
                    </a:cubicBezTo>
                    <a:cubicBezTo>
                      <a:pt x="98" y="47"/>
                      <a:pt x="99" y="48"/>
                      <a:pt x="98" y="48"/>
                    </a:cubicBezTo>
                    <a:cubicBezTo>
                      <a:pt x="98" y="48"/>
                      <a:pt x="98" y="49"/>
                      <a:pt x="98" y="4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88"/>
              <p:cNvSpPr>
                <a:spLocks/>
              </p:cNvSpPr>
              <p:nvPr/>
            </p:nvSpPr>
            <p:spPr bwMode="auto">
              <a:xfrm>
                <a:off x="6550025" y="3914775"/>
                <a:ext cx="449263" cy="76200"/>
              </a:xfrm>
              <a:custGeom>
                <a:avLst/>
                <a:gdLst>
                  <a:gd name="T0" fmla="*/ 116 w 117"/>
                  <a:gd name="T1" fmla="*/ 20 h 20"/>
                  <a:gd name="T2" fmla="*/ 115 w 117"/>
                  <a:gd name="T3" fmla="*/ 20 h 20"/>
                  <a:gd name="T4" fmla="*/ 1 w 117"/>
                  <a:gd name="T5" fmla="*/ 2 h 20"/>
                  <a:gd name="T6" fmla="*/ 0 w 117"/>
                  <a:gd name="T7" fmla="*/ 1 h 20"/>
                  <a:gd name="T8" fmla="*/ 2 w 117"/>
                  <a:gd name="T9" fmla="*/ 0 h 20"/>
                  <a:gd name="T10" fmla="*/ 116 w 117"/>
                  <a:gd name="T11" fmla="*/ 18 h 20"/>
                  <a:gd name="T12" fmla="*/ 116 w 117"/>
                  <a:gd name="T13" fmla="*/ 19 h 20"/>
                  <a:gd name="T14" fmla="*/ 116 w 117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" h="20">
                    <a:moveTo>
                      <a:pt x="116" y="20"/>
                    </a:moveTo>
                    <a:cubicBezTo>
                      <a:pt x="115" y="20"/>
                      <a:pt x="115" y="20"/>
                      <a:pt x="115" y="2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16" y="18"/>
                      <a:pt x="116" y="18"/>
                      <a:pt x="116" y="18"/>
                    </a:cubicBezTo>
                    <a:cubicBezTo>
                      <a:pt x="116" y="18"/>
                      <a:pt x="117" y="18"/>
                      <a:pt x="116" y="19"/>
                    </a:cubicBezTo>
                    <a:cubicBezTo>
                      <a:pt x="116" y="19"/>
                      <a:pt x="116" y="20"/>
                      <a:pt x="116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89"/>
              <p:cNvSpPr>
                <a:spLocks/>
              </p:cNvSpPr>
              <p:nvPr/>
            </p:nvSpPr>
            <p:spPr bwMode="auto">
              <a:xfrm>
                <a:off x="6550025" y="3408363"/>
                <a:ext cx="77788" cy="512762"/>
              </a:xfrm>
              <a:custGeom>
                <a:avLst/>
                <a:gdLst>
                  <a:gd name="T0" fmla="*/ 1 w 20"/>
                  <a:gd name="T1" fmla="*/ 135 h 135"/>
                  <a:gd name="T2" fmla="*/ 1 w 20"/>
                  <a:gd name="T3" fmla="*/ 135 h 135"/>
                  <a:gd name="T4" fmla="*/ 0 w 20"/>
                  <a:gd name="T5" fmla="*/ 134 h 135"/>
                  <a:gd name="T6" fmla="*/ 18 w 20"/>
                  <a:gd name="T7" fmla="*/ 1 h 135"/>
                  <a:gd name="T8" fmla="*/ 19 w 20"/>
                  <a:gd name="T9" fmla="*/ 0 h 135"/>
                  <a:gd name="T10" fmla="*/ 20 w 20"/>
                  <a:gd name="T11" fmla="*/ 1 h 135"/>
                  <a:gd name="T12" fmla="*/ 2 w 20"/>
                  <a:gd name="T13" fmla="*/ 134 h 135"/>
                  <a:gd name="T14" fmla="*/ 1 w 20"/>
                  <a:gd name="T1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35">
                    <a:moveTo>
                      <a:pt x="1" y="135"/>
                    </a:move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5"/>
                      <a:pt x="0" y="135"/>
                      <a:pt x="0" y="134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0" y="1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2" y="135"/>
                      <a:pt x="2" y="135"/>
                      <a:pt x="1" y="13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90"/>
              <p:cNvSpPr>
                <a:spLocks/>
              </p:cNvSpPr>
              <p:nvPr/>
            </p:nvSpPr>
            <p:spPr bwMode="auto">
              <a:xfrm>
                <a:off x="6538913" y="3395663"/>
                <a:ext cx="525463" cy="693737"/>
              </a:xfrm>
              <a:custGeom>
                <a:avLst/>
                <a:gdLst>
                  <a:gd name="T0" fmla="*/ 66 w 137"/>
                  <a:gd name="T1" fmla="*/ 182 h 182"/>
                  <a:gd name="T2" fmla="*/ 31 w 137"/>
                  <a:gd name="T3" fmla="*/ 172 h 182"/>
                  <a:gd name="T4" fmla="*/ 1 w 137"/>
                  <a:gd name="T5" fmla="*/ 139 h 182"/>
                  <a:gd name="T6" fmla="*/ 3 w 137"/>
                  <a:gd name="T7" fmla="*/ 134 h 182"/>
                  <a:gd name="T8" fmla="*/ 8 w 137"/>
                  <a:gd name="T9" fmla="*/ 135 h 182"/>
                  <a:gd name="T10" fmla="*/ 35 w 137"/>
                  <a:gd name="T11" fmla="*/ 166 h 182"/>
                  <a:gd name="T12" fmla="*/ 66 w 137"/>
                  <a:gd name="T13" fmla="*/ 175 h 182"/>
                  <a:gd name="T14" fmla="*/ 91 w 137"/>
                  <a:gd name="T15" fmla="*/ 170 h 182"/>
                  <a:gd name="T16" fmla="*/ 111 w 137"/>
                  <a:gd name="T17" fmla="*/ 158 h 182"/>
                  <a:gd name="T18" fmla="*/ 124 w 137"/>
                  <a:gd name="T19" fmla="*/ 138 h 182"/>
                  <a:gd name="T20" fmla="*/ 129 w 137"/>
                  <a:gd name="T21" fmla="*/ 114 h 182"/>
                  <a:gd name="T22" fmla="*/ 125 w 137"/>
                  <a:gd name="T23" fmla="*/ 92 h 182"/>
                  <a:gd name="T24" fmla="*/ 112 w 137"/>
                  <a:gd name="T25" fmla="*/ 73 h 182"/>
                  <a:gd name="T26" fmla="*/ 93 w 137"/>
                  <a:gd name="T27" fmla="*/ 60 h 182"/>
                  <a:gd name="T28" fmla="*/ 69 w 137"/>
                  <a:gd name="T29" fmla="*/ 56 h 182"/>
                  <a:gd name="T30" fmla="*/ 56 w 137"/>
                  <a:gd name="T31" fmla="*/ 57 h 182"/>
                  <a:gd name="T32" fmla="*/ 52 w 137"/>
                  <a:gd name="T33" fmla="*/ 57 h 182"/>
                  <a:gd name="T34" fmla="*/ 51 w 137"/>
                  <a:gd name="T35" fmla="*/ 54 h 182"/>
                  <a:gd name="T36" fmla="*/ 51 w 137"/>
                  <a:gd name="T37" fmla="*/ 34 h 182"/>
                  <a:gd name="T38" fmla="*/ 55 w 137"/>
                  <a:gd name="T39" fmla="*/ 31 h 182"/>
                  <a:gd name="T40" fmla="*/ 115 w 137"/>
                  <a:gd name="T41" fmla="*/ 31 h 182"/>
                  <a:gd name="T42" fmla="*/ 115 w 137"/>
                  <a:gd name="T43" fmla="*/ 8 h 182"/>
                  <a:gd name="T44" fmla="*/ 22 w 137"/>
                  <a:gd name="T45" fmla="*/ 8 h 182"/>
                  <a:gd name="T46" fmla="*/ 19 w 137"/>
                  <a:gd name="T47" fmla="*/ 4 h 182"/>
                  <a:gd name="T48" fmla="*/ 22 w 137"/>
                  <a:gd name="T49" fmla="*/ 0 h 182"/>
                  <a:gd name="T50" fmla="*/ 119 w 137"/>
                  <a:gd name="T51" fmla="*/ 0 h 182"/>
                  <a:gd name="T52" fmla="*/ 122 w 137"/>
                  <a:gd name="T53" fmla="*/ 4 h 182"/>
                  <a:gd name="T54" fmla="*/ 122 w 137"/>
                  <a:gd name="T55" fmla="*/ 34 h 182"/>
                  <a:gd name="T56" fmla="*/ 119 w 137"/>
                  <a:gd name="T57" fmla="*/ 38 h 182"/>
                  <a:gd name="T58" fmla="*/ 58 w 137"/>
                  <a:gd name="T59" fmla="*/ 38 h 182"/>
                  <a:gd name="T60" fmla="*/ 58 w 137"/>
                  <a:gd name="T61" fmla="*/ 49 h 182"/>
                  <a:gd name="T62" fmla="*/ 69 w 137"/>
                  <a:gd name="T63" fmla="*/ 48 h 182"/>
                  <a:gd name="T64" fmla="*/ 96 w 137"/>
                  <a:gd name="T65" fmla="*/ 54 h 182"/>
                  <a:gd name="T66" fmla="*/ 117 w 137"/>
                  <a:gd name="T67" fmla="*/ 68 h 182"/>
                  <a:gd name="T68" fmla="*/ 132 w 137"/>
                  <a:gd name="T69" fmla="*/ 89 h 182"/>
                  <a:gd name="T70" fmla="*/ 137 w 137"/>
                  <a:gd name="T71" fmla="*/ 114 h 182"/>
                  <a:gd name="T72" fmla="*/ 131 w 137"/>
                  <a:gd name="T73" fmla="*/ 141 h 182"/>
                  <a:gd name="T74" fmla="*/ 116 w 137"/>
                  <a:gd name="T75" fmla="*/ 163 h 182"/>
                  <a:gd name="T76" fmla="*/ 93 w 137"/>
                  <a:gd name="T77" fmla="*/ 177 h 182"/>
                  <a:gd name="T78" fmla="*/ 66 w 137"/>
                  <a:gd name="T7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7" h="182">
                    <a:moveTo>
                      <a:pt x="66" y="182"/>
                    </a:moveTo>
                    <a:cubicBezTo>
                      <a:pt x="54" y="182"/>
                      <a:pt x="43" y="179"/>
                      <a:pt x="31" y="172"/>
                    </a:cubicBezTo>
                    <a:cubicBezTo>
                      <a:pt x="20" y="166"/>
                      <a:pt x="10" y="155"/>
                      <a:pt x="1" y="139"/>
                    </a:cubicBezTo>
                    <a:cubicBezTo>
                      <a:pt x="0" y="137"/>
                      <a:pt x="1" y="135"/>
                      <a:pt x="3" y="134"/>
                    </a:cubicBezTo>
                    <a:cubicBezTo>
                      <a:pt x="4" y="133"/>
                      <a:pt x="7" y="134"/>
                      <a:pt x="8" y="135"/>
                    </a:cubicBezTo>
                    <a:cubicBezTo>
                      <a:pt x="16" y="150"/>
                      <a:pt x="25" y="160"/>
                      <a:pt x="35" y="166"/>
                    </a:cubicBezTo>
                    <a:cubicBezTo>
                      <a:pt x="45" y="172"/>
                      <a:pt x="56" y="175"/>
                      <a:pt x="66" y="175"/>
                    </a:cubicBezTo>
                    <a:cubicBezTo>
                      <a:pt x="75" y="175"/>
                      <a:pt x="83" y="173"/>
                      <a:pt x="91" y="170"/>
                    </a:cubicBezTo>
                    <a:cubicBezTo>
                      <a:pt x="98" y="167"/>
                      <a:pt x="105" y="163"/>
                      <a:pt x="111" y="158"/>
                    </a:cubicBezTo>
                    <a:cubicBezTo>
                      <a:pt x="116" y="152"/>
                      <a:pt x="121" y="146"/>
                      <a:pt x="124" y="138"/>
                    </a:cubicBezTo>
                    <a:cubicBezTo>
                      <a:pt x="128" y="131"/>
                      <a:pt x="129" y="123"/>
                      <a:pt x="129" y="114"/>
                    </a:cubicBezTo>
                    <a:cubicBezTo>
                      <a:pt x="129" y="106"/>
                      <a:pt x="128" y="99"/>
                      <a:pt x="125" y="92"/>
                    </a:cubicBezTo>
                    <a:cubicBezTo>
                      <a:pt x="122" y="85"/>
                      <a:pt x="118" y="78"/>
                      <a:pt x="112" y="73"/>
                    </a:cubicBezTo>
                    <a:cubicBezTo>
                      <a:pt x="107" y="68"/>
                      <a:pt x="100" y="63"/>
                      <a:pt x="93" y="60"/>
                    </a:cubicBezTo>
                    <a:cubicBezTo>
                      <a:pt x="86" y="57"/>
                      <a:pt x="78" y="56"/>
                      <a:pt x="69" y="56"/>
                    </a:cubicBezTo>
                    <a:cubicBezTo>
                      <a:pt x="65" y="56"/>
                      <a:pt x="61" y="56"/>
                      <a:pt x="56" y="57"/>
                    </a:cubicBezTo>
                    <a:cubicBezTo>
                      <a:pt x="54" y="58"/>
                      <a:pt x="53" y="57"/>
                      <a:pt x="52" y="57"/>
                    </a:cubicBezTo>
                    <a:cubicBezTo>
                      <a:pt x="52" y="56"/>
                      <a:pt x="51" y="55"/>
                      <a:pt x="51" y="5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2"/>
                      <a:pt x="53" y="31"/>
                      <a:pt x="55" y="31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0" y="8"/>
                      <a:pt x="19" y="6"/>
                      <a:pt x="19" y="4"/>
                    </a:cubicBezTo>
                    <a:cubicBezTo>
                      <a:pt x="19" y="2"/>
                      <a:pt x="20" y="0"/>
                      <a:pt x="22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1" y="0"/>
                      <a:pt x="122" y="2"/>
                      <a:pt x="122" y="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2" y="36"/>
                      <a:pt x="121" y="38"/>
                      <a:pt x="119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62" y="49"/>
                      <a:pt x="66" y="48"/>
                      <a:pt x="69" y="48"/>
                    </a:cubicBezTo>
                    <a:cubicBezTo>
                      <a:pt x="79" y="48"/>
                      <a:pt x="88" y="50"/>
                      <a:pt x="96" y="54"/>
                    </a:cubicBezTo>
                    <a:cubicBezTo>
                      <a:pt x="104" y="57"/>
                      <a:pt x="111" y="62"/>
                      <a:pt x="117" y="68"/>
                    </a:cubicBezTo>
                    <a:cubicBezTo>
                      <a:pt x="123" y="74"/>
                      <a:pt x="128" y="81"/>
                      <a:pt x="132" y="89"/>
                    </a:cubicBezTo>
                    <a:cubicBezTo>
                      <a:pt x="135" y="97"/>
                      <a:pt x="137" y="105"/>
                      <a:pt x="137" y="114"/>
                    </a:cubicBezTo>
                    <a:cubicBezTo>
                      <a:pt x="137" y="124"/>
                      <a:pt x="135" y="133"/>
                      <a:pt x="131" y="141"/>
                    </a:cubicBezTo>
                    <a:cubicBezTo>
                      <a:pt x="127" y="150"/>
                      <a:pt x="122" y="157"/>
                      <a:pt x="116" y="163"/>
                    </a:cubicBezTo>
                    <a:cubicBezTo>
                      <a:pt x="109" y="169"/>
                      <a:pt x="102" y="174"/>
                      <a:pt x="93" y="177"/>
                    </a:cubicBezTo>
                    <a:cubicBezTo>
                      <a:pt x="85" y="180"/>
                      <a:pt x="76" y="182"/>
                      <a:pt x="66" y="1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Oval 91"/>
              <p:cNvSpPr>
                <a:spLocks noChangeArrowheads="1"/>
              </p:cNvSpPr>
              <p:nvPr/>
            </p:nvSpPr>
            <p:spPr bwMode="auto">
              <a:xfrm>
                <a:off x="6604000" y="3789363"/>
                <a:ext cx="38100" cy="38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Oval 92"/>
              <p:cNvSpPr>
                <a:spLocks noChangeArrowheads="1"/>
              </p:cNvSpPr>
              <p:nvPr/>
            </p:nvSpPr>
            <p:spPr bwMode="auto">
              <a:xfrm>
                <a:off x="6791325" y="3940175"/>
                <a:ext cx="34925" cy="349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Oval 93"/>
              <p:cNvSpPr>
                <a:spLocks noChangeArrowheads="1"/>
              </p:cNvSpPr>
              <p:nvPr/>
            </p:nvSpPr>
            <p:spPr bwMode="auto">
              <a:xfrm>
                <a:off x="6738938" y="3430588"/>
                <a:ext cx="33338" cy="38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Oval 94"/>
              <p:cNvSpPr>
                <a:spLocks noChangeArrowheads="1"/>
              </p:cNvSpPr>
              <p:nvPr/>
            </p:nvSpPr>
            <p:spPr bwMode="auto">
              <a:xfrm>
                <a:off x="6807200" y="3713163"/>
                <a:ext cx="38100" cy="333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069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6901 -4.44444E-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0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0.70117 -4.44444E-6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"/>
                            </p:stCondLst>
                            <p:childTnLst>
                              <p:par>
                                <p:cTn id="15" presetID="6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50"/>
                            </p:stCondLst>
                            <p:childTnLst>
                              <p:par>
                                <p:cTn id="38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46277"/>
          </a:xfrm>
          <a:prstGeom prst="rect">
            <a:avLst/>
          </a:prstGeom>
        </p:spPr>
      </p:pic>
      <p:pic>
        <p:nvPicPr>
          <p:cNvPr id="499" name="图片 498"/>
          <p:cNvPicPr>
            <a:picLocks noChangeAspect="1"/>
          </p:cNvPicPr>
          <p:nvPr/>
        </p:nvPicPr>
        <p:blipFill rotWithShape="1">
          <a:blip r:embed="rId4" cstate="print"/>
          <a:srcRect b="46489"/>
          <a:stretch/>
        </p:blipFill>
        <p:spPr>
          <a:xfrm>
            <a:off x="208750" y="314659"/>
            <a:ext cx="877900" cy="580691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3544888" y="2344738"/>
            <a:ext cx="0" cy="3600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rot="5400000">
            <a:off x="3750943" y="2110737"/>
            <a:ext cx="0" cy="46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3706813" y="3421062"/>
            <a:ext cx="0" cy="14763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5400000">
            <a:off x="3748623" y="5732362"/>
            <a:ext cx="0" cy="432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055688" y="3041650"/>
            <a:ext cx="2193925" cy="2193925"/>
          </a:xfrm>
          <a:prstGeom prst="ellipse">
            <a:avLst/>
          </a:prstGeom>
          <a:blipFill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3952875" y="1970088"/>
            <a:ext cx="4876800" cy="773112"/>
            <a:chOff x="3952875" y="1970088"/>
            <a:chExt cx="4876800" cy="773112"/>
          </a:xfrm>
        </p:grpSpPr>
        <p:sp>
          <p:nvSpPr>
            <p:cNvPr id="10" name="圆角矩形 9"/>
            <p:cNvSpPr/>
            <p:nvPr/>
          </p:nvSpPr>
          <p:spPr>
            <a:xfrm>
              <a:off x="3952875" y="1970088"/>
              <a:ext cx="4876800" cy="773112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cs typeface="+mn-ea"/>
                <a:sym typeface="+mn-lt"/>
              </a:endParaRPr>
            </a:p>
          </p:txBody>
        </p:sp>
        <p:sp>
          <p:nvSpPr>
            <p:cNvPr id="11" name="文本框 10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4667556" y="2151063"/>
              <a:ext cx="3416320" cy="45224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依托</a:t>
              </a:r>
              <a:r>
                <a:rPr lang="zh-CN" altLang="en-US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平臺促提升</a:t>
              </a:r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952875" y="3751263"/>
            <a:ext cx="4991100" cy="774700"/>
            <a:chOff x="3952875" y="3751263"/>
            <a:chExt cx="4991100" cy="774700"/>
          </a:xfrm>
        </p:grpSpPr>
        <p:sp>
          <p:nvSpPr>
            <p:cNvPr id="13" name="圆角矩形 12"/>
            <p:cNvSpPr/>
            <p:nvPr/>
          </p:nvSpPr>
          <p:spPr>
            <a:xfrm>
              <a:off x="3952875" y="3751263"/>
              <a:ext cx="4991100" cy="7747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cs typeface="+mn-ea"/>
                <a:sym typeface="+mn-lt"/>
              </a:endParaRPr>
            </a:p>
          </p:txBody>
        </p:sp>
        <p:sp>
          <p:nvSpPr>
            <p:cNvPr id="14" name="文本框 1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4505630" y="3968750"/>
              <a:ext cx="3877985" cy="45224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sz="3600" b="1" dirty="0" smtClean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rPr>
                <a:t>骨幹教師帶幼成長</a:t>
              </a:r>
              <a:endParaRPr lang="en-US" altLang="zh-CN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14"/>
          <p:cNvGrpSpPr/>
          <p:nvPr/>
        </p:nvGrpSpPr>
        <p:grpSpPr>
          <a:xfrm>
            <a:off x="3952875" y="5532438"/>
            <a:ext cx="4962525" cy="774700"/>
            <a:chOff x="3952875" y="5532438"/>
            <a:chExt cx="4962525" cy="774700"/>
          </a:xfrm>
        </p:grpSpPr>
        <p:sp>
          <p:nvSpPr>
            <p:cNvPr id="16" name="圆角矩形 15"/>
            <p:cNvSpPr/>
            <p:nvPr/>
          </p:nvSpPr>
          <p:spPr>
            <a:xfrm>
              <a:off x="3952875" y="5532438"/>
              <a:ext cx="4962525" cy="774700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  <a:effectLst>
              <a:outerShdw blurRad="88900" dist="63500" dir="2700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cs typeface="+mn-ea"/>
                <a:sym typeface="+mn-lt"/>
              </a:endParaRPr>
            </a:p>
          </p:txBody>
        </p:sp>
        <p:sp>
          <p:nvSpPr>
  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4458005" y="5566677"/>
              <a:ext cx="3877985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教學質量迅速提升</a:t>
              </a:r>
              <a:endParaRPr lang="en-US" altLang="zh-CN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圆角矩形 21"/>
          <p:cNvSpPr/>
          <p:nvPr/>
        </p:nvSpPr>
        <p:spPr>
          <a:xfrm>
            <a:off x="1483877" y="188111"/>
            <a:ext cx="5105400" cy="817424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0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智慧引領成長</a:t>
            </a:r>
            <a:endParaRPr lang="en-US" altLang="zh-CN" sz="40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图片 498"/>
          <p:cNvPicPr>
            <a:picLocks noChangeAspect="1"/>
          </p:cNvPicPr>
          <p:nvPr/>
        </p:nvPicPr>
        <p:blipFill rotWithShape="1">
          <a:blip r:embed="rId3" cstate="print"/>
          <a:srcRect b="46489"/>
          <a:stretch/>
        </p:blipFill>
        <p:spPr>
          <a:xfrm>
            <a:off x="208750" y="314659"/>
            <a:ext cx="877900" cy="58069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483877" y="188111"/>
            <a:ext cx="5105400" cy="817424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0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智慧課堂大有可爲</a:t>
            </a:r>
            <a:endParaRPr lang="en-US" altLang="zh-CN" sz="40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8" name="Picture 3" descr="C:\Users\Administrator\Desktop\672710708495980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594" y="1207770"/>
            <a:ext cx="4749193" cy="3030856"/>
          </a:xfrm>
          <a:prstGeom prst="rect">
            <a:avLst/>
          </a:prstGeom>
          <a:noFill/>
        </p:spPr>
      </p:pic>
      <p:pic>
        <p:nvPicPr>
          <p:cNvPr id="19" name="Picture 4" descr="F:\DCIM\112LEICA\L11208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8575" y="3446780"/>
            <a:ext cx="4572486" cy="2943731"/>
          </a:xfrm>
          <a:prstGeom prst="rect">
            <a:avLst/>
          </a:prstGeom>
          <a:noFill/>
        </p:spPr>
      </p:pic>
      <p:pic>
        <p:nvPicPr>
          <p:cNvPr id="20" name="Picture 2" descr="C:\Users\Administrator\Desktop\6003523767028031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1875" y="1188720"/>
            <a:ext cx="4480387" cy="2783205"/>
          </a:xfrm>
          <a:prstGeom prst="rect">
            <a:avLst/>
          </a:prstGeom>
          <a:noFill/>
        </p:spPr>
      </p:pic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346795" y="4760069"/>
            <a:ext cx="3619500" cy="131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zh-CN" sz="3600" dirty="0" smtClean="0">
                <a:solidFill>
                  <a:schemeClr val="bg1"/>
                </a:solidFill>
              </a:rPr>
              <a:t>《中國教師報》</a:t>
            </a:r>
            <a:r>
              <a:rPr lang="en-US" altLang="zh-CN" sz="3600" dirty="0" smtClean="0">
                <a:solidFill>
                  <a:schemeClr val="bg1"/>
                </a:solidFill>
              </a:rPr>
              <a:t>  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3600" dirty="0" smtClean="0">
                <a:solidFill>
                  <a:schemeClr val="bg1"/>
                </a:solidFill>
              </a:rPr>
              <a:t>  </a:t>
            </a:r>
            <a:r>
              <a:rPr lang="zh-CN" altLang="en-US" sz="3600" dirty="0" smtClean="0">
                <a:solidFill>
                  <a:schemeClr val="bg1"/>
                </a:solidFill>
              </a:rPr>
              <a:t>發表專題文章</a:t>
            </a:r>
            <a:endParaRPr lang="zh-CN" altLang="zh-CN" sz="3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5598418" y="1275110"/>
            <a:ext cx="1224136" cy="197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3600" dirty="0" smtClean="0">
                <a:solidFill>
                  <a:schemeClr val="bg1"/>
                </a:solidFill>
              </a:rPr>
              <a:t>專家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zh-CN" sz="3600" dirty="0" smtClean="0">
                <a:solidFill>
                  <a:schemeClr val="bg1"/>
                </a:solidFill>
              </a:rPr>
              <a:t>高度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zh-CN" sz="3600" dirty="0" smtClean="0">
                <a:solidFill>
                  <a:schemeClr val="bg1"/>
                </a:solidFill>
              </a:rPr>
              <a:t>評價</a:t>
            </a:r>
            <a:endParaRPr lang="zh-CN" altLang="zh-CN" sz="3600" dirty="0" smtClean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9115003" y="4837410"/>
            <a:ext cx="2592288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3600" dirty="0" smtClean="0">
                <a:solidFill>
                  <a:schemeClr val="bg1"/>
                </a:solidFill>
                <a:sym typeface="+mn-lt"/>
              </a:rPr>
              <a:t>教師獲獎</a:t>
            </a:r>
            <a:endParaRPr lang="zh-CN" altLang="zh-CN" sz="3600" dirty="0" smtClean="0">
              <a:solidFill>
                <a:schemeClr val="bg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02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片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1723"/>
            <a:ext cx="12192000" cy="684627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1483877" y="188111"/>
            <a:ext cx="5105400" cy="817424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0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智慧課堂大有可爲</a:t>
            </a:r>
            <a:endParaRPr lang="en-US" altLang="zh-CN" sz="40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7" name="Picture 3" descr="C:\Users\Administrator\Desktop\双语中学中双教育杯智慧好课堂站队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25" y="3415890"/>
            <a:ext cx="4606925" cy="2946002"/>
          </a:xfrm>
          <a:prstGeom prst="rect">
            <a:avLst/>
          </a:prstGeom>
          <a:noFill/>
        </p:spPr>
      </p:pic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380703" y="1888133"/>
            <a:ext cx="3914041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zh-CN" sz="3600" dirty="0" smtClean="0">
                <a:solidFill>
                  <a:schemeClr val="bg1"/>
                </a:solidFill>
              </a:rPr>
              <a:t>團體總分第一名</a:t>
            </a:r>
            <a:endParaRPr lang="zh-CN" altLang="zh-CN" sz="3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5407546" y="4624437"/>
            <a:ext cx="3562350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3600" dirty="0" smtClean="0">
                <a:solidFill>
                  <a:schemeClr val="bg1"/>
                </a:solidFill>
                <a:sym typeface="+mn-lt"/>
              </a:rPr>
              <a:t>教師獲獎</a:t>
            </a:r>
            <a:endParaRPr lang="zh-CN" altLang="zh-CN" sz="3600" dirty="0" smtClean="0">
              <a:solidFill>
                <a:schemeClr val="bg1"/>
              </a:solidFill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89095" y="1040129"/>
            <a:ext cx="4569445" cy="2960371"/>
          </a:xfrm>
          <a:prstGeom prst="rect">
            <a:avLst/>
          </a:prstGeom>
        </p:spPr>
      </p:pic>
      <p:pic>
        <p:nvPicPr>
          <p:cNvPr id="24" name="Picture 4" descr="C:\Users\Administrator\Desktop\L11207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8595" y="3725545"/>
            <a:ext cx="3897630" cy="2445232"/>
          </a:xfrm>
          <a:prstGeom prst="rect">
            <a:avLst/>
          </a:prstGeom>
          <a:noFill/>
        </p:spPr>
      </p:pic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9014912" y="1888133"/>
            <a:ext cx="2891338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zh-CN" sz="3600" dirty="0" smtClean="0">
                <a:solidFill>
                  <a:schemeClr val="bg1"/>
                </a:solidFill>
              </a:rPr>
              <a:t>智慧課堂實驗基地</a:t>
            </a:r>
            <a:r>
              <a:rPr lang="zh-CN" altLang="en-US" sz="3600" dirty="0" smtClean="0">
                <a:solidFill>
                  <a:schemeClr val="bg1"/>
                </a:solidFill>
              </a:rPr>
              <a:t>落地</a:t>
            </a:r>
            <a:endParaRPr lang="zh-CN" altLang="zh-CN" sz="3600" dirty="0" smtClean="0">
              <a:solidFill>
                <a:schemeClr val="bg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02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图片 498"/>
          <p:cNvPicPr>
            <a:picLocks noChangeAspect="1"/>
          </p:cNvPicPr>
          <p:nvPr/>
        </p:nvPicPr>
        <p:blipFill rotWithShape="1">
          <a:blip r:embed="rId3" cstate="print"/>
          <a:srcRect b="46489"/>
          <a:stretch/>
        </p:blipFill>
        <p:spPr>
          <a:xfrm>
            <a:off x="208750" y="314659"/>
            <a:ext cx="877900" cy="580691"/>
          </a:xfrm>
          <a:prstGeom prst="rect">
            <a:avLst/>
          </a:prstGeom>
        </p:spPr>
      </p:pic>
      <p:sp>
        <p:nvSpPr>
          <p:cNvPr id="500" name="圆角矩形 499"/>
          <p:cNvSpPr/>
          <p:nvPr/>
        </p:nvSpPr>
        <p:spPr>
          <a:xfrm>
            <a:off x="1501629" y="213070"/>
            <a:ext cx="2650921" cy="817424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0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結   語</a:t>
            </a:r>
            <a:endParaRPr lang="en-US" altLang="zh-CN" sz="40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1270913" y="2036220"/>
            <a:ext cx="9791218" cy="1953986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cs typeface="+mn-ea"/>
              <a:sym typeface="+mn-lt"/>
            </a:endParaRPr>
          </a:p>
        </p:txBody>
      </p:sp>
      <p:sp>
        <p:nvSpPr>
          <p:cNvPr id="25" name="矩形 93"/>
          <p:cNvSpPr/>
          <p:nvPr/>
        </p:nvSpPr>
        <p:spPr>
          <a:xfrm>
            <a:off x="1220705" y="1976819"/>
            <a:ext cx="383924" cy="383924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cs typeface="+mn-ea"/>
              <a:sym typeface="+mn-lt"/>
            </a:endParaRPr>
          </a:p>
        </p:txBody>
      </p:sp>
      <p:sp>
        <p:nvSpPr>
          <p:cNvPr id="26" name="矩形 93"/>
          <p:cNvSpPr/>
          <p:nvPr/>
        </p:nvSpPr>
        <p:spPr>
          <a:xfrm rot="10800000">
            <a:off x="10731075" y="3703486"/>
            <a:ext cx="383924" cy="383924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25410" y="2107416"/>
            <a:ext cx="9397627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</a:rPr>
              <a:t>       </a:t>
            </a:r>
            <a:r>
              <a:rPr lang="zh-CN" altLang="zh-CN" sz="2400" dirty="0" smtClean="0">
                <a:solidFill>
                  <a:schemeClr val="bg1"/>
                </a:solidFill>
              </a:rPr>
              <a:t>課堂有限，成長無限。在有限的課堂空間，通過智慧課堂的引入變得無限精彩。智慧課堂教學也在不斷更新、不斷優化。我們已經踏入智慧之門，我們一路在收穫，我們永遠走在成功的路上。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247415" y="4530038"/>
            <a:ext cx="1399960" cy="1165539"/>
            <a:chOff x="3247415" y="4530038"/>
            <a:chExt cx="1399960" cy="1165539"/>
          </a:xfrm>
        </p:grpSpPr>
        <p:sp>
          <p:nvSpPr>
            <p:cNvPr id="29" name="矩形 10"/>
            <p:cNvSpPr>
              <a:spLocks noChangeAspect="1"/>
            </p:cNvSpPr>
            <p:nvPr/>
          </p:nvSpPr>
          <p:spPr>
            <a:xfrm rot="5400000">
              <a:off x="3299977" y="4477476"/>
              <a:ext cx="1165539" cy="1270664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6046"/>
                <a:gd name="connsiteY0" fmla="*/ 0 h 1424419"/>
                <a:gd name="connsiteX1" fmla="*/ 757287 w 1306046"/>
                <a:gd name="connsiteY1" fmla="*/ 32444 h 1424419"/>
                <a:gd name="connsiteX2" fmla="*/ 1206876 w 1306046"/>
                <a:gd name="connsiteY2" fmla="*/ 284945 h 1424419"/>
                <a:gd name="connsiteX3" fmla="*/ 1233464 w 1306046"/>
                <a:gd name="connsiteY3" fmla="*/ 306775 h 1424419"/>
                <a:gd name="connsiteX4" fmla="*/ 1301712 w 1306046"/>
                <a:gd name="connsiteY4" fmla="*/ 442384 h 1424419"/>
                <a:gd name="connsiteX5" fmla="*/ 1303099 w 1306046"/>
                <a:gd name="connsiteY5" fmla="*/ 495558 h 1424419"/>
                <a:gd name="connsiteX6" fmla="*/ 1303099 w 1306046"/>
                <a:gd name="connsiteY6" fmla="*/ 952393 h 1424419"/>
                <a:gd name="connsiteX7" fmla="*/ 1305306 w 1306046"/>
                <a:gd name="connsiteY7" fmla="*/ 990115 h 1424419"/>
                <a:gd name="connsiteX8" fmla="*/ 1193590 w 1306046"/>
                <a:gd name="connsiteY8" fmla="*/ 1159518 h 1424419"/>
                <a:gd name="connsiteX9" fmla="*/ 1188747 w 1306046"/>
                <a:gd name="connsiteY9" fmla="*/ 1163476 h 1424419"/>
                <a:gd name="connsiteX10" fmla="*/ 792288 w 1306046"/>
                <a:gd name="connsiteY10" fmla="*/ 1385653 h 1424419"/>
                <a:gd name="connsiteX11" fmla="*/ 522686 w 1306046"/>
                <a:gd name="connsiteY11" fmla="*/ 1384922 h 1424419"/>
                <a:gd name="connsiteX12" fmla="*/ 80344 w 1306046"/>
                <a:gd name="connsiteY12" fmla="*/ 1139323 h 1424419"/>
                <a:gd name="connsiteX13" fmla="*/ 68397 w 1306046"/>
                <a:gd name="connsiteY13" fmla="*/ 1130059 h 1424419"/>
                <a:gd name="connsiteX14" fmla="*/ 667 w 1306046"/>
                <a:gd name="connsiteY14" fmla="*/ 999105 h 1424419"/>
                <a:gd name="connsiteX15" fmla="*/ 0 w 1306046"/>
                <a:gd name="connsiteY15" fmla="*/ 972364 h 1424419"/>
                <a:gd name="connsiteX16" fmla="*/ 2496 w 1306046"/>
                <a:gd name="connsiteY16" fmla="*/ 463106 h 1424419"/>
                <a:gd name="connsiteX17" fmla="*/ 2458 w 1306046"/>
                <a:gd name="connsiteY17" fmla="*/ 429563 h 1424419"/>
                <a:gd name="connsiteX18" fmla="*/ 75248 w 1306046"/>
                <a:gd name="connsiteY18" fmla="*/ 303202 h 1424419"/>
                <a:gd name="connsiteX19" fmla="*/ 103465 w 1306046"/>
                <a:gd name="connsiteY19" fmla="*/ 288252 h 1424419"/>
                <a:gd name="connsiteX20" fmla="*/ 541533 w 1306046"/>
                <a:gd name="connsiteY20" fmla="*/ 38110 h 1424419"/>
                <a:gd name="connsiteX21" fmla="*/ 653528 w 1306046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11970 w 1305333"/>
                <a:gd name="connsiteY8" fmla="*/ 1149621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36006 w 1305333"/>
                <a:gd name="connsiteY8" fmla="*/ 1160932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13169"/>
                <a:gd name="connsiteY0" fmla="*/ 0 h 1424419"/>
                <a:gd name="connsiteX1" fmla="*/ 757287 w 1313169"/>
                <a:gd name="connsiteY1" fmla="*/ 32444 h 1424419"/>
                <a:gd name="connsiteX2" fmla="*/ 1206876 w 1313169"/>
                <a:gd name="connsiteY2" fmla="*/ 284945 h 1424419"/>
                <a:gd name="connsiteX3" fmla="*/ 1237706 w 1313169"/>
                <a:gd name="connsiteY3" fmla="*/ 306775 h 1424419"/>
                <a:gd name="connsiteX4" fmla="*/ 1301712 w 1313169"/>
                <a:gd name="connsiteY4" fmla="*/ 442384 h 1424419"/>
                <a:gd name="connsiteX5" fmla="*/ 1303099 w 1313169"/>
                <a:gd name="connsiteY5" fmla="*/ 495558 h 1424419"/>
                <a:gd name="connsiteX6" fmla="*/ 1303099 w 1313169"/>
                <a:gd name="connsiteY6" fmla="*/ 952393 h 1424419"/>
                <a:gd name="connsiteX7" fmla="*/ 1305306 w 1313169"/>
                <a:gd name="connsiteY7" fmla="*/ 990115 h 1424419"/>
                <a:gd name="connsiteX8" fmla="*/ 1271352 w 1313169"/>
                <a:gd name="connsiteY8" fmla="*/ 1142552 h 1424419"/>
                <a:gd name="connsiteX9" fmla="*/ 1172881 w 1313169"/>
                <a:gd name="connsiteY9" fmla="*/ 1179342 h 1424419"/>
                <a:gd name="connsiteX10" fmla="*/ 792288 w 1313169"/>
                <a:gd name="connsiteY10" fmla="*/ 1385653 h 1424419"/>
                <a:gd name="connsiteX11" fmla="*/ 522686 w 1313169"/>
                <a:gd name="connsiteY11" fmla="*/ 1384922 h 1424419"/>
                <a:gd name="connsiteX12" fmla="*/ 80344 w 1313169"/>
                <a:gd name="connsiteY12" fmla="*/ 1139323 h 1424419"/>
                <a:gd name="connsiteX13" fmla="*/ 68397 w 1313169"/>
                <a:gd name="connsiteY13" fmla="*/ 1130059 h 1424419"/>
                <a:gd name="connsiteX14" fmla="*/ 667 w 1313169"/>
                <a:gd name="connsiteY14" fmla="*/ 999105 h 1424419"/>
                <a:gd name="connsiteX15" fmla="*/ 0 w 1313169"/>
                <a:gd name="connsiteY15" fmla="*/ 972364 h 1424419"/>
                <a:gd name="connsiteX16" fmla="*/ 2496 w 1313169"/>
                <a:gd name="connsiteY16" fmla="*/ 463106 h 1424419"/>
                <a:gd name="connsiteX17" fmla="*/ 2458 w 1313169"/>
                <a:gd name="connsiteY17" fmla="*/ 429563 h 1424419"/>
                <a:gd name="connsiteX18" fmla="*/ 75248 w 1313169"/>
                <a:gd name="connsiteY18" fmla="*/ 303202 h 1424419"/>
                <a:gd name="connsiteX19" fmla="*/ 106293 w 1313169"/>
                <a:gd name="connsiteY19" fmla="*/ 282597 h 1424419"/>
                <a:gd name="connsiteX20" fmla="*/ 541533 w 1313169"/>
                <a:gd name="connsiteY20" fmla="*/ 38110 h 1424419"/>
                <a:gd name="connsiteX21" fmla="*/ 653528 w 1313169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8397 w 1306267"/>
                <a:gd name="connsiteY13" fmla="*/ 113005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39429 w 1306267"/>
                <a:gd name="connsiteY13" fmla="*/ 1117635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2599 w 1305333"/>
                <a:gd name="connsiteY7" fmla="*/ 1003650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080"/>
                <a:gd name="connsiteY0" fmla="*/ 0 h 1424419"/>
                <a:gd name="connsiteX1" fmla="*/ 757287 w 1305080"/>
                <a:gd name="connsiteY1" fmla="*/ 32444 h 1424419"/>
                <a:gd name="connsiteX2" fmla="*/ 1206876 w 1305080"/>
                <a:gd name="connsiteY2" fmla="*/ 284945 h 1424419"/>
                <a:gd name="connsiteX3" fmla="*/ 1237706 w 1305080"/>
                <a:gd name="connsiteY3" fmla="*/ 306775 h 1424419"/>
                <a:gd name="connsiteX4" fmla="*/ 1301712 w 1305080"/>
                <a:gd name="connsiteY4" fmla="*/ 442384 h 1424419"/>
                <a:gd name="connsiteX5" fmla="*/ 1303099 w 1305080"/>
                <a:gd name="connsiteY5" fmla="*/ 495558 h 1424419"/>
                <a:gd name="connsiteX6" fmla="*/ 1301746 w 1305080"/>
                <a:gd name="connsiteY6" fmla="*/ 953747 h 1424419"/>
                <a:gd name="connsiteX7" fmla="*/ 1302599 w 1305080"/>
                <a:gd name="connsiteY7" fmla="*/ 1003650 h 1424419"/>
                <a:gd name="connsiteX8" fmla="*/ 1227376 w 1305080"/>
                <a:gd name="connsiteY8" fmla="*/ 1152027 h 1424419"/>
                <a:gd name="connsiteX9" fmla="*/ 1172881 w 1305080"/>
                <a:gd name="connsiteY9" fmla="*/ 1179342 h 1424419"/>
                <a:gd name="connsiteX10" fmla="*/ 792288 w 1305080"/>
                <a:gd name="connsiteY10" fmla="*/ 1385653 h 1424419"/>
                <a:gd name="connsiteX11" fmla="*/ 522686 w 1305080"/>
                <a:gd name="connsiteY11" fmla="*/ 1384922 h 1424419"/>
                <a:gd name="connsiteX12" fmla="*/ 94302 w 1305080"/>
                <a:gd name="connsiteY12" fmla="*/ 1158755 h 1424419"/>
                <a:gd name="connsiteX13" fmla="*/ 39429 w 1305080"/>
                <a:gd name="connsiteY13" fmla="*/ 1117635 h 1424419"/>
                <a:gd name="connsiteX14" fmla="*/ 667 w 1305080"/>
                <a:gd name="connsiteY14" fmla="*/ 999105 h 1424419"/>
                <a:gd name="connsiteX15" fmla="*/ 0 w 1305080"/>
                <a:gd name="connsiteY15" fmla="*/ 972364 h 1424419"/>
                <a:gd name="connsiteX16" fmla="*/ 2496 w 1305080"/>
                <a:gd name="connsiteY16" fmla="*/ 463106 h 1424419"/>
                <a:gd name="connsiteX17" fmla="*/ 2458 w 1305080"/>
                <a:gd name="connsiteY17" fmla="*/ 429563 h 1424419"/>
                <a:gd name="connsiteX18" fmla="*/ 75248 w 1305080"/>
                <a:gd name="connsiteY18" fmla="*/ 303202 h 1424419"/>
                <a:gd name="connsiteX19" fmla="*/ 106293 w 1305080"/>
                <a:gd name="connsiteY19" fmla="*/ 282597 h 1424419"/>
                <a:gd name="connsiteX20" fmla="*/ 541533 w 1305080"/>
                <a:gd name="connsiteY20" fmla="*/ 38110 h 1424419"/>
                <a:gd name="connsiteX21" fmla="*/ 653528 w 1305080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6646"/>
                <a:gd name="connsiteY0" fmla="*/ 0 h 1424419"/>
                <a:gd name="connsiteX1" fmla="*/ 757287 w 1306646"/>
                <a:gd name="connsiteY1" fmla="*/ 32444 h 1424419"/>
                <a:gd name="connsiteX2" fmla="*/ 1206876 w 1306646"/>
                <a:gd name="connsiteY2" fmla="*/ 284945 h 1424419"/>
                <a:gd name="connsiteX3" fmla="*/ 1237706 w 1306646"/>
                <a:gd name="connsiteY3" fmla="*/ 306775 h 1424419"/>
                <a:gd name="connsiteX4" fmla="*/ 1301712 w 1306646"/>
                <a:gd name="connsiteY4" fmla="*/ 442384 h 1424419"/>
                <a:gd name="connsiteX5" fmla="*/ 1303099 w 1306646"/>
                <a:gd name="connsiteY5" fmla="*/ 495558 h 1424419"/>
                <a:gd name="connsiteX6" fmla="*/ 1301746 w 1306646"/>
                <a:gd name="connsiteY6" fmla="*/ 953747 h 1424419"/>
                <a:gd name="connsiteX7" fmla="*/ 1302599 w 1306646"/>
                <a:gd name="connsiteY7" fmla="*/ 1003650 h 1424419"/>
                <a:gd name="connsiteX8" fmla="*/ 1227376 w 1306646"/>
                <a:gd name="connsiteY8" fmla="*/ 1152027 h 1424419"/>
                <a:gd name="connsiteX9" fmla="*/ 1172881 w 1306646"/>
                <a:gd name="connsiteY9" fmla="*/ 1179342 h 1424419"/>
                <a:gd name="connsiteX10" fmla="*/ 792288 w 1306646"/>
                <a:gd name="connsiteY10" fmla="*/ 1385653 h 1424419"/>
                <a:gd name="connsiteX11" fmla="*/ 522686 w 1306646"/>
                <a:gd name="connsiteY11" fmla="*/ 1384922 h 1424419"/>
                <a:gd name="connsiteX12" fmla="*/ 94302 w 1306646"/>
                <a:gd name="connsiteY12" fmla="*/ 1158755 h 1424419"/>
                <a:gd name="connsiteX13" fmla="*/ 39429 w 1306646"/>
                <a:gd name="connsiteY13" fmla="*/ 1117635 h 1424419"/>
                <a:gd name="connsiteX14" fmla="*/ 667 w 1306646"/>
                <a:gd name="connsiteY14" fmla="*/ 999105 h 1424419"/>
                <a:gd name="connsiteX15" fmla="*/ 0 w 1306646"/>
                <a:gd name="connsiteY15" fmla="*/ 972364 h 1424419"/>
                <a:gd name="connsiteX16" fmla="*/ 2496 w 1306646"/>
                <a:gd name="connsiteY16" fmla="*/ 463106 h 1424419"/>
                <a:gd name="connsiteX17" fmla="*/ 2458 w 1306646"/>
                <a:gd name="connsiteY17" fmla="*/ 429563 h 1424419"/>
                <a:gd name="connsiteX18" fmla="*/ 75248 w 1306646"/>
                <a:gd name="connsiteY18" fmla="*/ 303202 h 1424419"/>
                <a:gd name="connsiteX19" fmla="*/ 106293 w 1306646"/>
                <a:gd name="connsiteY19" fmla="*/ 282597 h 1424419"/>
                <a:gd name="connsiteX20" fmla="*/ 541533 w 1306646"/>
                <a:gd name="connsiteY20" fmla="*/ 38110 h 1424419"/>
                <a:gd name="connsiteX21" fmla="*/ 653528 w 1306646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4127"/>
                <a:gd name="connsiteY0" fmla="*/ 0 h 1424419"/>
                <a:gd name="connsiteX1" fmla="*/ 757287 w 1304127"/>
                <a:gd name="connsiteY1" fmla="*/ 32444 h 1424419"/>
                <a:gd name="connsiteX2" fmla="*/ 1206876 w 1304127"/>
                <a:gd name="connsiteY2" fmla="*/ 284945 h 1424419"/>
                <a:gd name="connsiteX3" fmla="*/ 1237706 w 1304127"/>
                <a:gd name="connsiteY3" fmla="*/ 306775 h 1424419"/>
                <a:gd name="connsiteX4" fmla="*/ 1301712 w 1304127"/>
                <a:gd name="connsiteY4" fmla="*/ 442384 h 1424419"/>
                <a:gd name="connsiteX5" fmla="*/ 1303099 w 1304127"/>
                <a:gd name="connsiteY5" fmla="*/ 495558 h 1424419"/>
                <a:gd name="connsiteX6" fmla="*/ 1301746 w 1304127"/>
                <a:gd name="connsiteY6" fmla="*/ 953747 h 1424419"/>
                <a:gd name="connsiteX7" fmla="*/ 1302599 w 1304127"/>
                <a:gd name="connsiteY7" fmla="*/ 1003650 h 1424419"/>
                <a:gd name="connsiteX8" fmla="*/ 1227376 w 1304127"/>
                <a:gd name="connsiteY8" fmla="*/ 1152027 h 1424419"/>
                <a:gd name="connsiteX9" fmla="*/ 1172881 w 1304127"/>
                <a:gd name="connsiteY9" fmla="*/ 1179342 h 1424419"/>
                <a:gd name="connsiteX10" fmla="*/ 792288 w 1304127"/>
                <a:gd name="connsiteY10" fmla="*/ 1385653 h 1424419"/>
                <a:gd name="connsiteX11" fmla="*/ 522686 w 1304127"/>
                <a:gd name="connsiteY11" fmla="*/ 1384922 h 1424419"/>
                <a:gd name="connsiteX12" fmla="*/ 94302 w 1304127"/>
                <a:gd name="connsiteY12" fmla="*/ 1158755 h 1424419"/>
                <a:gd name="connsiteX13" fmla="*/ 39429 w 1304127"/>
                <a:gd name="connsiteY13" fmla="*/ 1117635 h 1424419"/>
                <a:gd name="connsiteX14" fmla="*/ 667 w 1304127"/>
                <a:gd name="connsiteY14" fmla="*/ 999105 h 1424419"/>
                <a:gd name="connsiteX15" fmla="*/ 0 w 1304127"/>
                <a:gd name="connsiteY15" fmla="*/ 972364 h 1424419"/>
                <a:gd name="connsiteX16" fmla="*/ 2496 w 1304127"/>
                <a:gd name="connsiteY16" fmla="*/ 463106 h 1424419"/>
                <a:gd name="connsiteX17" fmla="*/ 2458 w 1304127"/>
                <a:gd name="connsiteY17" fmla="*/ 429563 h 1424419"/>
                <a:gd name="connsiteX18" fmla="*/ 75248 w 1304127"/>
                <a:gd name="connsiteY18" fmla="*/ 303202 h 1424419"/>
                <a:gd name="connsiteX19" fmla="*/ 106293 w 1304127"/>
                <a:gd name="connsiteY19" fmla="*/ 282597 h 1424419"/>
                <a:gd name="connsiteX20" fmla="*/ 541533 w 1304127"/>
                <a:gd name="connsiteY20" fmla="*/ 38110 h 1424419"/>
                <a:gd name="connsiteX21" fmla="*/ 653528 w 1304127"/>
                <a:gd name="connsiteY21" fmla="*/ 0 h 1424419"/>
                <a:gd name="connsiteX0" fmla="*/ 653528 w 1306101"/>
                <a:gd name="connsiteY0" fmla="*/ 0 h 1424419"/>
                <a:gd name="connsiteX1" fmla="*/ 757287 w 1306101"/>
                <a:gd name="connsiteY1" fmla="*/ 32444 h 1424419"/>
                <a:gd name="connsiteX2" fmla="*/ 1206876 w 1306101"/>
                <a:gd name="connsiteY2" fmla="*/ 284945 h 1424419"/>
                <a:gd name="connsiteX3" fmla="*/ 1237706 w 1306101"/>
                <a:gd name="connsiteY3" fmla="*/ 306775 h 1424419"/>
                <a:gd name="connsiteX4" fmla="*/ 1305773 w 1306101"/>
                <a:gd name="connsiteY4" fmla="*/ 442384 h 1424419"/>
                <a:gd name="connsiteX5" fmla="*/ 1303099 w 1306101"/>
                <a:gd name="connsiteY5" fmla="*/ 495558 h 1424419"/>
                <a:gd name="connsiteX6" fmla="*/ 1301746 w 1306101"/>
                <a:gd name="connsiteY6" fmla="*/ 953747 h 1424419"/>
                <a:gd name="connsiteX7" fmla="*/ 1302599 w 1306101"/>
                <a:gd name="connsiteY7" fmla="*/ 1003650 h 1424419"/>
                <a:gd name="connsiteX8" fmla="*/ 1227376 w 1306101"/>
                <a:gd name="connsiteY8" fmla="*/ 1152027 h 1424419"/>
                <a:gd name="connsiteX9" fmla="*/ 1172881 w 1306101"/>
                <a:gd name="connsiteY9" fmla="*/ 1179342 h 1424419"/>
                <a:gd name="connsiteX10" fmla="*/ 792288 w 1306101"/>
                <a:gd name="connsiteY10" fmla="*/ 1385653 h 1424419"/>
                <a:gd name="connsiteX11" fmla="*/ 522686 w 1306101"/>
                <a:gd name="connsiteY11" fmla="*/ 1384922 h 1424419"/>
                <a:gd name="connsiteX12" fmla="*/ 94302 w 1306101"/>
                <a:gd name="connsiteY12" fmla="*/ 1158755 h 1424419"/>
                <a:gd name="connsiteX13" fmla="*/ 39429 w 1306101"/>
                <a:gd name="connsiteY13" fmla="*/ 1117635 h 1424419"/>
                <a:gd name="connsiteX14" fmla="*/ 667 w 1306101"/>
                <a:gd name="connsiteY14" fmla="*/ 999105 h 1424419"/>
                <a:gd name="connsiteX15" fmla="*/ 0 w 1306101"/>
                <a:gd name="connsiteY15" fmla="*/ 972364 h 1424419"/>
                <a:gd name="connsiteX16" fmla="*/ 2496 w 1306101"/>
                <a:gd name="connsiteY16" fmla="*/ 463106 h 1424419"/>
                <a:gd name="connsiteX17" fmla="*/ 2458 w 1306101"/>
                <a:gd name="connsiteY17" fmla="*/ 429563 h 1424419"/>
                <a:gd name="connsiteX18" fmla="*/ 75248 w 1306101"/>
                <a:gd name="connsiteY18" fmla="*/ 303202 h 1424419"/>
                <a:gd name="connsiteX19" fmla="*/ 106293 w 1306101"/>
                <a:gd name="connsiteY19" fmla="*/ 282597 h 1424419"/>
                <a:gd name="connsiteX20" fmla="*/ 541533 w 1306101"/>
                <a:gd name="connsiteY20" fmla="*/ 38110 h 1424419"/>
                <a:gd name="connsiteX21" fmla="*/ 653528 w 1306101"/>
                <a:gd name="connsiteY21" fmla="*/ 0 h 1424419"/>
                <a:gd name="connsiteX0" fmla="*/ 653528 w 1304819"/>
                <a:gd name="connsiteY0" fmla="*/ 0 h 1424419"/>
                <a:gd name="connsiteX1" fmla="*/ 757287 w 1304819"/>
                <a:gd name="connsiteY1" fmla="*/ 32444 h 1424419"/>
                <a:gd name="connsiteX2" fmla="*/ 1206876 w 1304819"/>
                <a:gd name="connsiteY2" fmla="*/ 284945 h 1424419"/>
                <a:gd name="connsiteX3" fmla="*/ 1237706 w 1304819"/>
                <a:gd name="connsiteY3" fmla="*/ 306775 h 1424419"/>
                <a:gd name="connsiteX4" fmla="*/ 1304420 w 1304819"/>
                <a:gd name="connsiteY4" fmla="*/ 434263 h 1424419"/>
                <a:gd name="connsiteX5" fmla="*/ 1303099 w 1304819"/>
                <a:gd name="connsiteY5" fmla="*/ 495558 h 1424419"/>
                <a:gd name="connsiteX6" fmla="*/ 1301746 w 1304819"/>
                <a:gd name="connsiteY6" fmla="*/ 953747 h 1424419"/>
                <a:gd name="connsiteX7" fmla="*/ 1302599 w 1304819"/>
                <a:gd name="connsiteY7" fmla="*/ 1003650 h 1424419"/>
                <a:gd name="connsiteX8" fmla="*/ 1227376 w 1304819"/>
                <a:gd name="connsiteY8" fmla="*/ 1152027 h 1424419"/>
                <a:gd name="connsiteX9" fmla="*/ 1172881 w 1304819"/>
                <a:gd name="connsiteY9" fmla="*/ 1179342 h 1424419"/>
                <a:gd name="connsiteX10" fmla="*/ 792288 w 1304819"/>
                <a:gd name="connsiteY10" fmla="*/ 1385653 h 1424419"/>
                <a:gd name="connsiteX11" fmla="*/ 522686 w 1304819"/>
                <a:gd name="connsiteY11" fmla="*/ 1384922 h 1424419"/>
                <a:gd name="connsiteX12" fmla="*/ 94302 w 1304819"/>
                <a:gd name="connsiteY12" fmla="*/ 1158755 h 1424419"/>
                <a:gd name="connsiteX13" fmla="*/ 39429 w 1304819"/>
                <a:gd name="connsiteY13" fmla="*/ 1117635 h 1424419"/>
                <a:gd name="connsiteX14" fmla="*/ 667 w 1304819"/>
                <a:gd name="connsiteY14" fmla="*/ 999105 h 1424419"/>
                <a:gd name="connsiteX15" fmla="*/ 0 w 1304819"/>
                <a:gd name="connsiteY15" fmla="*/ 972364 h 1424419"/>
                <a:gd name="connsiteX16" fmla="*/ 2496 w 1304819"/>
                <a:gd name="connsiteY16" fmla="*/ 463106 h 1424419"/>
                <a:gd name="connsiteX17" fmla="*/ 2458 w 1304819"/>
                <a:gd name="connsiteY17" fmla="*/ 429563 h 1424419"/>
                <a:gd name="connsiteX18" fmla="*/ 75248 w 1304819"/>
                <a:gd name="connsiteY18" fmla="*/ 303202 h 1424419"/>
                <a:gd name="connsiteX19" fmla="*/ 106293 w 1304819"/>
                <a:gd name="connsiteY19" fmla="*/ 282597 h 1424419"/>
                <a:gd name="connsiteX20" fmla="*/ 541533 w 1304819"/>
                <a:gd name="connsiteY20" fmla="*/ 38110 h 1424419"/>
                <a:gd name="connsiteX21" fmla="*/ 653528 w 1304819"/>
                <a:gd name="connsiteY21" fmla="*/ 0 h 1424419"/>
                <a:gd name="connsiteX0" fmla="*/ 653528 w 1306525"/>
                <a:gd name="connsiteY0" fmla="*/ 0 h 1424419"/>
                <a:gd name="connsiteX1" fmla="*/ 757287 w 1306525"/>
                <a:gd name="connsiteY1" fmla="*/ 32444 h 1424419"/>
                <a:gd name="connsiteX2" fmla="*/ 1206876 w 1306525"/>
                <a:gd name="connsiteY2" fmla="*/ 284945 h 1424419"/>
                <a:gd name="connsiteX3" fmla="*/ 1237706 w 1306525"/>
                <a:gd name="connsiteY3" fmla="*/ 306775 h 1424419"/>
                <a:gd name="connsiteX4" fmla="*/ 1304420 w 1306525"/>
                <a:gd name="connsiteY4" fmla="*/ 434263 h 1424419"/>
                <a:gd name="connsiteX5" fmla="*/ 1305806 w 1306525"/>
                <a:gd name="connsiteY5" fmla="*/ 519922 h 1424419"/>
                <a:gd name="connsiteX6" fmla="*/ 1301746 w 1306525"/>
                <a:gd name="connsiteY6" fmla="*/ 953747 h 1424419"/>
                <a:gd name="connsiteX7" fmla="*/ 1302599 w 1306525"/>
                <a:gd name="connsiteY7" fmla="*/ 1003650 h 1424419"/>
                <a:gd name="connsiteX8" fmla="*/ 1227376 w 1306525"/>
                <a:gd name="connsiteY8" fmla="*/ 1152027 h 1424419"/>
                <a:gd name="connsiteX9" fmla="*/ 1172881 w 1306525"/>
                <a:gd name="connsiteY9" fmla="*/ 1179342 h 1424419"/>
                <a:gd name="connsiteX10" fmla="*/ 792288 w 1306525"/>
                <a:gd name="connsiteY10" fmla="*/ 1385653 h 1424419"/>
                <a:gd name="connsiteX11" fmla="*/ 522686 w 1306525"/>
                <a:gd name="connsiteY11" fmla="*/ 1384922 h 1424419"/>
                <a:gd name="connsiteX12" fmla="*/ 94302 w 1306525"/>
                <a:gd name="connsiteY12" fmla="*/ 1158755 h 1424419"/>
                <a:gd name="connsiteX13" fmla="*/ 39429 w 1306525"/>
                <a:gd name="connsiteY13" fmla="*/ 1117635 h 1424419"/>
                <a:gd name="connsiteX14" fmla="*/ 667 w 1306525"/>
                <a:gd name="connsiteY14" fmla="*/ 999105 h 1424419"/>
                <a:gd name="connsiteX15" fmla="*/ 0 w 1306525"/>
                <a:gd name="connsiteY15" fmla="*/ 972364 h 1424419"/>
                <a:gd name="connsiteX16" fmla="*/ 2496 w 1306525"/>
                <a:gd name="connsiteY16" fmla="*/ 463106 h 1424419"/>
                <a:gd name="connsiteX17" fmla="*/ 2458 w 1306525"/>
                <a:gd name="connsiteY17" fmla="*/ 429563 h 1424419"/>
                <a:gd name="connsiteX18" fmla="*/ 75248 w 1306525"/>
                <a:gd name="connsiteY18" fmla="*/ 303202 h 1424419"/>
                <a:gd name="connsiteX19" fmla="*/ 106293 w 1306525"/>
                <a:gd name="connsiteY19" fmla="*/ 282597 h 1424419"/>
                <a:gd name="connsiteX20" fmla="*/ 541533 w 1306525"/>
                <a:gd name="connsiteY20" fmla="*/ 38110 h 1424419"/>
                <a:gd name="connsiteX21" fmla="*/ 653528 w 1306525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1591"/>
                <a:gd name="connsiteX1" fmla="*/ 757287 w 1305814"/>
                <a:gd name="connsiteY1" fmla="*/ 32444 h 1421591"/>
                <a:gd name="connsiteX2" fmla="*/ 1206876 w 1305814"/>
                <a:gd name="connsiteY2" fmla="*/ 284945 h 1421591"/>
                <a:gd name="connsiteX3" fmla="*/ 1237706 w 1305814"/>
                <a:gd name="connsiteY3" fmla="*/ 306775 h 1421591"/>
                <a:gd name="connsiteX4" fmla="*/ 1304420 w 1305814"/>
                <a:gd name="connsiteY4" fmla="*/ 434263 h 1421591"/>
                <a:gd name="connsiteX5" fmla="*/ 1305806 w 1305814"/>
                <a:gd name="connsiteY5" fmla="*/ 519922 h 1421591"/>
                <a:gd name="connsiteX6" fmla="*/ 1301746 w 1305814"/>
                <a:gd name="connsiteY6" fmla="*/ 953747 h 1421591"/>
                <a:gd name="connsiteX7" fmla="*/ 1302599 w 1305814"/>
                <a:gd name="connsiteY7" fmla="*/ 1003650 h 1421591"/>
                <a:gd name="connsiteX8" fmla="*/ 1227376 w 1305814"/>
                <a:gd name="connsiteY8" fmla="*/ 1152027 h 1421591"/>
                <a:gd name="connsiteX9" fmla="*/ 1174235 w 1305814"/>
                <a:gd name="connsiteY9" fmla="*/ 1184756 h 1421591"/>
                <a:gd name="connsiteX10" fmla="*/ 792288 w 1305814"/>
                <a:gd name="connsiteY10" fmla="*/ 1385653 h 1421591"/>
                <a:gd name="connsiteX11" fmla="*/ 502818 w 1305814"/>
                <a:gd name="connsiteY11" fmla="*/ 1379955 h 1421591"/>
                <a:gd name="connsiteX12" fmla="*/ 94302 w 1305814"/>
                <a:gd name="connsiteY12" fmla="*/ 1158755 h 1421591"/>
                <a:gd name="connsiteX13" fmla="*/ 39429 w 1305814"/>
                <a:gd name="connsiteY13" fmla="*/ 1117635 h 1421591"/>
                <a:gd name="connsiteX14" fmla="*/ 667 w 1305814"/>
                <a:gd name="connsiteY14" fmla="*/ 999105 h 1421591"/>
                <a:gd name="connsiteX15" fmla="*/ 0 w 1305814"/>
                <a:gd name="connsiteY15" fmla="*/ 972364 h 1421591"/>
                <a:gd name="connsiteX16" fmla="*/ 2496 w 1305814"/>
                <a:gd name="connsiteY16" fmla="*/ 463106 h 1421591"/>
                <a:gd name="connsiteX17" fmla="*/ 2458 w 1305814"/>
                <a:gd name="connsiteY17" fmla="*/ 429563 h 1421591"/>
                <a:gd name="connsiteX18" fmla="*/ 75248 w 1305814"/>
                <a:gd name="connsiteY18" fmla="*/ 303202 h 1421591"/>
                <a:gd name="connsiteX19" fmla="*/ 106293 w 1305814"/>
                <a:gd name="connsiteY19" fmla="*/ 282597 h 1421591"/>
                <a:gd name="connsiteX20" fmla="*/ 541533 w 1305814"/>
                <a:gd name="connsiteY20" fmla="*/ 38110 h 1421591"/>
                <a:gd name="connsiteX21" fmla="*/ 653528 w 1305814"/>
                <a:gd name="connsiteY21" fmla="*/ 0 h 1421591"/>
                <a:gd name="connsiteX0" fmla="*/ 653528 w 1305814"/>
                <a:gd name="connsiteY0" fmla="*/ 0 h 1423589"/>
                <a:gd name="connsiteX1" fmla="*/ 757287 w 1305814"/>
                <a:gd name="connsiteY1" fmla="*/ 32444 h 1423589"/>
                <a:gd name="connsiteX2" fmla="*/ 1206876 w 1305814"/>
                <a:gd name="connsiteY2" fmla="*/ 284945 h 1423589"/>
                <a:gd name="connsiteX3" fmla="*/ 1237706 w 1305814"/>
                <a:gd name="connsiteY3" fmla="*/ 306775 h 1423589"/>
                <a:gd name="connsiteX4" fmla="*/ 1304420 w 1305814"/>
                <a:gd name="connsiteY4" fmla="*/ 434263 h 1423589"/>
                <a:gd name="connsiteX5" fmla="*/ 1305806 w 1305814"/>
                <a:gd name="connsiteY5" fmla="*/ 519922 h 1423589"/>
                <a:gd name="connsiteX6" fmla="*/ 1301746 w 1305814"/>
                <a:gd name="connsiteY6" fmla="*/ 953747 h 1423589"/>
                <a:gd name="connsiteX7" fmla="*/ 1302599 w 1305814"/>
                <a:gd name="connsiteY7" fmla="*/ 1003650 h 1423589"/>
                <a:gd name="connsiteX8" fmla="*/ 1227376 w 1305814"/>
                <a:gd name="connsiteY8" fmla="*/ 1152027 h 1423589"/>
                <a:gd name="connsiteX9" fmla="*/ 1174235 w 1305814"/>
                <a:gd name="connsiteY9" fmla="*/ 1184756 h 1423589"/>
                <a:gd name="connsiteX10" fmla="*/ 792288 w 1305814"/>
                <a:gd name="connsiteY10" fmla="*/ 1385653 h 1423589"/>
                <a:gd name="connsiteX11" fmla="*/ 502818 w 1305814"/>
                <a:gd name="connsiteY11" fmla="*/ 1379955 h 1423589"/>
                <a:gd name="connsiteX12" fmla="*/ 94302 w 1305814"/>
                <a:gd name="connsiteY12" fmla="*/ 1158755 h 1423589"/>
                <a:gd name="connsiteX13" fmla="*/ 39429 w 1305814"/>
                <a:gd name="connsiteY13" fmla="*/ 1117635 h 1423589"/>
                <a:gd name="connsiteX14" fmla="*/ 667 w 1305814"/>
                <a:gd name="connsiteY14" fmla="*/ 999105 h 1423589"/>
                <a:gd name="connsiteX15" fmla="*/ 0 w 1305814"/>
                <a:gd name="connsiteY15" fmla="*/ 972364 h 1423589"/>
                <a:gd name="connsiteX16" fmla="*/ 2496 w 1305814"/>
                <a:gd name="connsiteY16" fmla="*/ 463106 h 1423589"/>
                <a:gd name="connsiteX17" fmla="*/ 2458 w 1305814"/>
                <a:gd name="connsiteY17" fmla="*/ 429563 h 1423589"/>
                <a:gd name="connsiteX18" fmla="*/ 75248 w 1305814"/>
                <a:gd name="connsiteY18" fmla="*/ 303202 h 1423589"/>
                <a:gd name="connsiteX19" fmla="*/ 106293 w 1305814"/>
                <a:gd name="connsiteY19" fmla="*/ 282597 h 1423589"/>
                <a:gd name="connsiteX20" fmla="*/ 541533 w 1305814"/>
                <a:gd name="connsiteY20" fmla="*/ 38110 h 1423589"/>
                <a:gd name="connsiteX21" fmla="*/ 653528 w 1305814"/>
                <a:gd name="connsiteY21" fmla="*/ 0 h 14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5875">
              <a:noFill/>
            </a:ln>
            <a:effectLst>
              <a:outerShdw blurRad="2540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486494" y="4701785"/>
              <a:ext cx="1160881" cy="830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399" dirty="0" smtClean="0">
                  <a:solidFill>
                    <a:srgbClr val="FDFDFD"/>
                  </a:solidFill>
                  <a:cs typeface="+mn-ea"/>
                  <a:sym typeface="+mn-lt"/>
                </a:rPr>
                <a:t>燃燒</a:t>
              </a:r>
              <a:endParaRPr lang="en-US" altLang="zh-CN" sz="2399" dirty="0">
                <a:solidFill>
                  <a:srgbClr val="FDFDFD"/>
                </a:solidFill>
                <a:cs typeface="+mn-ea"/>
                <a:sym typeface="+mn-lt"/>
              </a:endParaRPr>
            </a:p>
            <a:p>
              <a:r>
                <a:rPr lang="zh-CN" altLang="en-US" sz="2399" dirty="0">
                  <a:solidFill>
                    <a:srgbClr val="FDFDFD"/>
                  </a:solidFill>
                  <a:cs typeface="+mn-ea"/>
                  <a:sym typeface="+mn-lt"/>
                </a:rPr>
                <a:t>激情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359545" y="5133912"/>
            <a:ext cx="1317760" cy="1165539"/>
            <a:chOff x="4359545" y="5133912"/>
            <a:chExt cx="1317760" cy="1165539"/>
          </a:xfrm>
        </p:grpSpPr>
        <p:sp>
          <p:nvSpPr>
            <p:cNvPr id="32" name="矩形 10"/>
            <p:cNvSpPr>
              <a:spLocks noChangeAspect="1"/>
            </p:cNvSpPr>
            <p:nvPr/>
          </p:nvSpPr>
          <p:spPr>
            <a:xfrm rot="5400000">
              <a:off x="4412107" y="5081350"/>
              <a:ext cx="1165539" cy="1270664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6046"/>
                <a:gd name="connsiteY0" fmla="*/ 0 h 1424419"/>
                <a:gd name="connsiteX1" fmla="*/ 757287 w 1306046"/>
                <a:gd name="connsiteY1" fmla="*/ 32444 h 1424419"/>
                <a:gd name="connsiteX2" fmla="*/ 1206876 w 1306046"/>
                <a:gd name="connsiteY2" fmla="*/ 284945 h 1424419"/>
                <a:gd name="connsiteX3" fmla="*/ 1233464 w 1306046"/>
                <a:gd name="connsiteY3" fmla="*/ 306775 h 1424419"/>
                <a:gd name="connsiteX4" fmla="*/ 1301712 w 1306046"/>
                <a:gd name="connsiteY4" fmla="*/ 442384 h 1424419"/>
                <a:gd name="connsiteX5" fmla="*/ 1303099 w 1306046"/>
                <a:gd name="connsiteY5" fmla="*/ 495558 h 1424419"/>
                <a:gd name="connsiteX6" fmla="*/ 1303099 w 1306046"/>
                <a:gd name="connsiteY6" fmla="*/ 952393 h 1424419"/>
                <a:gd name="connsiteX7" fmla="*/ 1305306 w 1306046"/>
                <a:gd name="connsiteY7" fmla="*/ 990115 h 1424419"/>
                <a:gd name="connsiteX8" fmla="*/ 1193590 w 1306046"/>
                <a:gd name="connsiteY8" fmla="*/ 1159518 h 1424419"/>
                <a:gd name="connsiteX9" fmla="*/ 1188747 w 1306046"/>
                <a:gd name="connsiteY9" fmla="*/ 1163476 h 1424419"/>
                <a:gd name="connsiteX10" fmla="*/ 792288 w 1306046"/>
                <a:gd name="connsiteY10" fmla="*/ 1385653 h 1424419"/>
                <a:gd name="connsiteX11" fmla="*/ 522686 w 1306046"/>
                <a:gd name="connsiteY11" fmla="*/ 1384922 h 1424419"/>
                <a:gd name="connsiteX12" fmla="*/ 80344 w 1306046"/>
                <a:gd name="connsiteY12" fmla="*/ 1139323 h 1424419"/>
                <a:gd name="connsiteX13" fmla="*/ 68397 w 1306046"/>
                <a:gd name="connsiteY13" fmla="*/ 1130059 h 1424419"/>
                <a:gd name="connsiteX14" fmla="*/ 667 w 1306046"/>
                <a:gd name="connsiteY14" fmla="*/ 999105 h 1424419"/>
                <a:gd name="connsiteX15" fmla="*/ 0 w 1306046"/>
                <a:gd name="connsiteY15" fmla="*/ 972364 h 1424419"/>
                <a:gd name="connsiteX16" fmla="*/ 2496 w 1306046"/>
                <a:gd name="connsiteY16" fmla="*/ 463106 h 1424419"/>
                <a:gd name="connsiteX17" fmla="*/ 2458 w 1306046"/>
                <a:gd name="connsiteY17" fmla="*/ 429563 h 1424419"/>
                <a:gd name="connsiteX18" fmla="*/ 75248 w 1306046"/>
                <a:gd name="connsiteY18" fmla="*/ 303202 h 1424419"/>
                <a:gd name="connsiteX19" fmla="*/ 103465 w 1306046"/>
                <a:gd name="connsiteY19" fmla="*/ 288252 h 1424419"/>
                <a:gd name="connsiteX20" fmla="*/ 541533 w 1306046"/>
                <a:gd name="connsiteY20" fmla="*/ 38110 h 1424419"/>
                <a:gd name="connsiteX21" fmla="*/ 653528 w 1306046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11970 w 1305333"/>
                <a:gd name="connsiteY8" fmla="*/ 1149621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36006 w 1305333"/>
                <a:gd name="connsiteY8" fmla="*/ 1160932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13169"/>
                <a:gd name="connsiteY0" fmla="*/ 0 h 1424419"/>
                <a:gd name="connsiteX1" fmla="*/ 757287 w 1313169"/>
                <a:gd name="connsiteY1" fmla="*/ 32444 h 1424419"/>
                <a:gd name="connsiteX2" fmla="*/ 1206876 w 1313169"/>
                <a:gd name="connsiteY2" fmla="*/ 284945 h 1424419"/>
                <a:gd name="connsiteX3" fmla="*/ 1237706 w 1313169"/>
                <a:gd name="connsiteY3" fmla="*/ 306775 h 1424419"/>
                <a:gd name="connsiteX4" fmla="*/ 1301712 w 1313169"/>
                <a:gd name="connsiteY4" fmla="*/ 442384 h 1424419"/>
                <a:gd name="connsiteX5" fmla="*/ 1303099 w 1313169"/>
                <a:gd name="connsiteY5" fmla="*/ 495558 h 1424419"/>
                <a:gd name="connsiteX6" fmla="*/ 1303099 w 1313169"/>
                <a:gd name="connsiteY6" fmla="*/ 952393 h 1424419"/>
                <a:gd name="connsiteX7" fmla="*/ 1305306 w 1313169"/>
                <a:gd name="connsiteY7" fmla="*/ 990115 h 1424419"/>
                <a:gd name="connsiteX8" fmla="*/ 1271352 w 1313169"/>
                <a:gd name="connsiteY8" fmla="*/ 1142552 h 1424419"/>
                <a:gd name="connsiteX9" fmla="*/ 1172881 w 1313169"/>
                <a:gd name="connsiteY9" fmla="*/ 1179342 h 1424419"/>
                <a:gd name="connsiteX10" fmla="*/ 792288 w 1313169"/>
                <a:gd name="connsiteY10" fmla="*/ 1385653 h 1424419"/>
                <a:gd name="connsiteX11" fmla="*/ 522686 w 1313169"/>
                <a:gd name="connsiteY11" fmla="*/ 1384922 h 1424419"/>
                <a:gd name="connsiteX12" fmla="*/ 80344 w 1313169"/>
                <a:gd name="connsiteY12" fmla="*/ 1139323 h 1424419"/>
                <a:gd name="connsiteX13" fmla="*/ 68397 w 1313169"/>
                <a:gd name="connsiteY13" fmla="*/ 1130059 h 1424419"/>
                <a:gd name="connsiteX14" fmla="*/ 667 w 1313169"/>
                <a:gd name="connsiteY14" fmla="*/ 999105 h 1424419"/>
                <a:gd name="connsiteX15" fmla="*/ 0 w 1313169"/>
                <a:gd name="connsiteY15" fmla="*/ 972364 h 1424419"/>
                <a:gd name="connsiteX16" fmla="*/ 2496 w 1313169"/>
                <a:gd name="connsiteY16" fmla="*/ 463106 h 1424419"/>
                <a:gd name="connsiteX17" fmla="*/ 2458 w 1313169"/>
                <a:gd name="connsiteY17" fmla="*/ 429563 h 1424419"/>
                <a:gd name="connsiteX18" fmla="*/ 75248 w 1313169"/>
                <a:gd name="connsiteY18" fmla="*/ 303202 h 1424419"/>
                <a:gd name="connsiteX19" fmla="*/ 106293 w 1313169"/>
                <a:gd name="connsiteY19" fmla="*/ 282597 h 1424419"/>
                <a:gd name="connsiteX20" fmla="*/ 541533 w 1313169"/>
                <a:gd name="connsiteY20" fmla="*/ 38110 h 1424419"/>
                <a:gd name="connsiteX21" fmla="*/ 653528 w 1313169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8397 w 1306267"/>
                <a:gd name="connsiteY13" fmla="*/ 113005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39429 w 1306267"/>
                <a:gd name="connsiteY13" fmla="*/ 1117635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2599 w 1305333"/>
                <a:gd name="connsiteY7" fmla="*/ 1003650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080"/>
                <a:gd name="connsiteY0" fmla="*/ 0 h 1424419"/>
                <a:gd name="connsiteX1" fmla="*/ 757287 w 1305080"/>
                <a:gd name="connsiteY1" fmla="*/ 32444 h 1424419"/>
                <a:gd name="connsiteX2" fmla="*/ 1206876 w 1305080"/>
                <a:gd name="connsiteY2" fmla="*/ 284945 h 1424419"/>
                <a:gd name="connsiteX3" fmla="*/ 1237706 w 1305080"/>
                <a:gd name="connsiteY3" fmla="*/ 306775 h 1424419"/>
                <a:gd name="connsiteX4" fmla="*/ 1301712 w 1305080"/>
                <a:gd name="connsiteY4" fmla="*/ 442384 h 1424419"/>
                <a:gd name="connsiteX5" fmla="*/ 1303099 w 1305080"/>
                <a:gd name="connsiteY5" fmla="*/ 495558 h 1424419"/>
                <a:gd name="connsiteX6" fmla="*/ 1301746 w 1305080"/>
                <a:gd name="connsiteY6" fmla="*/ 953747 h 1424419"/>
                <a:gd name="connsiteX7" fmla="*/ 1302599 w 1305080"/>
                <a:gd name="connsiteY7" fmla="*/ 1003650 h 1424419"/>
                <a:gd name="connsiteX8" fmla="*/ 1227376 w 1305080"/>
                <a:gd name="connsiteY8" fmla="*/ 1152027 h 1424419"/>
                <a:gd name="connsiteX9" fmla="*/ 1172881 w 1305080"/>
                <a:gd name="connsiteY9" fmla="*/ 1179342 h 1424419"/>
                <a:gd name="connsiteX10" fmla="*/ 792288 w 1305080"/>
                <a:gd name="connsiteY10" fmla="*/ 1385653 h 1424419"/>
                <a:gd name="connsiteX11" fmla="*/ 522686 w 1305080"/>
                <a:gd name="connsiteY11" fmla="*/ 1384922 h 1424419"/>
                <a:gd name="connsiteX12" fmla="*/ 94302 w 1305080"/>
                <a:gd name="connsiteY12" fmla="*/ 1158755 h 1424419"/>
                <a:gd name="connsiteX13" fmla="*/ 39429 w 1305080"/>
                <a:gd name="connsiteY13" fmla="*/ 1117635 h 1424419"/>
                <a:gd name="connsiteX14" fmla="*/ 667 w 1305080"/>
                <a:gd name="connsiteY14" fmla="*/ 999105 h 1424419"/>
                <a:gd name="connsiteX15" fmla="*/ 0 w 1305080"/>
                <a:gd name="connsiteY15" fmla="*/ 972364 h 1424419"/>
                <a:gd name="connsiteX16" fmla="*/ 2496 w 1305080"/>
                <a:gd name="connsiteY16" fmla="*/ 463106 h 1424419"/>
                <a:gd name="connsiteX17" fmla="*/ 2458 w 1305080"/>
                <a:gd name="connsiteY17" fmla="*/ 429563 h 1424419"/>
                <a:gd name="connsiteX18" fmla="*/ 75248 w 1305080"/>
                <a:gd name="connsiteY18" fmla="*/ 303202 h 1424419"/>
                <a:gd name="connsiteX19" fmla="*/ 106293 w 1305080"/>
                <a:gd name="connsiteY19" fmla="*/ 282597 h 1424419"/>
                <a:gd name="connsiteX20" fmla="*/ 541533 w 1305080"/>
                <a:gd name="connsiteY20" fmla="*/ 38110 h 1424419"/>
                <a:gd name="connsiteX21" fmla="*/ 653528 w 1305080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6646"/>
                <a:gd name="connsiteY0" fmla="*/ 0 h 1424419"/>
                <a:gd name="connsiteX1" fmla="*/ 757287 w 1306646"/>
                <a:gd name="connsiteY1" fmla="*/ 32444 h 1424419"/>
                <a:gd name="connsiteX2" fmla="*/ 1206876 w 1306646"/>
                <a:gd name="connsiteY2" fmla="*/ 284945 h 1424419"/>
                <a:gd name="connsiteX3" fmla="*/ 1237706 w 1306646"/>
                <a:gd name="connsiteY3" fmla="*/ 306775 h 1424419"/>
                <a:gd name="connsiteX4" fmla="*/ 1301712 w 1306646"/>
                <a:gd name="connsiteY4" fmla="*/ 442384 h 1424419"/>
                <a:gd name="connsiteX5" fmla="*/ 1303099 w 1306646"/>
                <a:gd name="connsiteY5" fmla="*/ 495558 h 1424419"/>
                <a:gd name="connsiteX6" fmla="*/ 1301746 w 1306646"/>
                <a:gd name="connsiteY6" fmla="*/ 953747 h 1424419"/>
                <a:gd name="connsiteX7" fmla="*/ 1302599 w 1306646"/>
                <a:gd name="connsiteY7" fmla="*/ 1003650 h 1424419"/>
                <a:gd name="connsiteX8" fmla="*/ 1227376 w 1306646"/>
                <a:gd name="connsiteY8" fmla="*/ 1152027 h 1424419"/>
                <a:gd name="connsiteX9" fmla="*/ 1172881 w 1306646"/>
                <a:gd name="connsiteY9" fmla="*/ 1179342 h 1424419"/>
                <a:gd name="connsiteX10" fmla="*/ 792288 w 1306646"/>
                <a:gd name="connsiteY10" fmla="*/ 1385653 h 1424419"/>
                <a:gd name="connsiteX11" fmla="*/ 522686 w 1306646"/>
                <a:gd name="connsiteY11" fmla="*/ 1384922 h 1424419"/>
                <a:gd name="connsiteX12" fmla="*/ 94302 w 1306646"/>
                <a:gd name="connsiteY12" fmla="*/ 1158755 h 1424419"/>
                <a:gd name="connsiteX13" fmla="*/ 39429 w 1306646"/>
                <a:gd name="connsiteY13" fmla="*/ 1117635 h 1424419"/>
                <a:gd name="connsiteX14" fmla="*/ 667 w 1306646"/>
                <a:gd name="connsiteY14" fmla="*/ 999105 h 1424419"/>
                <a:gd name="connsiteX15" fmla="*/ 0 w 1306646"/>
                <a:gd name="connsiteY15" fmla="*/ 972364 h 1424419"/>
                <a:gd name="connsiteX16" fmla="*/ 2496 w 1306646"/>
                <a:gd name="connsiteY16" fmla="*/ 463106 h 1424419"/>
                <a:gd name="connsiteX17" fmla="*/ 2458 w 1306646"/>
                <a:gd name="connsiteY17" fmla="*/ 429563 h 1424419"/>
                <a:gd name="connsiteX18" fmla="*/ 75248 w 1306646"/>
                <a:gd name="connsiteY18" fmla="*/ 303202 h 1424419"/>
                <a:gd name="connsiteX19" fmla="*/ 106293 w 1306646"/>
                <a:gd name="connsiteY19" fmla="*/ 282597 h 1424419"/>
                <a:gd name="connsiteX20" fmla="*/ 541533 w 1306646"/>
                <a:gd name="connsiteY20" fmla="*/ 38110 h 1424419"/>
                <a:gd name="connsiteX21" fmla="*/ 653528 w 1306646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4127"/>
                <a:gd name="connsiteY0" fmla="*/ 0 h 1424419"/>
                <a:gd name="connsiteX1" fmla="*/ 757287 w 1304127"/>
                <a:gd name="connsiteY1" fmla="*/ 32444 h 1424419"/>
                <a:gd name="connsiteX2" fmla="*/ 1206876 w 1304127"/>
                <a:gd name="connsiteY2" fmla="*/ 284945 h 1424419"/>
                <a:gd name="connsiteX3" fmla="*/ 1237706 w 1304127"/>
                <a:gd name="connsiteY3" fmla="*/ 306775 h 1424419"/>
                <a:gd name="connsiteX4" fmla="*/ 1301712 w 1304127"/>
                <a:gd name="connsiteY4" fmla="*/ 442384 h 1424419"/>
                <a:gd name="connsiteX5" fmla="*/ 1303099 w 1304127"/>
                <a:gd name="connsiteY5" fmla="*/ 495558 h 1424419"/>
                <a:gd name="connsiteX6" fmla="*/ 1301746 w 1304127"/>
                <a:gd name="connsiteY6" fmla="*/ 953747 h 1424419"/>
                <a:gd name="connsiteX7" fmla="*/ 1302599 w 1304127"/>
                <a:gd name="connsiteY7" fmla="*/ 1003650 h 1424419"/>
                <a:gd name="connsiteX8" fmla="*/ 1227376 w 1304127"/>
                <a:gd name="connsiteY8" fmla="*/ 1152027 h 1424419"/>
                <a:gd name="connsiteX9" fmla="*/ 1172881 w 1304127"/>
                <a:gd name="connsiteY9" fmla="*/ 1179342 h 1424419"/>
                <a:gd name="connsiteX10" fmla="*/ 792288 w 1304127"/>
                <a:gd name="connsiteY10" fmla="*/ 1385653 h 1424419"/>
                <a:gd name="connsiteX11" fmla="*/ 522686 w 1304127"/>
                <a:gd name="connsiteY11" fmla="*/ 1384922 h 1424419"/>
                <a:gd name="connsiteX12" fmla="*/ 94302 w 1304127"/>
                <a:gd name="connsiteY12" fmla="*/ 1158755 h 1424419"/>
                <a:gd name="connsiteX13" fmla="*/ 39429 w 1304127"/>
                <a:gd name="connsiteY13" fmla="*/ 1117635 h 1424419"/>
                <a:gd name="connsiteX14" fmla="*/ 667 w 1304127"/>
                <a:gd name="connsiteY14" fmla="*/ 999105 h 1424419"/>
                <a:gd name="connsiteX15" fmla="*/ 0 w 1304127"/>
                <a:gd name="connsiteY15" fmla="*/ 972364 h 1424419"/>
                <a:gd name="connsiteX16" fmla="*/ 2496 w 1304127"/>
                <a:gd name="connsiteY16" fmla="*/ 463106 h 1424419"/>
                <a:gd name="connsiteX17" fmla="*/ 2458 w 1304127"/>
                <a:gd name="connsiteY17" fmla="*/ 429563 h 1424419"/>
                <a:gd name="connsiteX18" fmla="*/ 75248 w 1304127"/>
                <a:gd name="connsiteY18" fmla="*/ 303202 h 1424419"/>
                <a:gd name="connsiteX19" fmla="*/ 106293 w 1304127"/>
                <a:gd name="connsiteY19" fmla="*/ 282597 h 1424419"/>
                <a:gd name="connsiteX20" fmla="*/ 541533 w 1304127"/>
                <a:gd name="connsiteY20" fmla="*/ 38110 h 1424419"/>
                <a:gd name="connsiteX21" fmla="*/ 653528 w 1304127"/>
                <a:gd name="connsiteY21" fmla="*/ 0 h 1424419"/>
                <a:gd name="connsiteX0" fmla="*/ 653528 w 1306101"/>
                <a:gd name="connsiteY0" fmla="*/ 0 h 1424419"/>
                <a:gd name="connsiteX1" fmla="*/ 757287 w 1306101"/>
                <a:gd name="connsiteY1" fmla="*/ 32444 h 1424419"/>
                <a:gd name="connsiteX2" fmla="*/ 1206876 w 1306101"/>
                <a:gd name="connsiteY2" fmla="*/ 284945 h 1424419"/>
                <a:gd name="connsiteX3" fmla="*/ 1237706 w 1306101"/>
                <a:gd name="connsiteY3" fmla="*/ 306775 h 1424419"/>
                <a:gd name="connsiteX4" fmla="*/ 1305773 w 1306101"/>
                <a:gd name="connsiteY4" fmla="*/ 442384 h 1424419"/>
                <a:gd name="connsiteX5" fmla="*/ 1303099 w 1306101"/>
                <a:gd name="connsiteY5" fmla="*/ 495558 h 1424419"/>
                <a:gd name="connsiteX6" fmla="*/ 1301746 w 1306101"/>
                <a:gd name="connsiteY6" fmla="*/ 953747 h 1424419"/>
                <a:gd name="connsiteX7" fmla="*/ 1302599 w 1306101"/>
                <a:gd name="connsiteY7" fmla="*/ 1003650 h 1424419"/>
                <a:gd name="connsiteX8" fmla="*/ 1227376 w 1306101"/>
                <a:gd name="connsiteY8" fmla="*/ 1152027 h 1424419"/>
                <a:gd name="connsiteX9" fmla="*/ 1172881 w 1306101"/>
                <a:gd name="connsiteY9" fmla="*/ 1179342 h 1424419"/>
                <a:gd name="connsiteX10" fmla="*/ 792288 w 1306101"/>
                <a:gd name="connsiteY10" fmla="*/ 1385653 h 1424419"/>
                <a:gd name="connsiteX11" fmla="*/ 522686 w 1306101"/>
                <a:gd name="connsiteY11" fmla="*/ 1384922 h 1424419"/>
                <a:gd name="connsiteX12" fmla="*/ 94302 w 1306101"/>
                <a:gd name="connsiteY12" fmla="*/ 1158755 h 1424419"/>
                <a:gd name="connsiteX13" fmla="*/ 39429 w 1306101"/>
                <a:gd name="connsiteY13" fmla="*/ 1117635 h 1424419"/>
                <a:gd name="connsiteX14" fmla="*/ 667 w 1306101"/>
                <a:gd name="connsiteY14" fmla="*/ 999105 h 1424419"/>
                <a:gd name="connsiteX15" fmla="*/ 0 w 1306101"/>
                <a:gd name="connsiteY15" fmla="*/ 972364 h 1424419"/>
                <a:gd name="connsiteX16" fmla="*/ 2496 w 1306101"/>
                <a:gd name="connsiteY16" fmla="*/ 463106 h 1424419"/>
                <a:gd name="connsiteX17" fmla="*/ 2458 w 1306101"/>
                <a:gd name="connsiteY17" fmla="*/ 429563 h 1424419"/>
                <a:gd name="connsiteX18" fmla="*/ 75248 w 1306101"/>
                <a:gd name="connsiteY18" fmla="*/ 303202 h 1424419"/>
                <a:gd name="connsiteX19" fmla="*/ 106293 w 1306101"/>
                <a:gd name="connsiteY19" fmla="*/ 282597 h 1424419"/>
                <a:gd name="connsiteX20" fmla="*/ 541533 w 1306101"/>
                <a:gd name="connsiteY20" fmla="*/ 38110 h 1424419"/>
                <a:gd name="connsiteX21" fmla="*/ 653528 w 1306101"/>
                <a:gd name="connsiteY21" fmla="*/ 0 h 1424419"/>
                <a:gd name="connsiteX0" fmla="*/ 653528 w 1304819"/>
                <a:gd name="connsiteY0" fmla="*/ 0 h 1424419"/>
                <a:gd name="connsiteX1" fmla="*/ 757287 w 1304819"/>
                <a:gd name="connsiteY1" fmla="*/ 32444 h 1424419"/>
                <a:gd name="connsiteX2" fmla="*/ 1206876 w 1304819"/>
                <a:gd name="connsiteY2" fmla="*/ 284945 h 1424419"/>
                <a:gd name="connsiteX3" fmla="*/ 1237706 w 1304819"/>
                <a:gd name="connsiteY3" fmla="*/ 306775 h 1424419"/>
                <a:gd name="connsiteX4" fmla="*/ 1304420 w 1304819"/>
                <a:gd name="connsiteY4" fmla="*/ 434263 h 1424419"/>
                <a:gd name="connsiteX5" fmla="*/ 1303099 w 1304819"/>
                <a:gd name="connsiteY5" fmla="*/ 495558 h 1424419"/>
                <a:gd name="connsiteX6" fmla="*/ 1301746 w 1304819"/>
                <a:gd name="connsiteY6" fmla="*/ 953747 h 1424419"/>
                <a:gd name="connsiteX7" fmla="*/ 1302599 w 1304819"/>
                <a:gd name="connsiteY7" fmla="*/ 1003650 h 1424419"/>
                <a:gd name="connsiteX8" fmla="*/ 1227376 w 1304819"/>
                <a:gd name="connsiteY8" fmla="*/ 1152027 h 1424419"/>
                <a:gd name="connsiteX9" fmla="*/ 1172881 w 1304819"/>
                <a:gd name="connsiteY9" fmla="*/ 1179342 h 1424419"/>
                <a:gd name="connsiteX10" fmla="*/ 792288 w 1304819"/>
                <a:gd name="connsiteY10" fmla="*/ 1385653 h 1424419"/>
                <a:gd name="connsiteX11" fmla="*/ 522686 w 1304819"/>
                <a:gd name="connsiteY11" fmla="*/ 1384922 h 1424419"/>
                <a:gd name="connsiteX12" fmla="*/ 94302 w 1304819"/>
                <a:gd name="connsiteY12" fmla="*/ 1158755 h 1424419"/>
                <a:gd name="connsiteX13" fmla="*/ 39429 w 1304819"/>
                <a:gd name="connsiteY13" fmla="*/ 1117635 h 1424419"/>
                <a:gd name="connsiteX14" fmla="*/ 667 w 1304819"/>
                <a:gd name="connsiteY14" fmla="*/ 999105 h 1424419"/>
                <a:gd name="connsiteX15" fmla="*/ 0 w 1304819"/>
                <a:gd name="connsiteY15" fmla="*/ 972364 h 1424419"/>
                <a:gd name="connsiteX16" fmla="*/ 2496 w 1304819"/>
                <a:gd name="connsiteY16" fmla="*/ 463106 h 1424419"/>
                <a:gd name="connsiteX17" fmla="*/ 2458 w 1304819"/>
                <a:gd name="connsiteY17" fmla="*/ 429563 h 1424419"/>
                <a:gd name="connsiteX18" fmla="*/ 75248 w 1304819"/>
                <a:gd name="connsiteY18" fmla="*/ 303202 h 1424419"/>
                <a:gd name="connsiteX19" fmla="*/ 106293 w 1304819"/>
                <a:gd name="connsiteY19" fmla="*/ 282597 h 1424419"/>
                <a:gd name="connsiteX20" fmla="*/ 541533 w 1304819"/>
                <a:gd name="connsiteY20" fmla="*/ 38110 h 1424419"/>
                <a:gd name="connsiteX21" fmla="*/ 653528 w 1304819"/>
                <a:gd name="connsiteY21" fmla="*/ 0 h 1424419"/>
                <a:gd name="connsiteX0" fmla="*/ 653528 w 1306525"/>
                <a:gd name="connsiteY0" fmla="*/ 0 h 1424419"/>
                <a:gd name="connsiteX1" fmla="*/ 757287 w 1306525"/>
                <a:gd name="connsiteY1" fmla="*/ 32444 h 1424419"/>
                <a:gd name="connsiteX2" fmla="*/ 1206876 w 1306525"/>
                <a:gd name="connsiteY2" fmla="*/ 284945 h 1424419"/>
                <a:gd name="connsiteX3" fmla="*/ 1237706 w 1306525"/>
                <a:gd name="connsiteY3" fmla="*/ 306775 h 1424419"/>
                <a:gd name="connsiteX4" fmla="*/ 1304420 w 1306525"/>
                <a:gd name="connsiteY4" fmla="*/ 434263 h 1424419"/>
                <a:gd name="connsiteX5" fmla="*/ 1305806 w 1306525"/>
                <a:gd name="connsiteY5" fmla="*/ 519922 h 1424419"/>
                <a:gd name="connsiteX6" fmla="*/ 1301746 w 1306525"/>
                <a:gd name="connsiteY6" fmla="*/ 953747 h 1424419"/>
                <a:gd name="connsiteX7" fmla="*/ 1302599 w 1306525"/>
                <a:gd name="connsiteY7" fmla="*/ 1003650 h 1424419"/>
                <a:gd name="connsiteX8" fmla="*/ 1227376 w 1306525"/>
                <a:gd name="connsiteY8" fmla="*/ 1152027 h 1424419"/>
                <a:gd name="connsiteX9" fmla="*/ 1172881 w 1306525"/>
                <a:gd name="connsiteY9" fmla="*/ 1179342 h 1424419"/>
                <a:gd name="connsiteX10" fmla="*/ 792288 w 1306525"/>
                <a:gd name="connsiteY10" fmla="*/ 1385653 h 1424419"/>
                <a:gd name="connsiteX11" fmla="*/ 522686 w 1306525"/>
                <a:gd name="connsiteY11" fmla="*/ 1384922 h 1424419"/>
                <a:gd name="connsiteX12" fmla="*/ 94302 w 1306525"/>
                <a:gd name="connsiteY12" fmla="*/ 1158755 h 1424419"/>
                <a:gd name="connsiteX13" fmla="*/ 39429 w 1306525"/>
                <a:gd name="connsiteY13" fmla="*/ 1117635 h 1424419"/>
                <a:gd name="connsiteX14" fmla="*/ 667 w 1306525"/>
                <a:gd name="connsiteY14" fmla="*/ 999105 h 1424419"/>
                <a:gd name="connsiteX15" fmla="*/ 0 w 1306525"/>
                <a:gd name="connsiteY15" fmla="*/ 972364 h 1424419"/>
                <a:gd name="connsiteX16" fmla="*/ 2496 w 1306525"/>
                <a:gd name="connsiteY16" fmla="*/ 463106 h 1424419"/>
                <a:gd name="connsiteX17" fmla="*/ 2458 w 1306525"/>
                <a:gd name="connsiteY17" fmla="*/ 429563 h 1424419"/>
                <a:gd name="connsiteX18" fmla="*/ 75248 w 1306525"/>
                <a:gd name="connsiteY18" fmla="*/ 303202 h 1424419"/>
                <a:gd name="connsiteX19" fmla="*/ 106293 w 1306525"/>
                <a:gd name="connsiteY19" fmla="*/ 282597 h 1424419"/>
                <a:gd name="connsiteX20" fmla="*/ 541533 w 1306525"/>
                <a:gd name="connsiteY20" fmla="*/ 38110 h 1424419"/>
                <a:gd name="connsiteX21" fmla="*/ 653528 w 1306525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1591"/>
                <a:gd name="connsiteX1" fmla="*/ 757287 w 1305814"/>
                <a:gd name="connsiteY1" fmla="*/ 32444 h 1421591"/>
                <a:gd name="connsiteX2" fmla="*/ 1206876 w 1305814"/>
                <a:gd name="connsiteY2" fmla="*/ 284945 h 1421591"/>
                <a:gd name="connsiteX3" fmla="*/ 1237706 w 1305814"/>
                <a:gd name="connsiteY3" fmla="*/ 306775 h 1421591"/>
                <a:gd name="connsiteX4" fmla="*/ 1304420 w 1305814"/>
                <a:gd name="connsiteY4" fmla="*/ 434263 h 1421591"/>
                <a:gd name="connsiteX5" fmla="*/ 1305806 w 1305814"/>
                <a:gd name="connsiteY5" fmla="*/ 519922 h 1421591"/>
                <a:gd name="connsiteX6" fmla="*/ 1301746 w 1305814"/>
                <a:gd name="connsiteY6" fmla="*/ 953747 h 1421591"/>
                <a:gd name="connsiteX7" fmla="*/ 1302599 w 1305814"/>
                <a:gd name="connsiteY7" fmla="*/ 1003650 h 1421591"/>
                <a:gd name="connsiteX8" fmla="*/ 1227376 w 1305814"/>
                <a:gd name="connsiteY8" fmla="*/ 1152027 h 1421591"/>
                <a:gd name="connsiteX9" fmla="*/ 1174235 w 1305814"/>
                <a:gd name="connsiteY9" fmla="*/ 1184756 h 1421591"/>
                <a:gd name="connsiteX10" fmla="*/ 792288 w 1305814"/>
                <a:gd name="connsiteY10" fmla="*/ 1385653 h 1421591"/>
                <a:gd name="connsiteX11" fmla="*/ 502818 w 1305814"/>
                <a:gd name="connsiteY11" fmla="*/ 1379955 h 1421591"/>
                <a:gd name="connsiteX12" fmla="*/ 94302 w 1305814"/>
                <a:gd name="connsiteY12" fmla="*/ 1158755 h 1421591"/>
                <a:gd name="connsiteX13" fmla="*/ 39429 w 1305814"/>
                <a:gd name="connsiteY13" fmla="*/ 1117635 h 1421591"/>
                <a:gd name="connsiteX14" fmla="*/ 667 w 1305814"/>
                <a:gd name="connsiteY14" fmla="*/ 999105 h 1421591"/>
                <a:gd name="connsiteX15" fmla="*/ 0 w 1305814"/>
                <a:gd name="connsiteY15" fmla="*/ 972364 h 1421591"/>
                <a:gd name="connsiteX16" fmla="*/ 2496 w 1305814"/>
                <a:gd name="connsiteY16" fmla="*/ 463106 h 1421591"/>
                <a:gd name="connsiteX17" fmla="*/ 2458 w 1305814"/>
                <a:gd name="connsiteY17" fmla="*/ 429563 h 1421591"/>
                <a:gd name="connsiteX18" fmla="*/ 75248 w 1305814"/>
                <a:gd name="connsiteY18" fmla="*/ 303202 h 1421591"/>
                <a:gd name="connsiteX19" fmla="*/ 106293 w 1305814"/>
                <a:gd name="connsiteY19" fmla="*/ 282597 h 1421591"/>
                <a:gd name="connsiteX20" fmla="*/ 541533 w 1305814"/>
                <a:gd name="connsiteY20" fmla="*/ 38110 h 1421591"/>
                <a:gd name="connsiteX21" fmla="*/ 653528 w 1305814"/>
                <a:gd name="connsiteY21" fmla="*/ 0 h 1421591"/>
                <a:gd name="connsiteX0" fmla="*/ 653528 w 1305814"/>
                <a:gd name="connsiteY0" fmla="*/ 0 h 1423589"/>
                <a:gd name="connsiteX1" fmla="*/ 757287 w 1305814"/>
                <a:gd name="connsiteY1" fmla="*/ 32444 h 1423589"/>
                <a:gd name="connsiteX2" fmla="*/ 1206876 w 1305814"/>
                <a:gd name="connsiteY2" fmla="*/ 284945 h 1423589"/>
                <a:gd name="connsiteX3" fmla="*/ 1237706 w 1305814"/>
                <a:gd name="connsiteY3" fmla="*/ 306775 h 1423589"/>
                <a:gd name="connsiteX4" fmla="*/ 1304420 w 1305814"/>
                <a:gd name="connsiteY4" fmla="*/ 434263 h 1423589"/>
                <a:gd name="connsiteX5" fmla="*/ 1305806 w 1305814"/>
                <a:gd name="connsiteY5" fmla="*/ 519922 h 1423589"/>
                <a:gd name="connsiteX6" fmla="*/ 1301746 w 1305814"/>
                <a:gd name="connsiteY6" fmla="*/ 953747 h 1423589"/>
                <a:gd name="connsiteX7" fmla="*/ 1302599 w 1305814"/>
                <a:gd name="connsiteY7" fmla="*/ 1003650 h 1423589"/>
                <a:gd name="connsiteX8" fmla="*/ 1227376 w 1305814"/>
                <a:gd name="connsiteY8" fmla="*/ 1152027 h 1423589"/>
                <a:gd name="connsiteX9" fmla="*/ 1174235 w 1305814"/>
                <a:gd name="connsiteY9" fmla="*/ 1184756 h 1423589"/>
                <a:gd name="connsiteX10" fmla="*/ 792288 w 1305814"/>
                <a:gd name="connsiteY10" fmla="*/ 1385653 h 1423589"/>
                <a:gd name="connsiteX11" fmla="*/ 502818 w 1305814"/>
                <a:gd name="connsiteY11" fmla="*/ 1379955 h 1423589"/>
                <a:gd name="connsiteX12" fmla="*/ 94302 w 1305814"/>
                <a:gd name="connsiteY12" fmla="*/ 1158755 h 1423589"/>
                <a:gd name="connsiteX13" fmla="*/ 39429 w 1305814"/>
                <a:gd name="connsiteY13" fmla="*/ 1117635 h 1423589"/>
                <a:gd name="connsiteX14" fmla="*/ 667 w 1305814"/>
                <a:gd name="connsiteY14" fmla="*/ 999105 h 1423589"/>
                <a:gd name="connsiteX15" fmla="*/ 0 w 1305814"/>
                <a:gd name="connsiteY15" fmla="*/ 972364 h 1423589"/>
                <a:gd name="connsiteX16" fmla="*/ 2496 w 1305814"/>
                <a:gd name="connsiteY16" fmla="*/ 463106 h 1423589"/>
                <a:gd name="connsiteX17" fmla="*/ 2458 w 1305814"/>
                <a:gd name="connsiteY17" fmla="*/ 429563 h 1423589"/>
                <a:gd name="connsiteX18" fmla="*/ 75248 w 1305814"/>
                <a:gd name="connsiteY18" fmla="*/ 303202 h 1423589"/>
                <a:gd name="connsiteX19" fmla="*/ 106293 w 1305814"/>
                <a:gd name="connsiteY19" fmla="*/ 282597 h 1423589"/>
                <a:gd name="connsiteX20" fmla="*/ 541533 w 1305814"/>
                <a:gd name="connsiteY20" fmla="*/ 38110 h 1423589"/>
                <a:gd name="connsiteX21" fmla="*/ 653528 w 1305814"/>
                <a:gd name="connsiteY21" fmla="*/ 0 h 14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592896" y="5334197"/>
              <a:ext cx="1084409" cy="830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399" dirty="0" smtClean="0">
                  <a:solidFill>
                    <a:srgbClr val="020B14"/>
                  </a:solidFill>
                  <a:cs typeface="+mn-ea"/>
                  <a:sym typeface="+mn-lt"/>
                </a:rPr>
                <a:t>沸騰</a:t>
              </a:r>
              <a:endParaRPr lang="en-US" altLang="zh-CN" sz="2399" dirty="0">
                <a:solidFill>
                  <a:srgbClr val="020B14"/>
                </a:solidFill>
                <a:cs typeface="+mn-ea"/>
                <a:sym typeface="+mn-lt"/>
              </a:endParaRPr>
            </a:p>
            <a:p>
              <a:r>
                <a:rPr lang="zh-CN" altLang="en-US" sz="2399" dirty="0">
                  <a:solidFill>
                    <a:srgbClr val="020B14"/>
                  </a:solidFill>
                  <a:cs typeface="+mn-ea"/>
                  <a:sym typeface="+mn-lt"/>
                </a:rPr>
                <a:t>理想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478179" y="4520446"/>
            <a:ext cx="1270664" cy="1165539"/>
            <a:chOff x="5478179" y="4520446"/>
            <a:chExt cx="1270664" cy="1165539"/>
          </a:xfrm>
        </p:grpSpPr>
        <p:sp>
          <p:nvSpPr>
            <p:cNvPr id="35" name="矩形 10"/>
            <p:cNvSpPr>
              <a:spLocks noChangeAspect="1"/>
            </p:cNvSpPr>
            <p:nvPr/>
          </p:nvSpPr>
          <p:spPr>
            <a:xfrm rot="5400000">
              <a:off x="5530741" y="4467884"/>
              <a:ext cx="1165539" cy="1270664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6046"/>
                <a:gd name="connsiteY0" fmla="*/ 0 h 1424419"/>
                <a:gd name="connsiteX1" fmla="*/ 757287 w 1306046"/>
                <a:gd name="connsiteY1" fmla="*/ 32444 h 1424419"/>
                <a:gd name="connsiteX2" fmla="*/ 1206876 w 1306046"/>
                <a:gd name="connsiteY2" fmla="*/ 284945 h 1424419"/>
                <a:gd name="connsiteX3" fmla="*/ 1233464 w 1306046"/>
                <a:gd name="connsiteY3" fmla="*/ 306775 h 1424419"/>
                <a:gd name="connsiteX4" fmla="*/ 1301712 w 1306046"/>
                <a:gd name="connsiteY4" fmla="*/ 442384 h 1424419"/>
                <a:gd name="connsiteX5" fmla="*/ 1303099 w 1306046"/>
                <a:gd name="connsiteY5" fmla="*/ 495558 h 1424419"/>
                <a:gd name="connsiteX6" fmla="*/ 1303099 w 1306046"/>
                <a:gd name="connsiteY6" fmla="*/ 952393 h 1424419"/>
                <a:gd name="connsiteX7" fmla="*/ 1305306 w 1306046"/>
                <a:gd name="connsiteY7" fmla="*/ 990115 h 1424419"/>
                <a:gd name="connsiteX8" fmla="*/ 1193590 w 1306046"/>
                <a:gd name="connsiteY8" fmla="*/ 1159518 h 1424419"/>
                <a:gd name="connsiteX9" fmla="*/ 1188747 w 1306046"/>
                <a:gd name="connsiteY9" fmla="*/ 1163476 h 1424419"/>
                <a:gd name="connsiteX10" fmla="*/ 792288 w 1306046"/>
                <a:gd name="connsiteY10" fmla="*/ 1385653 h 1424419"/>
                <a:gd name="connsiteX11" fmla="*/ 522686 w 1306046"/>
                <a:gd name="connsiteY11" fmla="*/ 1384922 h 1424419"/>
                <a:gd name="connsiteX12" fmla="*/ 80344 w 1306046"/>
                <a:gd name="connsiteY12" fmla="*/ 1139323 h 1424419"/>
                <a:gd name="connsiteX13" fmla="*/ 68397 w 1306046"/>
                <a:gd name="connsiteY13" fmla="*/ 1130059 h 1424419"/>
                <a:gd name="connsiteX14" fmla="*/ 667 w 1306046"/>
                <a:gd name="connsiteY14" fmla="*/ 999105 h 1424419"/>
                <a:gd name="connsiteX15" fmla="*/ 0 w 1306046"/>
                <a:gd name="connsiteY15" fmla="*/ 972364 h 1424419"/>
                <a:gd name="connsiteX16" fmla="*/ 2496 w 1306046"/>
                <a:gd name="connsiteY16" fmla="*/ 463106 h 1424419"/>
                <a:gd name="connsiteX17" fmla="*/ 2458 w 1306046"/>
                <a:gd name="connsiteY17" fmla="*/ 429563 h 1424419"/>
                <a:gd name="connsiteX18" fmla="*/ 75248 w 1306046"/>
                <a:gd name="connsiteY18" fmla="*/ 303202 h 1424419"/>
                <a:gd name="connsiteX19" fmla="*/ 103465 w 1306046"/>
                <a:gd name="connsiteY19" fmla="*/ 288252 h 1424419"/>
                <a:gd name="connsiteX20" fmla="*/ 541533 w 1306046"/>
                <a:gd name="connsiteY20" fmla="*/ 38110 h 1424419"/>
                <a:gd name="connsiteX21" fmla="*/ 653528 w 1306046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11970 w 1305333"/>
                <a:gd name="connsiteY8" fmla="*/ 1149621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36006 w 1305333"/>
                <a:gd name="connsiteY8" fmla="*/ 1160932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13169"/>
                <a:gd name="connsiteY0" fmla="*/ 0 h 1424419"/>
                <a:gd name="connsiteX1" fmla="*/ 757287 w 1313169"/>
                <a:gd name="connsiteY1" fmla="*/ 32444 h 1424419"/>
                <a:gd name="connsiteX2" fmla="*/ 1206876 w 1313169"/>
                <a:gd name="connsiteY2" fmla="*/ 284945 h 1424419"/>
                <a:gd name="connsiteX3" fmla="*/ 1237706 w 1313169"/>
                <a:gd name="connsiteY3" fmla="*/ 306775 h 1424419"/>
                <a:gd name="connsiteX4" fmla="*/ 1301712 w 1313169"/>
                <a:gd name="connsiteY4" fmla="*/ 442384 h 1424419"/>
                <a:gd name="connsiteX5" fmla="*/ 1303099 w 1313169"/>
                <a:gd name="connsiteY5" fmla="*/ 495558 h 1424419"/>
                <a:gd name="connsiteX6" fmla="*/ 1303099 w 1313169"/>
                <a:gd name="connsiteY6" fmla="*/ 952393 h 1424419"/>
                <a:gd name="connsiteX7" fmla="*/ 1305306 w 1313169"/>
                <a:gd name="connsiteY7" fmla="*/ 990115 h 1424419"/>
                <a:gd name="connsiteX8" fmla="*/ 1271352 w 1313169"/>
                <a:gd name="connsiteY8" fmla="*/ 1142552 h 1424419"/>
                <a:gd name="connsiteX9" fmla="*/ 1172881 w 1313169"/>
                <a:gd name="connsiteY9" fmla="*/ 1179342 h 1424419"/>
                <a:gd name="connsiteX10" fmla="*/ 792288 w 1313169"/>
                <a:gd name="connsiteY10" fmla="*/ 1385653 h 1424419"/>
                <a:gd name="connsiteX11" fmla="*/ 522686 w 1313169"/>
                <a:gd name="connsiteY11" fmla="*/ 1384922 h 1424419"/>
                <a:gd name="connsiteX12" fmla="*/ 80344 w 1313169"/>
                <a:gd name="connsiteY12" fmla="*/ 1139323 h 1424419"/>
                <a:gd name="connsiteX13" fmla="*/ 68397 w 1313169"/>
                <a:gd name="connsiteY13" fmla="*/ 1130059 h 1424419"/>
                <a:gd name="connsiteX14" fmla="*/ 667 w 1313169"/>
                <a:gd name="connsiteY14" fmla="*/ 999105 h 1424419"/>
                <a:gd name="connsiteX15" fmla="*/ 0 w 1313169"/>
                <a:gd name="connsiteY15" fmla="*/ 972364 h 1424419"/>
                <a:gd name="connsiteX16" fmla="*/ 2496 w 1313169"/>
                <a:gd name="connsiteY16" fmla="*/ 463106 h 1424419"/>
                <a:gd name="connsiteX17" fmla="*/ 2458 w 1313169"/>
                <a:gd name="connsiteY17" fmla="*/ 429563 h 1424419"/>
                <a:gd name="connsiteX18" fmla="*/ 75248 w 1313169"/>
                <a:gd name="connsiteY18" fmla="*/ 303202 h 1424419"/>
                <a:gd name="connsiteX19" fmla="*/ 106293 w 1313169"/>
                <a:gd name="connsiteY19" fmla="*/ 282597 h 1424419"/>
                <a:gd name="connsiteX20" fmla="*/ 541533 w 1313169"/>
                <a:gd name="connsiteY20" fmla="*/ 38110 h 1424419"/>
                <a:gd name="connsiteX21" fmla="*/ 653528 w 1313169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8397 w 1306267"/>
                <a:gd name="connsiteY13" fmla="*/ 113005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39429 w 1306267"/>
                <a:gd name="connsiteY13" fmla="*/ 1117635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2599 w 1305333"/>
                <a:gd name="connsiteY7" fmla="*/ 1003650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080"/>
                <a:gd name="connsiteY0" fmla="*/ 0 h 1424419"/>
                <a:gd name="connsiteX1" fmla="*/ 757287 w 1305080"/>
                <a:gd name="connsiteY1" fmla="*/ 32444 h 1424419"/>
                <a:gd name="connsiteX2" fmla="*/ 1206876 w 1305080"/>
                <a:gd name="connsiteY2" fmla="*/ 284945 h 1424419"/>
                <a:gd name="connsiteX3" fmla="*/ 1237706 w 1305080"/>
                <a:gd name="connsiteY3" fmla="*/ 306775 h 1424419"/>
                <a:gd name="connsiteX4" fmla="*/ 1301712 w 1305080"/>
                <a:gd name="connsiteY4" fmla="*/ 442384 h 1424419"/>
                <a:gd name="connsiteX5" fmla="*/ 1303099 w 1305080"/>
                <a:gd name="connsiteY5" fmla="*/ 495558 h 1424419"/>
                <a:gd name="connsiteX6" fmla="*/ 1301746 w 1305080"/>
                <a:gd name="connsiteY6" fmla="*/ 953747 h 1424419"/>
                <a:gd name="connsiteX7" fmla="*/ 1302599 w 1305080"/>
                <a:gd name="connsiteY7" fmla="*/ 1003650 h 1424419"/>
                <a:gd name="connsiteX8" fmla="*/ 1227376 w 1305080"/>
                <a:gd name="connsiteY8" fmla="*/ 1152027 h 1424419"/>
                <a:gd name="connsiteX9" fmla="*/ 1172881 w 1305080"/>
                <a:gd name="connsiteY9" fmla="*/ 1179342 h 1424419"/>
                <a:gd name="connsiteX10" fmla="*/ 792288 w 1305080"/>
                <a:gd name="connsiteY10" fmla="*/ 1385653 h 1424419"/>
                <a:gd name="connsiteX11" fmla="*/ 522686 w 1305080"/>
                <a:gd name="connsiteY11" fmla="*/ 1384922 h 1424419"/>
                <a:gd name="connsiteX12" fmla="*/ 94302 w 1305080"/>
                <a:gd name="connsiteY12" fmla="*/ 1158755 h 1424419"/>
                <a:gd name="connsiteX13" fmla="*/ 39429 w 1305080"/>
                <a:gd name="connsiteY13" fmla="*/ 1117635 h 1424419"/>
                <a:gd name="connsiteX14" fmla="*/ 667 w 1305080"/>
                <a:gd name="connsiteY14" fmla="*/ 999105 h 1424419"/>
                <a:gd name="connsiteX15" fmla="*/ 0 w 1305080"/>
                <a:gd name="connsiteY15" fmla="*/ 972364 h 1424419"/>
                <a:gd name="connsiteX16" fmla="*/ 2496 w 1305080"/>
                <a:gd name="connsiteY16" fmla="*/ 463106 h 1424419"/>
                <a:gd name="connsiteX17" fmla="*/ 2458 w 1305080"/>
                <a:gd name="connsiteY17" fmla="*/ 429563 h 1424419"/>
                <a:gd name="connsiteX18" fmla="*/ 75248 w 1305080"/>
                <a:gd name="connsiteY18" fmla="*/ 303202 h 1424419"/>
                <a:gd name="connsiteX19" fmla="*/ 106293 w 1305080"/>
                <a:gd name="connsiteY19" fmla="*/ 282597 h 1424419"/>
                <a:gd name="connsiteX20" fmla="*/ 541533 w 1305080"/>
                <a:gd name="connsiteY20" fmla="*/ 38110 h 1424419"/>
                <a:gd name="connsiteX21" fmla="*/ 653528 w 1305080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6646"/>
                <a:gd name="connsiteY0" fmla="*/ 0 h 1424419"/>
                <a:gd name="connsiteX1" fmla="*/ 757287 w 1306646"/>
                <a:gd name="connsiteY1" fmla="*/ 32444 h 1424419"/>
                <a:gd name="connsiteX2" fmla="*/ 1206876 w 1306646"/>
                <a:gd name="connsiteY2" fmla="*/ 284945 h 1424419"/>
                <a:gd name="connsiteX3" fmla="*/ 1237706 w 1306646"/>
                <a:gd name="connsiteY3" fmla="*/ 306775 h 1424419"/>
                <a:gd name="connsiteX4" fmla="*/ 1301712 w 1306646"/>
                <a:gd name="connsiteY4" fmla="*/ 442384 h 1424419"/>
                <a:gd name="connsiteX5" fmla="*/ 1303099 w 1306646"/>
                <a:gd name="connsiteY5" fmla="*/ 495558 h 1424419"/>
                <a:gd name="connsiteX6" fmla="*/ 1301746 w 1306646"/>
                <a:gd name="connsiteY6" fmla="*/ 953747 h 1424419"/>
                <a:gd name="connsiteX7" fmla="*/ 1302599 w 1306646"/>
                <a:gd name="connsiteY7" fmla="*/ 1003650 h 1424419"/>
                <a:gd name="connsiteX8" fmla="*/ 1227376 w 1306646"/>
                <a:gd name="connsiteY8" fmla="*/ 1152027 h 1424419"/>
                <a:gd name="connsiteX9" fmla="*/ 1172881 w 1306646"/>
                <a:gd name="connsiteY9" fmla="*/ 1179342 h 1424419"/>
                <a:gd name="connsiteX10" fmla="*/ 792288 w 1306646"/>
                <a:gd name="connsiteY10" fmla="*/ 1385653 h 1424419"/>
                <a:gd name="connsiteX11" fmla="*/ 522686 w 1306646"/>
                <a:gd name="connsiteY11" fmla="*/ 1384922 h 1424419"/>
                <a:gd name="connsiteX12" fmla="*/ 94302 w 1306646"/>
                <a:gd name="connsiteY12" fmla="*/ 1158755 h 1424419"/>
                <a:gd name="connsiteX13" fmla="*/ 39429 w 1306646"/>
                <a:gd name="connsiteY13" fmla="*/ 1117635 h 1424419"/>
                <a:gd name="connsiteX14" fmla="*/ 667 w 1306646"/>
                <a:gd name="connsiteY14" fmla="*/ 999105 h 1424419"/>
                <a:gd name="connsiteX15" fmla="*/ 0 w 1306646"/>
                <a:gd name="connsiteY15" fmla="*/ 972364 h 1424419"/>
                <a:gd name="connsiteX16" fmla="*/ 2496 w 1306646"/>
                <a:gd name="connsiteY16" fmla="*/ 463106 h 1424419"/>
                <a:gd name="connsiteX17" fmla="*/ 2458 w 1306646"/>
                <a:gd name="connsiteY17" fmla="*/ 429563 h 1424419"/>
                <a:gd name="connsiteX18" fmla="*/ 75248 w 1306646"/>
                <a:gd name="connsiteY18" fmla="*/ 303202 h 1424419"/>
                <a:gd name="connsiteX19" fmla="*/ 106293 w 1306646"/>
                <a:gd name="connsiteY19" fmla="*/ 282597 h 1424419"/>
                <a:gd name="connsiteX20" fmla="*/ 541533 w 1306646"/>
                <a:gd name="connsiteY20" fmla="*/ 38110 h 1424419"/>
                <a:gd name="connsiteX21" fmla="*/ 653528 w 1306646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4127"/>
                <a:gd name="connsiteY0" fmla="*/ 0 h 1424419"/>
                <a:gd name="connsiteX1" fmla="*/ 757287 w 1304127"/>
                <a:gd name="connsiteY1" fmla="*/ 32444 h 1424419"/>
                <a:gd name="connsiteX2" fmla="*/ 1206876 w 1304127"/>
                <a:gd name="connsiteY2" fmla="*/ 284945 h 1424419"/>
                <a:gd name="connsiteX3" fmla="*/ 1237706 w 1304127"/>
                <a:gd name="connsiteY3" fmla="*/ 306775 h 1424419"/>
                <a:gd name="connsiteX4" fmla="*/ 1301712 w 1304127"/>
                <a:gd name="connsiteY4" fmla="*/ 442384 h 1424419"/>
                <a:gd name="connsiteX5" fmla="*/ 1303099 w 1304127"/>
                <a:gd name="connsiteY5" fmla="*/ 495558 h 1424419"/>
                <a:gd name="connsiteX6" fmla="*/ 1301746 w 1304127"/>
                <a:gd name="connsiteY6" fmla="*/ 953747 h 1424419"/>
                <a:gd name="connsiteX7" fmla="*/ 1302599 w 1304127"/>
                <a:gd name="connsiteY7" fmla="*/ 1003650 h 1424419"/>
                <a:gd name="connsiteX8" fmla="*/ 1227376 w 1304127"/>
                <a:gd name="connsiteY8" fmla="*/ 1152027 h 1424419"/>
                <a:gd name="connsiteX9" fmla="*/ 1172881 w 1304127"/>
                <a:gd name="connsiteY9" fmla="*/ 1179342 h 1424419"/>
                <a:gd name="connsiteX10" fmla="*/ 792288 w 1304127"/>
                <a:gd name="connsiteY10" fmla="*/ 1385653 h 1424419"/>
                <a:gd name="connsiteX11" fmla="*/ 522686 w 1304127"/>
                <a:gd name="connsiteY11" fmla="*/ 1384922 h 1424419"/>
                <a:gd name="connsiteX12" fmla="*/ 94302 w 1304127"/>
                <a:gd name="connsiteY12" fmla="*/ 1158755 h 1424419"/>
                <a:gd name="connsiteX13" fmla="*/ 39429 w 1304127"/>
                <a:gd name="connsiteY13" fmla="*/ 1117635 h 1424419"/>
                <a:gd name="connsiteX14" fmla="*/ 667 w 1304127"/>
                <a:gd name="connsiteY14" fmla="*/ 999105 h 1424419"/>
                <a:gd name="connsiteX15" fmla="*/ 0 w 1304127"/>
                <a:gd name="connsiteY15" fmla="*/ 972364 h 1424419"/>
                <a:gd name="connsiteX16" fmla="*/ 2496 w 1304127"/>
                <a:gd name="connsiteY16" fmla="*/ 463106 h 1424419"/>
                <a:gd name="connsiteX17" fmla="*/ 2458 w 1304127"/>
                <a:gd name="connsiteY17" fmla="*/ 429563 h 1424419"/>
                <a:gd name="connsiteX18" fmla="*/ 75248 w 1304127"/>
                <a:gd name="connsiteY18" fmla="*/ 303202 h 1424419"/>
                <a:gd name="connsiteX19" fmla="*/ 106293 w 1304127"/>
                <a:gd name="connsiteY19" fmla="*/ 282597 h 1424419"/>
                <a:gd name="connsiteX20" fmla="*/ 541533 w 1304127"/>
                <a:gd name="connsiteY20" fmla="*/ 38110 h 1424419"/>
                <a:gd name="connsiteX21" fmla="*/ 653528 w 1304127"/>
                <a:gd name="connsiteY21" fmla="*/ 0 h 1424419"/>
                <a:gd name="connsiteX0" fmla="*/ 653528 w 1306101"/>
                <a:gd name="connsiteY0" fmla="*/ 0 h 1424419"/>
                <a:gd name="connsiteX1" fmla="*/ 757287 w 1306101"/>
                <a:gd name="connsiteY1" fmla="*/ 32444 h 1424419"/>
                <a:gd name="connsiteX2" fmla="*/ 1206876 w 1306101"/>
                <a:gd name="connsiteY2" fmla="*/ 284945 h 1424419"/>
                <a:gd name="connsiteX3" fmla="*/ 1237706 w 1306101"/>
                <a:gd name="connsiteY3" fmla="*/ 306775 h 1424419"/>
                <a:gd name="connsiteX4" fmla="*/ 1305773 w 1306101"/>
                <a:gd name="connsiteY4" fmla="*/ 442384 h 1424419"/>
                <a:gd name="connsiteX5" fmla="*/ 1303099 w 1306101"/>
                <a:gd name="connsiteY5" fmla="*/ 495558 h 1424419"/>
                <a:gd name="connsiteX6" fmla="*/ 1301746 w 1306101"/>
                <a:gd name="connsiteY6" fmla="*/ 953747 h 1424419"/>
                <a:gd name="connsiteX7" fmla="*/ 1302599 w 1306101"/>
                <a:gd name="connsiteY7" fmla="*/ 1003650 h 1424419"/>
                <a:gd name="connsiteX8" fmla="*/ 1227376 w 1306101"/>
                <a:gd name="connsiteY8" fmla="*/ 1152027 h 1424419"/>
                <a:gd name="connsiteX9" fmla="*/ 1172881 w 1306101"/>
                <a:gd name="connsiteY9" fmla="*/ 1179342 h 1424419"/>
                <a:gd name="connsiteX10" fmla="*/ 792288 w 1306101"/>
                <a:gd name="connsiteY10" fmla="*/ 1385653 h 1424419"/>
                <a:gd name="connsiteX11" fmla="*/ 522686 w 1306101"/>
                <a:gd name="connsiteY11" fmla="*/ 1384922 h 1424419"/>
                <a:gd name="connsiteX12" fmla="*/ 94302 w 1306101"/>
                <a:gd name="connsiteY12" fmla="*/ 1158755 h 1424419"/>
                <a:gd name="connsiteX13" fmla="*/ 39429 w 1306101"/>
                <a:gd name="connsiteY13" fmla="*/ 1117635 h 1424419"/>
                <a:gd name="connsiteX14" fmla="*/ 667 w 1306101"/>
                <a:gd name="connsiteY14" fmla="*/ 999105 h 1424419"/>
                <a:gd name="connsiteX15" fmla="*/ 0 w 1306101"/>
                <a:gd name="connsiteY15" fmla="*/ 972364 h 1424419"/>
                <a:gd name="connsiteX16" fmla="*/ 2496 w 1306101"/>
                <a:gd name="connsiteY16" fmla="*/ 463106 h 1424419"/>
                <a:gd name="connsiteX17" fmla="*/ 2458 w 1306101"/>
                <a:gd name="connsiteY17" fmla="*/ 429563 h 1424419"/>
                <a:gd name="connsiteX18" fmla="*/ 75248 w 1306101"/>
                <a:gd name="connsiteY18" fmla="*/ 303202 h 1424419"/>
                <a:gd name="connsiteX19" fmla="*/ 106293 w 1306101"/>
                <a:gd name="connsiteY19" fmla="*/ 282597 h 1424419"/>
                <a:gd name="connsiteX20" fmla="*/ 541533 w 1306101"/>
                <a:gd name="connsiteY20" fmla="*/ 38110 h 1424419"/>
                <a:gd name="connsiteX21" fmla="*/ 653528 w 1306101"/>
                <a:gd name="connsiteY21" fmla="*/ 0 h 1424419"/>
                <a:gd name="connsiteX0" fmla="*/ 653528 w 1304819"/>
                <a:gd name="connsiteY0" fmla="*/ 0 h 1424419"/>
                <a:gd name="connsiteX1" fmla="*/ 757287 w 1304819"/>
                <a:gd name="connsiteY1" fmla="*/ 32444 h 1424419"/>
                <a:gd name="connsiteX2" fmla="*/ 1206876 w 1304819"/>
                <a:gd name="connsiteY2" fmla="*/ 284945 h 1424419"/>
                <a:gd name="connsiteX3" fmla="*/ 1237706 w 1304819"/>
                <a:gd name="connsiteY3" fmla="*/ 306775 h 1424419"/>
                <a:gd name="connsiteX4" fmla="*/ 1304420 w 1304819"/>
                <a:gd name="connsiteY4" fmla="*/ 434263 h 1424419"/>
                <a:gd name="connsiteX5" fmla="*/ 1303099 w 1304819"/>
                <a:gd name="connsiteY5" fmla="*/ 495558 h 1424419"/>
                <a:gd name="connsiteX6" fmla="*/ 1301746 w 1304819"/>
                <a:gd name="connsiteY6" fmla="*/ 953747 h 1424419"/>
                <a:gd name="connsiteX7" fmla="*/ 1302599 w 1304819"/>
                <a:gd name="connsiteY7" fmla="*/ 1003650 h 1424419"/>
                <a:gd name="connsiteX8" fmla="*/ 1227376 w 1304819"/>
                <a:gd name="connsiteY8" fmla="*/ 1152027 h 1424419"/>
                <a:gd name="connsiteX9" fmla="*/ 1172881 w 1304819"/>
                <a:gd name="connsiteY9" fmla="*/ 1179342 h 1424419"/>
                <a:gd name="connsiteX10" fmla="*/ 792288 w 1304819"/>
                <a:gd name="connsiteY10" fmla="*/ 1385653 h 1424419"/>
                <a:gd name="connsiteX11" fmla="*/ 522686 w 1304819"/>
                <a:gd name="connsiteY11" fmla="*/ 1384922 h 1424419"/>
                <a:gd name="connsiteX12" fmla="*/ 94302 w 1304819"/>
                <a:gd name="connsiteY12" fmla="*/ 1158755 h 1424419"/>
                <a:gd name="connsiteX13" fmla="*/ 39429 w 1304819"/>
                <a:gd name="connsiteY13" fmla="*/ 1117635 h 1424419"/>
                <a:gd name="connsiteX14" fmla="*/ 667 w 1304819"/>
                <a:gd name="connsiteY14" fmla="*/ 999105 h 1424419"/>
                <a:gd name="connsiteX15" fmla="*/ 0 w 1304819"/>
                <a:gd name="connsiteY15" fmla="*/ 972364 h 1424419"/>
                <a:gd name="connsiteX16" fmla="*/ 2496 w 1304819"/>
                <a:gd name="connsiteY16" fmla="*/ 463106 h 1424419"/>
                <a:gd name="connsiteX17" fmla="*/ 2458 w 1304819"/>
                <a:gd name="connsiteY17" fmla="*/ 429563 h 1424419"/>
                <a:gd name="connsiteX18" fmla="*/ 75248 w 1304819"/>
                <a:gd name="connsiteY18" fmla="*/ 303202 h 1424419"/>
                <a:gd name="connsiteX19" fmla="*/ 106293 w 1304819"/>
                <a:gd name="connsiteY19" fmla="*/ 282597 h 1424419"/>
                <a:gd name="connsiteX20" fmla="*/ 541533 w 1304819"/>
                <a:gd name="connsiteY20" fmla="*/ 38110 h 1424419"/>
                <a:gd name="connsiteX21" fmla="*/ 653528 w 1304819"/>
                <a:gd name="connsiteY21" fmla="*/ 0 h 1424419"/>
                <a:gd name="connsiteX0" fmla="*/ 653528 w 1306525"/>
                <a:gd name="connsiteY0" fmla="*/ 0 h 1424419"/>
                <a:gd name="connsiteX1" fmla="*/ 757287 w 1306525"/>
                <a:gd name="connsiteY1" fmla="*/ 32444 h 1424419"/>
                <a:gd name="connsiteX2" fmla="*/ 1206876 w 1306525"/>
                <a:gd name="connsiteY2" fmla="*/ 284945 h 1424419"/>
                <a:gd name="connsiteX3" fmla="*/ 1237706 w 1306525"/>
                <a:gd name="connsiteY3" fmla="*/ 306775 h 1424419"/>
                <a:gd name="connsiteX4" fmla="*/ 1304420 w 1306525"/>
                <a:gd name="connsiteY4" fmla="*/ 434263 h 1424419"/>
                <a:gd name="connsiteX5" fmla="*/ 1305806 w 1306525"/>
                <a:gd name="connsiteY5" fmla="*/ 519922 h 1424419"/>
                <a:gd name="connsiteX6" fmla="*/ 1301746 w 1306525"/>
                <a:gd name="connsiteY6" fmla="*/ 953747 h 1424419"/>
                <a:gd name="connsiteX7" fmla="*/ 1302599 w 1306525"/>
                <a:gd name="connsiteY7" fmla="*/ 1003650 h 1424419"/>
                <a:gd name="connsiteX8" fmla="*/ 1227376 w 1306525"/>
                <a:gd name="connsiteY8" fmla="*/ 1152027 h 1424419"/>
                <a:gd name="connsiteX9" fmla="*/ 1172881 w 1306525"/>
                <a:gd name="connsiteY9" fmla="*/ 1179342 h 1424419"/>
                <a:gd name="connsiteX10" fmla="*/ 792288 w 1306525"/>
                <a:gd name="connsiteY10" fmla="*/ 1385653 h 1424419"/>
                <a:gd name="connsiteX11" fmla="*/ 522686 w 1306525"/>
                <a:gd name="connsiteY11" fmla="*/ 1384922 h 1424419"/>
                <a:gd name="connsiteX12" fmla="*/ 94302 w 1306525"/>
                <a:gd name="connsiteY12" fmla="*/ 1158755 h 1424419"/>
                <a:gd name="connsiteX13" fmla="*/ 39429 w 1306525"/>
                <a:gd name="connsiteY13" fmla="*/ 1117635 h 1424419"/>
                <a:gd name="connsiteX14" fmla="*/ 667 w 1306525"/>
                <a:gd name="connsiteY14" fmla="*/ 999105 h 1424419"/>
                <a:gd name="connsiteX15" fmla="*/ 0 w 1306525"/>
                <a:gd name="connsiteY15" fmla="*/ 972364 h 1424419"/>
                <a:gd name="connsiteX16" fmla="*/ 2496 w 1306525"/>
                <a:gd name="connsiteY16" fmla="*/ 463106 h 1424419"/>
                <a:gd name="connsiteX17" fmla="*/ 2458 w 1306525"/>
                <a:gd name="connsiteY17" fmla="*/ 429563 h 1424419"/>
                <a:gd name="connsiteX18" fmla="*/ 75248 w 1306525"/>
                <a:gd name="connsiteY18" fmla="*/ 303202 h 1424419"/>
                <a:gd name="connsiteX19" fmla="*/ 106293 w 1306525"/>
                <a:gd name="connsiteY19" fmla="*/ 282597 h 1424419"/>
                <a:gd name="connsiteX20" fmla="*/ 541533 w 1306525"/>
                <a:gd name="connsiteY20" fmla="*/ 38110 h 1424419"/>
                <a:gd name="connsiteX21" fmla="*/ 653528 w 1306525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1591"/>
                <a:gd name="connsiteX1" fmla="*/ 757287 w 1305814"/>
                <a:gd name="connsiteY1" fmla="*/ 32444 h 1421591"/>
                <a:gd name="connsiteX2" fmla="*/ 1206876 w 1305814"/>
                <a:gd name="connsiteY2" fmla="*/ 284945 h 1421591"/>
                <a:gd name="connsiteX3" fmla="*/ 1237706 w 1305814"/>
                <a:gd name="connsiteY3" fmla="*/ 306775 h 1421591"/>
                <a:gd name="connsiteX4" fmla="*/ 1304420 w 1305814"/>
                <a:gd name="connsiteY4" fmla="*/ 434263 h 1421591"/>
                <a:gd name="connsiteX5" fmla="*/ 1305806 w 1305814"/>
                <a:gd name="connsiteY5" fmla="*/ 519922 h 1421591"/>
                <a:gd name="connsiteX6" fmla="*/ 1301746 w 1305814"/>
                <a:gd name="connsiteY6" fmla="*/ 953747 h 1421591"/>
                <a:gd name="connsiteX7" fmla="*/ 1302599 w 1305814"/>
                <a:gd name="connsiteY7" fmla="*/ 1003650 h 1421591"/>
                <a:gd name="connsiteX8" fmla="*/ 1227376 w 1305814"/>
                <a:gd name="connsiteY8" fmla="*/ 1152027 h 1421591"/>
                <a:gd name="connsiteX9" fmla="*/ 1174235 w 1305814"/>
                <a:gd name="connsiteY9" fmla="*/ 1184756 h 1421591"/>
                <a:gd name="connsiteX10" fmla="*/ 792288 w 1305814"/>
                <a:gd name="connsiteY10" fmla="*/ 1385653 h 1421591"/>
                <a:gd name="connsiteX11" fmla="*/ 502818 w 1305814"/>
                <a:gd name="connsiteY11" fmla="*/ 1379955 h 1421591"/>
                <a:gd name="connsiteX12" fmla="*/ 94302 w 1305814"/>
                <a:gd name="connsiteY12" fmla="*/ 1158755 h 1421591"/>
                <a:gd name="connsiteX13" fmla="*/ 39429 w 1305814"/>
                <a:gd name="connsiteY13" fmla="*/ 1117635 h 1421591"/>
                <a:gd name="connsiteX14" fmla="*/ 667 w 1305814"/>
                <a:gd name="connsiteY14" fmla="*/ 999105 h 1421591"/>
                <a:gd name="connsiteX15" fmla="*/ 0 w 1305814"/>
                <a:gd name="connsiteY15" fmla="*/ 972364 h 1421591"/>
                <a:gd name="connsiteX16" fmla="*/ 2496 w 1305814"/>
                <a:gd name="connsiteY16" fmla="*/ 463106 h 1421591"/>
                <a:gd name="connsiteX17" fmla="*/ 2458 w 1305814"/>
                <a:gd name="connsiteY17" fmla="*/ 429563 h 1421591"/>
                <a:gd name="connsiteX18" fmla="*/ 75248 w 1305814"/>
                <a:gd name="connsiteY18" fmla="*/ 303202 h 1421591"/>
                <a:gd name="connsiteX19" fmla="*/ 106293 w 1305814"/>
                <a:gd name="connsiteY19" fmla="*/ 282597 h 1421591"/>
                <a:gd name="connsiteX20" fmla="*/ 541533 w 1305814"/>
                <a:gd name="connsiteY20" fmla="*/ 38110 h 1421591"/>
                <a:gd name="connsiteX21" fmla="*/ 653528 w 1305814"/>
                <a:gd name="connsiteY21" fmla="*/ 0 h 1421591"/>
                <a:gd name="connsiteX0" fmla="*/ 653528 w 1305814"/>
                <a:gd name="connsiteY0" fmla="*/ 0 h 1423589"/>
                <a:gd name="connsiteX1" fmla="*/ 757287 w 1305814"/>
                <a:gd name="connsiteY1" fmla="*/ 32444 h 1423589"/>
                <a:gd name="connsiteX2" fmla="*/ 1206876 w 1305814"/>
                <a:gd name="connsiteY2" fmla="*/ 284945 h 1423589"/>
                <a:gd name="connsiteX3" fmla="*/ 1237706 w 1305814"/>
                <a:gd name="connsiteY3" fmla="*/ 306775 h 1423589"/>
                <a:gd name="connsiteX4" fmla="*/ 1304420 w 1305814"/>
                <a:gd name="connsiteY4" fmla="*/ 434263 h 1423589"/>
                <a:gd name="connsiteX5" fmla="*/ 1305806 w 1305814"/>
                <a:gd name="connsiteY5" fmla="*/ 519922 h 1423589"/>
                <a:gd name="connsiteX6" fmla="*/ 1301746 w 1305814"/>
                <a:gd name="connsiteY6" fmla="*/ 953747 h 1423589"/>
                <a:gd name="connsiteX7" fmla="*/ 1302599 w 1305814"/>
                <a:gd name="connsiteY7" fmla="*/ 1003650 h 1423589"/>
                <a:gd name="connsiteX8" fmla="*/ 1227376 w 1305814"/>
                <a:gd name="connsiteY8" fmla="*/ 1152027 h 1423589"/>
                <a:gd name="connsiteX9" fmla="*/ 1174235 w 1305814"/>
                <a:gd name="connsiteY9" fmla="*/ 1184756 h 1423589"/>
                <a:gd name="connsiteX10" fmla="*/ 792288 w 1305814"/>
                <a:gd name="connsiteY10" fmla="*/ 1385653 h 1423589"/>
                <a:gd name="connsiteX11" fmla="*/ 502818 w 1305814"/>
                <a:gd name="connsiteY11" fmla="*/ 1379955 h 1423589"/>
                <a:gd name="connsiteX12" fmla="*/ 94302 w 1305814"/>
                <a:gd name="connsiteY12" fmla="*/ 1158755 h 1423589"/>
                <a:gd name="connsiteX13" fmla="*/ 39429 w 1305814"/>
                <a:gd name="connsiteY13" fmla="*/ 1117635 h 1423589"/>
                <a:gd name="connsiteX14" fmla="*/ 667 w 1305814"/>
                <a:gd name="connsiteY14" fmla="*/ 999105 h 1423589"/>
                <a:gd name="connsiteX15" fmla="*/ 0 w 1305814"/>
                <a:gd name="connsiteY15" fmla="*/ 972364 h 1423589"/>
                <a:gd name="connsiteX16" fmla="*/ 2496 w 1305814"/>
                <a:gd name="connsiteY16" fmla="*/ 463106 h 1423589"/>
                <a:gd name="connsiteX17" fmla="*/ 2458 w 1305814"/>
                <a:gd name="connsiteY17" fmla="*/ 429563 h 1423589"/>
                <a:gd name="connsiteX18" fmla="*/ 75248 w 1305814"/>
                <a:gd name="connsiteY18" fmla="*/ 303202 h 1423589"/>
                <a:gd name="connsiteX19" fmla="*/ 106293 w 1305814"/>
                <a:gd name="connsiteY19" fmla="*/ 282597 h 1423589"/>
                <a:gd name="connsiteX20" fmla="*/ 541533 w 1305814"/>
                <a:gd name="connsiteY20" fmla="*/ 38110 h 1423589"/>
                <a:gd name="connsiteX21" fmla="*/ 653528 w 1305814"/>
                <a:gd name="connsiteY21" fmla="*/ 0 h 14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719540" y="4718542"/>
              <a:ext cx="1000275" cy="830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399" dirty="0" smtClean="0">
                  <a:solidFill>
                    <a:srgbClr val="FDFDFD"/>
                  </a:solidFill>
                  <a:cs typeface="+mn-ea"/>
                  <a:sym typeface="+mn-lt"/>
                </a:rPr>
                <a:t>努力學習</a:t>
              </a:r>
              <a:endParaRPr lang="zh-CN" altLang="en-US" sz="2399" dirty="0">
                <a:solidFill>
                  <a:srgbClr val="FDFDF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590309" y="5124320"/>
            <a:ext cx="1270664" cy="1165539"/>
            <a:chOff x="6590309" y="5124320"/>
            <a:chExt cx="1270664" cy="1165539"/>
          </a:xfrm>
        </p:grpSpPr>
        <p:sp>
          <p:nvSpPr>
            <p:cNvPr id="38" name="矩形 10"/>
            <p:cNvSpPr>
              <a:spLocks noChangeAspect="1"/>
            </p:cNvSpPr>
            <p:nvPr/>
          </p:nvSpPr>
          <p:spPr>
            <a:xfrm rot="5400000">
              <a:off x="6642871" y="5071758"/>
              <a:ext cx="1165539" cy="1270664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6046"/>
                <a:gd name="connsiteY0" fmla="*/ 0 h 1424419"/>
                <a:gd name="connsiteX1" fmla="*/ 757287 w 1306046"/>
                <a:gd name="connsiteY1" fmla="*/ 32444 h 1424419"/>
                <a:gd name="connsiteX2" fmla="*/ 1206876 w 1306046"/>
                <a:gd name="connsiteY2" fmla="*/ 284945 h 1424419"/>
                <a:gd name="connsiteX3" fmla="*/ 1233464 w 1306046"/>
                <a:gd name="connsiteY3" fmla="*/ 306775 h 1424419"/>
                <a:gd name="connsiteX4" fmla="*/ 1301712 w 1306046"/>
                <a:gd name="connsiteY4" fmla="*/ 442384 h 1424419"/>
                <a:gd name="connsiteX5" fmla="*/ 1303099 w 1306046"/>
                <a:gd name="connsiteY5" fmla="*/ 495558 h 1424419"/>
                <a:gd name="connsiteX6" fmla="*/ 1303099 w 1306046"/>
                <a:gd name="connsiteY6" fmla="*/ 952393 h 1424419"/>
                <a:gd name="connsiteX7" fmla="*/ 1305306 w 1306046"/>
                <a:gd name="connsiteY7" fmla="*/ 990115 h 1424419"/>
                <a:gd name="connsiteX8" fmla="*/ 1193590 w 1306046"/>
                <a:gd name="connsiteY8" fmla="*/ 1159518 h 1424419"/>
                <a:gd name="connsiteX9" fmla="*/ 1188747 w 1306046"/>
                <a:gd name="connsiteY9" fmla="*/ 1163476 h 1424419"/>
                <a:gd name="connsiteX10" fmla="*/ 792288 w 1306046"/>
                <a:gd name="connsiteY10" fmla="*/ 1385653 h 1424419"/>
                <a:gd name="connsiteX11" fmla="*/ 522686 w 1306046"/>
                <a:gd name="connsiteY11" fmla="*/ 1384922 h 1424419"/>
                <a:gd name="connsiteX12" fmla="*/ 80344 w 1306046"/>
                <a:gd name="connsiteY12" fmla="*/ 1139323 h 1424419"/>
                <a:gd name="connsiteX13" fmla="*/ 68397 w 1306046"/>
                <a:gd name="connsiteY13" fmla="*/ 1130059 h 1424419"/>
                <a:gd name="connsiteX14" fmla="*/ 667 w 1306046"/>
                <a:gd name="connsiteY14" fmla="*/ 999105 h 1424419"/>
                <a:gd name="connsiteX15" fmla="*/ 0 w 1306046"/>
                <a:gd name="connsiteY15" fmla="*/ 972364 h 1424419"/>
                <a:gd name="connsiteX16" fmla="*/ 2496 w 1306046"/>
                <a:gd name="connsiteY16" fmla="*/ 463106 h 1424419"/>
                <a:gd name="connsiteX17" fmla="*/ 2458 w 1306046"/>
                <a:gd name="connsiteY17" fmla="*/ 429563 h 1424419"/>
                <a:gd name="connsiteX18" fmla="*/ 75248 w 1306046"/>
                <a:gd name="connsiteY18" fmla="*/ 303202 h 1424419"/>
                <a:gd name="connsiteX19" fmla="*/ 103465 w 1306046"/>
                <a:gd name="connsiteY19" fmla="*/ 288252 h 1424419"/>
                <a:gd name="connsiteX20" fmla="*/ 541533 w 1306046"/>
                <a:gd name="connsiteY20" fmla="*/ 38110 h 1424419"/>
                <a:gd name="connsiteX21" fmla="*/ 653528 w 1306046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11970 w 1305333"/>
                <a:gd name="connsiteY8" fmla="*/ 1149621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36006 w 1305333"/>
                <a:gd name="connsiteY8" fmla="*/ 1160932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13169"/>
                <a:gd name="connsiteY0" fmla="*/ 0 h 1424419"/>
                <a:gd name="connsiteX1" fmla="*/ 757287 w 1313169"/>
                <a:gd name="connsiteY1" fmla="*/ 32444 h 1424419"/>
                <a:gd name="connsiteX2" fmla="*/ 1206876 w 1313169"/>
                <a:gd name="connsiteY2" fmla="*/ 284945 h 1424419"/>
                <a:gd name="connsiteX3" fmla="*/ 1237706 w 1313169"/>
                <a:gd name="connsiteY3" fmla="*/ 306775 h 1424419"/>
                <a:gd name="connsiteX4" fmla="*/ 1301712 w 1313169"/>
                <a:gd name="connsiteY4" fmla="*/ 442384 h 1424419"/>
                <a:gd name="connsiteX5" fmla="*/ 1303099 w 1313169"/>
                <a:gd name="connsiteY5" fmla="*/ 495558 h 1424419"/>
                <a:gd name="connsiteX6" fmla="*/ 1303099 w 1313169"/>
                <a:gd name="connsiteY6" fmla="*/ 952393 h 1424419"/>
                <a:gd name="connsiteX7" fmla="*/ 1305306 w 1313169"/>
                <a:gd name="connsiteY7" fmla="*/ 990115 h 1424419"/>
                <a:gd name="connsiteX8" fmla="*/ 1271352 w 1313169"/>
                <a:gd name="connsiteY8" fmla="*/ 1142552 h 1424419"/>
                <a:gd name="connsiteX9" fmla="*/ 1172881 w 1313169"/>
                <a:gd name="connsiteY9" fmla="*/ 1179342 h 1424419"/>
                <a:gd name="connsiteX10" fmla="*/ 792288 w 1313169"/>
                <a:gd name="connsiteY10" fmla="*/ 1385653 h 1424419"/>
                <a:gd name="connsiteX11" fmla="*/ 522686 w 1313169"/>
                <a:gd name="connsiteY11" fmla="*/ 1384922 h 1424419"/>
                <a:gd name="connsiteX12" fmla="*/ 80344 w 1313169"/>
                <a:gd name="connsiteY12" fmla="*/ 1139323 h 1424419"/>
                <a:gd name="connsiteX13" fmla="*/ 68397 w 1313169"/>
                <a:gd name="connsiteY13" fmla="*/ 1130059 h 1424419"/>
                <a:gd name="connsiteX14" fmla="*/ 667 w 1313169"/>
                <a:gd name="connsiteY14" fmla="*/ 999105 h 1424419"/>
                <a:gd name="connsiteX15" fmla="*/ 0 w 1313169"/>
                <a:gd name="connsiteY15" fmla="*/ 972364 h 1424419"/>
                <a:gd name="connsiteX16" fmla="*/ 2496 w 1313169"/>
                <a:gd name="connsiteY16" fmla="*/ 463106 h 1424419"/>
                <a:gd name="connsiteX17" fmla="*/ 2458 w 1313169"/>
                <a:gd name="connsiteY17" fmla="*/ 429563 h 1424419"/>
                <a:gd name="connsiteX18" fmla="*/ 75248 w 1313169"/>
                <a:gd name="connsiteY18" fmla="*/ 303202 h 1424419"/>
                <a:gd name="connsiteX19" fmla="*/ 106293 w 1313169"/>
                <a:gd name="connsiteY19" fmla="*/ 282597 h 1424419"/>
                <a:gd name="connsiteX20" fmla="*/ 541533 w 1313169"/>
                <a:gd name="connsiteY20" fmla="*/ 38110 h 1424419"/>
                <a:gd name="connsiteX21" fmla="*/ 653528 w 1313169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8397 w 1306267"/>
                <a:gd name="connsiteY13" fmla="*/ 113005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39429 w 1306267"/>
                <a:gd name="connsiteY13" fmla="*/ 1117635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2599 w 1305333"/>
                <a:gd name="connsiteY7" fmla="*/ 1003650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080"/>
                <a:gd name="connsiteY0" fmla="*/ 0 h 1424419"/>
                <a:gd name="connsiteX1" fmla="*/ 757287 w 1305080"/>
                <a:gd name="connsiteY1" fmla="*/ 32444 h 1424419"/>
                <a:gd name="connsiteX2" fmla="*/ 1206876 w 1305080"/>
                <a:gd name="connsiteY2" fmla="*/ 284945 h 1424419"/>
                <a:gd name="connsiteX3" fmla="*/ 1237706 w 1305080"/>
                <a:gd name="connsiteY3" fmla="*/ 306775 h 1424419"/>
                <a:gd name="connsiteX4" fmla="*/ 1301712 w 1305080"/>
                <a:gd name="connsiteY4" fmla="*/ 442384 h 1424419"/>
                <a:gd name="connsiteX5" fmla="*/ 1303099 w 1305080"/>
                <a:gd name="connsiteY5" fmla="*/ 495558 h 1424419"/>
                <a:gd name="connsiteX6" fmla="*/ 1301746 w 1305080"/>
                <a:gd name="connsiteY6" fmla="*/ 953747 h 1424419"/>
                <a:gd name="connsiteX7" fmla="*/ 1302599 w 1305080"/>
                <a:gd name="connsiteY7" fmla="*/ 1003650 h 1424419"/>
                <a:gd name="connsiteX8" fmla="*/ 1227376 w 1305080"/>
                <a:gd name="connsiteY8" fmla="*/ 1152027 h 1424419"/>
                <a:gd name="connsiteX9" fmla="*/ 1172881 w 1305080"/>
                <a:gd name="connsiteY9" fmla="*/ 1179342 h 1424419"/>
                <a:gd name="connsiteX10" fmla="*/ 792288 w 1305080"/>
                <a:gd name="connsiteY10" fmla="*/ 1385653 h 1424419"/>
                <a:gd name="connsiteX11" fmla="*/ 522686 w 1305080"/>
                <a:gd name="connsiteY11" fmla="*/ 1384922 h 1424419"/>
                <a:gd name="connsiteX12" fmla="*/ 94302 w 1305080"/>
                <a:gd name="connsiteY12" fmla="*/ 1158755 h 1424419"/>
                <a:gd name="connsiteX13" fmla="*/ 39429 w 1305080"/>
                <a:gd name="connsiteY13" fmla="*/ 1117635 h 1424419"/>
                <a:gd name="connsiteX14" fmla="*/ 667 w 1305080"/>
                <a:gd name="connsiteY14" fmla="*/ 999105 h 1424419"/>
                <a:gd name="connsiteX15" fmla="*/ 0 w 1305080"/>
                <a:gd name="connsiteY15" fmla="*/ 972364 h 1424419"/>
                <a:gd name="connsiteX16" fmla="*/ 2496 w 1305080"/>
                <a:gd name="connsiteY16" fmla="*/ 463106 h 1424419"/>
                <a:gd name="connsiteX17" fmla="*/ 2458 w 1305080"/>
                <a:gd name="connsiteY17" fmla="*/ 429563 h 1424419"/>
                <a:gd name="connsiteX18" fmla="*/ 75248 w 1305080"/>
                <a:gd name="connsiteY18" fmla="*/ 303202 h 1424419"/>
                <a:gd name="connsiteX19" fmla="*/ 106293 w 1305080"/>
                <a:gd name="connsiteY19" fmla="*/ 282597 h 1424419"/>
                <a:gd name="connsiteX20" fmla="*/ 541533 w 1305080"/>
                <a:gd name="connsiteY20" fmla="*/ 38110 h 1424419"/>
                <a:gd name="connsiteX21" fmla="*/ 653528 w 1305080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6646"/>
                <a:gd name="connsiteY0" fmla="*/ 0 h 1424419"/>
                <a:gd name="connsiteX1" fmla="*/ 757287 w 1306646"/>
                <a:gd name="connsiteY1" fmla="*/ 32444 h 1424419"/>
                <a:gd name="connsiteX2" fmla="*/ 1206876 w 1306646"/>
                <a:gd name="connsiteY2" fmla="*/ 284945 h 1424419"/>
                <a:gd name="connsiteX3" fmla="*/ 1237706 w 1306646"/>
                <a:gd name="connsiteY3" fmla="*/ 306775 h 1424419"/>
                <a:gd name="connsiteX4" fmla="*/ 1301712 w 1306646"/>
                <a:gd name="connsiteY4" fmla="*/ 442384 h 1424419"/>
                <a:gd name="connsiteX5" fmla="*/ 1303099 w 1306646"/>
                <a:gd name="connsiteY5" fmla="*/ 495558 h 1424419"/>
                <a:gd name="connsiteX6" fmla="*/ 1301746 w 1306646"/>
                <a:gd name="connsiteY6" fmla="*/ 953747 h 1424419"/>
                <a:gd name="connsiteX7" fmla="*/ 1302599 w 1306646"/>
                <a:gd name="connsiteY7" fmla="*/ 1003650 h 1424419"/>
                <a:gd name="connsiteX8" fmla="*/ 1227376 w 1306646"/>
                <a:gd name="connsiteY8" fmla="*/ 1152027 h 1424419"/>
                <a:gd name="connsiteX9" fmla="*/ 1172881 w 1306646"/>
                <a:gd name="connsiteY9" fmla="*/ 1179342 h 1424419"/>
                <a:gd name="connsiteX10" fmla="*/ 792288 w 1306646"/>
                <a:gd name="connsiteY10" fmla="*/ 1385653 h 1424419"/>
                <a:gd name="connsiteX11" fmla="*/ 522686 w 1306646"/>
                <a:gd name="connsiteY11" fmla="*/ 1384922 h 1424419"/>
                <a:gd name="connsiteX12" fmla="*/ 94302 w 1306646"/>
                <a:gd name="connsiteY12" fmla="*/ 1158755 h 1424419"/>
                <a:gd name="connsiteX13" fmla="*/ 39429 w 1306646"/>
                <a:gd name="connsiteY13" fmla="*/ 1117635 h 1424419"/>
                <a:gd name="connsiteX14" fmla="*/ 667 w 1306646"/>
                <a:gd name="connsiteY14" fmla="*/ 999105 h 1424419"/>
                <a:gd name="connsiteX15" fmla="*/ 0 w 1306646"/>
                <a:gd name="connsiteY15" fmla="*/ 972364 h 1424419"/>
                <a:gd name="connsiteX16" fmla="*/ 2496 w 1306646"/>
                <a:gd name="connsiteY16" fmla="*/ 463106 h 1424419"/>
                <a:gd name="connsiteX17" fmla="*/ 2458 w 1306646"/>
                <a:gd name="connsiteY17" fmla="*/ 429563 h 1424419"/>
                <a:gd name="connsiteX18" fmla="*/ 75248 w 1306646"/>
                <a:gd name="connsiteY18" fmla="*/ 303202 h 1424419"/>
                <a:gd name="connsiteX19" fmla="*/ 106293 w 1306646"/>
                <a:gd name="connsiteY19" fmla="*/ 282597 h 1424419"/>
                <a:gd name="connsiteX20" fmla="*/ 541533 w 1306646"/>
                <a:gd name="connsiteY20" fmla="*/ 38110 h 1424419"/>
                <a:gd name="connsiteX21" fmla="*/ 653528 w 1306646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4127"/>
                <a:gd name="connsiteY0" fmla="*/ 0 h 1424419"/>
                <a:gd name="connsiteX1" fmla="*/ 757287 w 1304127"/>
                <a:gd name="connsiteY1" fmla="*/ 32444 h 1424419"/>
                <a:gd name="connsiteX2" fmla="*/ 1206876 w 1304127"/>
                <a:gd name="connsiteY2" fmla="*/ 284945 h 1424419"/>
                <a:gd name="connsiteX3" fmla="*/ 1237706 w 1304127"/>
                <a:gd name="connsiteY3" fmla="*/ 306775 h 1424419"/>
                <a:gd name="connsiteX4" fmla="*/ 1301712 w 1304127"/>
                <a:gd name="connsiteY4" fmla="*/ 442384 h 1424419"/>
                <a:gd name="connsiteX5" fmla="*/ 1303099 w 1304127"/>
                <a:gd name="connsiteY5" fmla="*/ 495558 h 1424419"/>
                <a:gd name="connsiteX6" fmla="*/ 1301746 w 1304127"/>
                <a:gd name="connsiteY6" fmla="*/ 953747 h 1424419"/>
                <a:gd name="connsiteX7" fmla="*/ 1302599 w 1304127"/>
                <a:gd name="connsiteY7" fmla="*/ 1003650 h 1424419"/>
                <a:gd name="connsiteX8" fmla="*/ 1227376 w 1304127"/>
                <a:gd name="connsiteY8" fmla="*/ 1152027 h 1424419"/>
                <a:gd name="connsiteX9" fmla="*/ 1172881 w 1304127"/>
                <a:gd name="connsiteY9" fmla="*/ 1179342 h 1424419"/>
                <a:gd name="connsiteX10" fmla="*/ 792288 w 1304127"/>
                <a:gd name="connsiteY10" fmla="*/ 1385653 h 1424419"/>
                <a:gd name="connsiteX11" fmla="*/ 522686 w 1304127"/>
                <a:gd name="connsiteY11" fmla="*/ 1384922 h 1424419"/>
                <a:gd name="connsiteX12" fmla="*/ 94302 w 1304127"/>
                <a:gd name="connsiteY12" fmla="*/ 1158755 h 1424419"/>
                <a:gd name="connsiteX13" fmla="*/ 39429 w 1304127"/>
                <a:gd name="connsiteY13" fmla="*/ 1117635 h 1424419"/>
                <a:gd name="connsiteX14" fmla="*/ 667 w 1304127"/>
                <a:gd name="connsiteY14" fmla="*/ 999105 h 1424419"/>
                <a:gd name="connsiteX15" fmla="*/ 0 w 1304127"/>
                <a:gd name="connsiteY15" fmla="*/ 972364 h 1424419"/>
                <a:gd name="connsiteX16" fmla="*/ 2496 w 1304127"/>
                <a:gd name="connsiteY16" fmla="*/ 463106 h 1424419"/>
                <a:gd name="connsiteX17" fmla="*/ 2458 w 1304127"/>
                <a:gd name="connsiteY17" fmla="*/ 429563 h 1424419"/>
                <a:gd name="connsiteX18" fmla="*/ 75248 w 1304127"/>
                <a:gd name="connsiteY18" fmla="*/ 303202 h 1424419"/>
                <a:gd name="connsiteX19" fmla="*/ 106293 w 1304127"/>
                <a:gd name="connsiteY19" fmla="*/ 282597 h 1424419"/>
                <a:gd name="connsiteX20" fmla="*/ 541533 w 1304127"/>
                <a:gd name="connsiteY20" fmla="*/ 38110 h 1424419"/>
                <a:gd name="connsiteX21" fmla="*/ 653528 w 1304127"/>
                <a:gd name="connsiteY21" fmla="*/ 0 h 1424419"/>
                <a:gd name="connsiteX0" fmla="*/ 653528 w 1306101"/>
                <a:gd name="connsiteY0" fmla="*/ 0 h 1424419"/>
                <a:gd name="connsiteX1" fmla="*/ 757287 w 1306101"/>
                <a:gd name="connsiteY1" fmla="*/ 32444 h 1424419"/>
                <a:gd name="connsiteX2" fmla="*/ 1206876 w 1306101"/>
                <a:gd name="connsiteY2" fmla="*/ 284945 h 1424419"/>
                <a:gd name="connsiteX3" fmla="*/ 1237706 w 1306101"/>
                <a:gd name="connsiteY3" fmla="*/ 306775 h 1424419"/>
                <a:gd name="connsiteX4" fmla="*/ 1305773 w 1306101"/>
                <a:gd name="connsiteY4" fmla="*/ 442384 h 1424419"/>
                <a:gd name="connsiteX5" fmla="*/ 1303099 w 1306101"/>
                <a:gd name="connsiteY5" fmla="*/ 495558 h 1424419"/>
                <a:gd name="connsiteX6" fmla="*/ 1301746 w 1306101"/>
                <a:gd name="connsiteY6" fmla="*/ 953747 h 1424419"/>
                <a:gd name="connsiteX7" fmla="*/ 1302599 w 1306101"/>
                <a:gd name="connsiteY7" fmla="*/ 1003650 h 1424419"/>
                <a:gd name="connsiteX8" fmla="*/ 1227376 w 1306101"/>
                <a:gd name="connsiteY8" fmla="*/ 1152027 h 1424419"/>
                <a:gd name="connsiteX9" fmla="*/ 1172881 w 1306101"/>
                <a:gd name="connsiteY9" fmla="*/ 1179342 h 1424419"/>
                <a:gd name="connsiteX10" fmla="*/ 792288 w 1306101"/>
                <a:gd name="connsiteY10" fmla="*/ 1385653 h 1424419"/>
                <a:gd name="connsiteX11" fmla="*/ 522686 w 1306101"/>
                <a:gd name="connsiteY11" fmla="*/ 1384922 h 1424419"/>
                <a:gd name="connsiteX12" fmla="*/ 94302 w 1306101"/>
                <a:gd name="connsiteY12" fmla="*/ 1158755 h 1424419"/>
                <a:gd name="connsiteX13" fmla="*/ 39429 w 1306101"/>
                <a:gd name="connsiteY13" fmla="*/ 1117635 h 1424419"/>
                <a:gd name="connsiteX14" fmla="*/ 667 w 1306101"/>
                <a:gd name="connsiteY14" fmla="*/ 999105 h 1424419"/>
                <a:gd name="connsiteX15" fmla="*/ 0 w 1306101"/>
                <a:gd name="connsiteY15" fmla="*/ 972364 h 1424419"/>
                <a:gd name="connsiteX16" fmla="*/ 2496 w 1306101"/>
                <a:gd name="connsiteY16" fmla="*/ 463106 h 1424419"/>
                <a:gd name="connsiteX17" fmla="*/ 2458 w 1306101"/>
                <a:gd name="connsiteY17" fmla="*/ 429563 h 1424419"/>
                <a:gd name="connsiteX18" fmla="*/ 75248 w 1306101"/>
                <a:gd name="connsiteY18" fmla="*/ 303202 h 1424419"/>
                <a:gd name="connsiteX19" fmla="*/ 106293 w 1306101"/>
                <a:gd name="connsiteY19" fmla="*/ 282597 h 1424419"/>
                <a:gd name="connsiteX20" fmla="*/ 541533 w 1306101"/>
                <a:gd name="connsiteY20" fmla="*/ 38110 h 1424419"/>
                <a:gd name="connsiteX21" fmla="*/ 653528 w 1306101"/>
                <a:gd name="connsiteY21" fmla="*/ 0 h 1424419"/>
                <a:gd name="connsiteX0" fmla="*/ 653528 w 1304819"/>
                <a:gd name="connsiteY0" fmla="*/ 0 h 1424419"/>
                <a:gd name="connsiteX1" fmla="*/ 757287 w 1304819"/>
                <a:gd name="connsiteY1" fmla="*/ 32444 h 1424419"/>
                <a:gd name="connsiteX2" fmla="*/ 1206876 w 1304819"/>
                <a:gd name="connsiteY2" fmla="*/ 284945 h 1424419"/>
                <a:gd name="connsiteX3" fmla="*/ 1237706 w 1304819"/>
                <a:gd name="connsiteY3" fmla="*/ 306775 h 1424419"/>
                <a:gd name="connsiteX4" fmla="*/ 1304420 w 1304819"/>
                <a:gd name="connsiteY4" fmla="*/ 434263 h 1424419"/>
                <a:gd name="connsiteX5" fmla="*/ 1303099 w 1304819"/>
                <a:gd name="connsiteY5" fmla="*/ 495558 h 1424419"/>
                <a:gd name="connsiteX6" fmla="*/ 1301746 w 1304819"/>
                <a:gd name="connsiteY6" fmla="*/ 953747 h 1424419"/>
                <a:gd name="connsiteX7" fmla="*/ 1302599 w 1304819"/>
                <a:gd name="connsiteY7" fmla="*/ 1003650 h 1424419"/>
                <a:gd name="connsiteX8" fmla="*/ 1227376 w 1304819"/>
                <a:gd name="connsiteY8" fmla="*/ 1152027 h 1424419"/>
                <a:gd name="connsiteX9" fmla="*/ 1172881 w 1304819"/>
                <a:gd name="connsiteY9" fmla="*/ 1179342 h 1424419"/>
                <a:gd name="connsiteX10" fmla="*/ 792288 w 1304819"/>
                <a:gd name="connsiteY10" fmla="*/ 1385653 h 1424419"/>
                <a:gd name="connsiteX11" fmla="*/ 522686 w 1304819"/>
                <a:gd name="connsiteY11" fmla="*/ 1384922 h 1424419"/>
                <a:gd name="connsiteX12" fmla="*/ 94302 w 1304819"/>
                <a:gd name="connsiteY12" fmla="*/ 1158755 h 1424419"/>
                <a:gd name="connsiteX13" fmla="*/ 39429 w 1304819"/>
                <a:gd name="connsiteY13" fmla="*/ 1117635 h 1424419"/>
                <a:gd name="connsiteX14" fmla="*/ 667 w 1304819"/>
                <a:gd name="connsiteY14" fmla="*/ 999105 h 1424419"/>
                <a:gd name="connsiteX15" fmla="*/ 0 w 1304819"/>
                <a:gd name="connsiteY15" fmla="*/ 972364 h 1424419"/>
                <a:gd name="connsiteX16" fmla="*/ 2496 w 1304819"/>
                <a:gd name="connsiteY16" fmla="*/ 463106 h 1424419"/>
                <a:gd name="connsiteX17" fmla="*/ 2458 w 1304819"/>
                <a:gd name="connsiteY17" fmla="*/ 429563 h 1424419"/>
                <a:gd name="connsiteX18" fmla="*/ 75248 w 1304819"/>
                <a:gd name="connsiteY18" fmla="*/ 303202 h 1424419"/>
                <a:gd name="connsiteX19" fmla="*/ 106293 w 1304819"/>
                <a:gd name="connsiteY19" fmla="*/ 282597 h 1424419"/>
                <a:gd name="connsiteX20" fmla="*/ 541533 w 1304819"/>
                <a:gd name="connsiteY20" fmla="*/ 38110 h 1424419"/>
                <a:gd name="connsiteX21" fmla="*/ 653528 w 1304819"/>
                <a:gd name="connsiteY21" fmla="*/ 0 h 1424419"/>
                <a:gd name="connsiteX0" fmla="*/ 653528 w 1306525"/>
                <a:gd name="connsiteY0" fmla="*/ 0 h 1424419"/>
                <a:gd name="connsiteX1" fmla="*/ 757287 w 1306525"/>
                <a:gd name="connsiteY1" fmla="*/ 32444 h 1424419"/>
                <a:gd name="connsiteX2" fmla="*/ 1206876 w 1306525"/>
                <a:gd name="connsiteY2" fmla="*/ 284945 h 1424419"/>
                <a:gd name="connsiteX3" fmla="*/ 1237706 w 1306525"/>
                <a:gd name="connsiteY3" fmla="*/ 306775 h 1424419"/>
                <a:gd name="connsiteX4" fmla="*/ 1304420 w 1306525"/>
                <a:gd name="connsiteY4" fmla="*/ 434263 h 1424419"/>
                <a:gd name="connsiteX5" fmla="*/ 1305806 w 1306525"/>
                <a:gd name="connsiteY5" fmla="*/ 519922 h 1424419"/>
                <a:gd name="connsiteX6" fmla="*/ 1301746 w 1306525"/>
                <a:gd name="connsiteY6" fmla="*/ 953747 h 1424419"/>
                <a:gd name="connsiteX7" fmla="*/ 1302599 w 1306525"/>
                <a:gd name="connsiteY7" fmla="*/ 1003650 h 1424419"/>
                <a:gd name="connsiteX8" fmla="*/ 1227376 w 1306525"/>
                <a:gd name="connsiteY8" fmla="*/ 1152027 h 1424419"/>
                <a:gd name="connsiteX9" fmla="*/ 1172881 w 1306525"/>
                <a:gd name="connsiteY9" fmla="*/ 1179342 h 1424419"/>
                <a:gd name="connsiteX10" fmla="*/ 792288 w 1306525"/>
                <a:gd name="connsiteY10" fmla="*/ 1385653 h 1424419"/>
                <a:gd name="connsiteX11" fmla="*/ 522686 w 1306525"/>
                <a:gd name="connsiteY11" fmla="*/ 1384922 h 1424419"/>
                <a:gd name="connsiteX12" fmla="*/ 94302 w 1306525"/>
                <a:gd name="connsiteY12" fmla="*/ 1158755 h 1424419"/>
                <a:gd name="connsiteX13" fmla="*/ 39429 w 1306525"/>
                <a:gd name="connsiteY13" fmla="*/ 1117635 h 1424419"/>
                <a:gd name="connsiteX14" fmla="*/ 667 w 1306525"/>
                <a:gd name="connsiteY14" fmla="*/ 999105 h 1424419"/>
                <a:gd name="connsiteX15" fmla="*/ 0 w 1306525"/>
                <a:gd name="connsiteY15" fmla="*/ 972364 h 1424419"/>
                <a:gd name="connsiteX16" fmla="*/ 2496 w 1306525"/>
                <a:gd name="connsiteY16" fmla="*/ 463106 h 1424419"/>
                <a:gd name="connsiteX17" fmla="*/ 2458 w 1306525"/>
                <a:gd name="connsiteY17" fmla="*/ 429563 h 1424419"/>
                <a:gd name="connsiteX18" fmla="*/ 75248 w 1306525"/>
                <a:gd name="connsiteY18" fmla="*/ 303202 h 1424419"/>
                <a:gd name="connsiteX19" fmla="*/ 106293 w 1306525"/>
                <a:gd name="connsiteY19" fmla="*/ 282597 h 1424419"/>
                <a:gd name="connsiteX20" fmla="*/ 541533 w 1306525"/>
                <a:gd name="connsiteY20" fmla="*/ 38110 h 1424419"/>
                <a:gd name="connsiteX21" fmla="*/ 653528 w 1306525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1591"/>
                <a:gd name="connsiteX1" fmla="*/ 757287 w 1305814"/>
                <a:gd name="connsiteY1" fmla="*/ 32444 h 1421591"/>
                <a:gd name="connsiteX2" fmla="*/ 1206876 w 1305814"/>
                <a:gd name="connsiteY2" fmla="*/ 284945 h 1421591"/>
                <a:gd name="connsiteX3" fmla="*/ 1237706 w 1305814"/>
                <a:gd name="connsiteY3" fmla="*/ 306775 h 1421591"/>
                <a:gd name="connsiteX4" fmla="*/ 1304420 w 1305814"/>
                <a:gd name="connsiteY4" fmla="*/ 434263 h 1421591"/>
                <a:gd name="connsiteX5" fmla="*/ 1305806 w 1305814"/>
                <a:gd name="connsiteY5" fmla="*/ 519922 h 1421591"/>
                <a:gd name="connsiteX6" fmla="*/ 1301746 w 1305814"/>
                <a:gd name="connsiteY6" fmla="*/ 953747 h 1421591"/>
                <a:gd name="connsiteX7" fmla="*/ 1302599 w 1305814"/>
                <a:gd name="connsiteY7" fmla="*/ 1003650 h 1421591"/>
                <a:gd name="connsiteX8" fmla="*/ 1227376 w 1305814"/>
                <a:gd name="connsiteY8" fmla="*/ 1152027 h 1421591"/>
                <a:gd name="connsiteX9" fmla="*/ 1174235 w 1305814"/>
                <a:gd name="connsiteY9" fmla="*/ 1184756 h 1421591"/>
                <a:gd name="connsiteX10" fmla="*/ 792288 w 1305814"/>
                <a:gd name="connsiteY10" fmla="*/ 1385653 h 1421591"/>
                <a:gd name="connsiteX11" fmla="*/ 502818 w 1305814"/>
                <a:gd name="connsiteY11" fmla="*/ 1379955 h 1421591"/>
                <a:gd name="connsiteX12" fmla="*/ 94302 w 1305814"/>
                <a:gd name="connsiteY12" fmla="*/ 1158755 h 1421591"/>
                <a:gd name="connsiteX13" fmla="*/ 39429 w 1305814"/>
                <a:gd name="connsiteY13" fmla="*/ 1117635 h 1421591"/>
                <a:gd name="connsiteX14" fmla="*/ 667 w 1305814"/>
                <a:gd name="connsiteY14" fmla="*/ 999105 h 1421591"/>
                <a:gd name="connsiteX15" fmla="*/ 0 w 1305814"/>
                <a:gd name="connsiteY15" fmla="*/ 972364 h 1421591"/>
                <a:gd name="connsiteX16" fmla="*/ 2496 w 1305814"/>
                <a:gd name="connsiteY16" fmla="*/ 463106 h 1421591"/>
                <a:gd name="connsiteX17" fmla="*/ 2458 w 1305814"/>
                <a:gd name="connsiteY17" fmla="*/ 429563 h 1421591"/>
                <a:gd name="connsiteX18" fmla="*/ 75248 w 1305814"/>
                <a:gd name="connsiteY18" fmla="*/ 303202 h 1421591"/>
                <a:gd name="connsiteX19" fmla="*/ 106293 w 1305814"/>
                <a:gd name="connsiteY19" fmla="*/ 282597 h 1421591"/>
                <a:gd name="connsiteX20" fmla="*/ 541533 w 1305814"/>
                <a:gd name="connsiteY20" fmla="*/ 38110 h 1421591"/>
                <a:gd name="connsiteX21" fmla="*/ 653528 w 1305814"/>
                <a:gd name="connsiteY21" fmla="*/ 0 h 1421591"/>
                <a:gd name="connsiteX0" fmla="*/ 653528 w 1305814"/>
                <a:gd name="connsiteY0" fmla="*/ 0 h 1423589"/>
                <a:gd name="connsiteX1" fmla="*/ 757287 w 1305814"/>
                <a:gd name="connsiteY1" fmla="*/ 32444 h 1423589"/>
                <a:gd name="connsiteX2" fmla="*/ 1206876 w 1305814"/>
                <a:gd name="connsiteY2" fmla="*/ 284945 h 1423589"/>
                <a:gd name="connsiteX3" fmla="*/ 1237706 w 1305814"/>
                <a:gd name="connsiteY3" fmla="*/ 306775 h 1423589"/>
                <a:gd name="connsiteX4" fmla="*/ 1304420 w 1305814"/>
                <a:gd name="connsiteY4" fmla="*/ 434263 h 1423589"/>
                <a:gd name="connsiteX5" fmla="*/ 1305806 w 1305814"/>
                <a:gd name="connsiteY5" fmla="*/ 519922 h 1423589"/>
                <a:gd name="connsiteX6" fmla="*/ 1301746 w 1305814"/>
                <a:gd name="connsiteY6" fmla="*/ 953747 h 1423589"/>
                <a:gd name="connsiteX7" fmla="*/ 1302599 w 1305814"/>
                <a:gd name="connsiteY7" fmla="*/ 1003650 h 1423589"/>
                <a:gd name="connsiteX8" fmla="*/ 1227376 w 1305814"/>
                <a:gd name="connsiteY8" fmla="*/ 1152027 h 1423589"/>
                <a:gd name="connsiteX9" fmla="*/ 1174235 w 1305814"/>
                <a:gd name="connsiteY9" fmla="*/ 1184756 h 1423589"/>
                <a:gd name="connsiteX10" fmla="*/ 792288 w 1305814"/>
                <a:gd name="connsiteY10" fmla="*/ 1385653 h 1423589"/>
                <a:gd name="connsiteX11" fmla="*/ 502818 w 1305814"/>
                <a:gd name="connsiteY11" fmla="*/ 1379955 h 1423589"/>
                <a:gd name="connsiteX12" fmla="*/ 94302 w 1305814"/>
                <a:gd name="connsiteY12" fmla="*/ 1158755 h 1423589"/>
                <a:gd name="connsiteX13" fmla="*/ 39429 w 1305814"/>
                <a:gd name="connsiteY13" fmla="*/ 1117635 h 1423589"/>
                <a:gd name="connsiteX14" fmla="*/ 667 w 1305814"/>
                <a:gd name="connsiteY14" fmla="*/ 999105 h 1423589"/>
                <a:gd name="connsiteX15" fmla="*/ 0 w 1305814"/>
                <a:gd name="connsiteY15" fmla="*/ 972364 h 1423589"/>
                <a:gd name="connsiteX16" fmla="*/ 2496 w 1305814"/>
                <a:gd name="connsiteY16" fmla="*/ 463106 h 1423589"/>
                <a:gd name="connsiteX17" fmla="*/ 2458 w 1305814"/>
                <a:gd name="connsiteY17" fmla="*/ 429563 h 1423589"/>
                <a:gd name="connsiteX18" fmla="*/ 75248 w 1305814"/>
                <a:gd name="connsiteY18" fmla="*/ 303202 h 1423589"/>
                <a:gd name="connsiteX19" fmla="*/ 106293 w 1305814"/>
                <a:gd name="connsiteY19" fmla="*/ 282597 h 1423589"/>
                <a:gd name="connsiteX20" fmla="*/ 541533 w 1305814"/>
                <a:gd name="connsiteY20" fmla="*/ 38110 h 1423589"/>
                <a:gd name="connsiteX21" fmla="*/ 653528 w 1305814"/>
                <a:gd name="connsiteY21" fmla="*/ 0 h 14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816672" y="5325673"/>
              <a:ext cx="1000275" cy="830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399" dirty="0" smtClean="0">
                  <a:solidFill>
                    <a:srgbClr val="010B14"/>
                  </a:solidFill>
                  <a:cs typeface="+mn-ea"/>
                  <a:sym typeface="+mn-lt"/>
                </a:rPr>
                <a:t>團結拼搏</a:t>
              </a:r>
              <a:endParaRPr lang="zh-CN" altLang="en-US" sz="2399" dirty="0">
                <a:solidFill>
                  <a:srgbClr val="010B1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05870" y="4507059"/>
            <a:ext cx="1436697" cy="1165539"/>
            <a:chOff x="7705870" y="4507059"/>
            <a:chExt cx="1436697" cy="1165539"/>
          </a:xfrm>
        </p:grpSpPr>
        <p:sp>
          <p:nvSpPr>
            <p:cNvPr id="41" name="矩形 10"/>
            <p:cNvSpPr>
              <a:spLocks noChangeAspect="1"/>
            </p:cNvSpPr>
            <p:nvPr/>
          </p:nvSpPr>
          <p:spPr>
            <a:xfrm rot="5400000">
              <a:off x="7758432" y="4454497"/>
              <a:ext cx="1165539" cy="1270664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6046"/>
                <a:gd name="connsiteY0" fmla="*/ 0 h 1424419"/>
                <a:gd name="connsiteX1" fmla="*/ 757287 w 1306046"/>
                <a:gd name="connsiteY1" fmla="*/ 32444 h 1424419"/>
                <a:gd name="connsiteX2" fmla="*/ 1206876 w 1306046"/>
                <a:gd name="connsiteY2" fmla="*/ 284945 h 1424419"/>
                <a:gd name="connsiteX3" fmla="*/ 1233464 w 1306046"/>
                <a:gd name="connsiteY3" fmla="*/ 306775 h 1424419"/>
                <a:gd name="connsiteX4" fmla="*/ 1301712 w 1306046"/>
                <a:gd name="connsiteY4" fmla="*/ 442384 h 1424419"/>
                <a:gd name="connsiteX5" fmla="*/ 1303099 w 1306046"/>
                <a:gd name="connsiteY5" fmla="*/ 495558 h 1424419"/>
                <a:gd name="connsiteX6" fmla="*/ 1303099 w 1306046"/>
                <a:gd name="connsiteY6" fmla="*/ 952393 h 1424419"/>
                <a:gd name="connsiteX7" fmla="*/ 1305306 w 1306046"/>
                <a:gd name="connsiteY7" fmla="*/ 990115 h 1424419"/>
                <a:gd name="connsiteX8" fmla="*/ 1193590 w 1306046"/>
                <a:gd name="connsiteY8" fmla="*/ 1159518 h 1424419"/>
                <a:gd name="connsiteX9" fmla="*/ 1188747 w 1306046"/>
                <a:gd name="connsiteY9" fmla="*/ 1163476 h 1424419"/>
                <a:gd name="connsiteX10" fmla="*/ 792288 w 1306046"/>
                <a:gd name="connsiteY10" fmla="*/ 1385653 h 1424419"/>
                <a:gd name="connsiteX11" fmla="*/ 522686 w 1306046"/>
                <a:gd name="connsiteY11" fmla="*/ 1384922 h 1424419"/>
                <a:gd name="connsiteX12" fmla="*/ 80344 w 1306046"/>
                <a:gd name="connsiteY12" fmla="*/ 1139323 h 1424419"/>
                <a:gd name="connsiteX13" fmla="*/ 68397 w 1306046"/>
                <a:gd name="connsiteY13" fmla="*/ 1130059 h 1424419"/>
                <a:gd name="connsiteX14" fmla="*/ 667 w 1306046"/>
                <a:gd name="connsiteY14" fmla="*/ 999105 h 1424419"/>
                <a:gd name="connsiteX15" fmla="*/ 0 w 1306046"/>
                <a:gd name="connsiteY15" fmla="*/ 972364 h 1424419"/>
                <a:gd name="connsiteX16" fmla="*/ 2496 w 1306046"/>
                <a:gd name="connsiteY16" fmla="*/ 463106 h 1424419"/>
                <a:gd name="connsiteX17" fmla="*/ 2458 w 1306046"/>
                <a:gd name="connsiteY17" fmla="*/ 429563 h 1424419"/>
                <a:gd name="connsiteX18" fmla="*/ 75248 w 1306046"/>
                <a:gd name="connsiteY18" fmla="*/ 303202 h 1424419"/>
                <a:gd name="connsiteX19" fmla="*/ 103465 w 1306046"/>
                <a:gd name="connsiteY19" fmla="*/ 288252 h 1424419"/>
                <a:gd name="connsiteX20" fmla="*/ 541533 w 1306046"/>
                <a:gd name="connsiteY20" fmla="*/ 38110 h 1424419"/>
                <a:gd name="connsiteX21" fmla="*/ 653528 w 1306046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11970 w 1305333"/>
                <a:gd name="connsiteY8" fmla="*/ 1149621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36006 w 1305333"/>
                <a:gd name="connsiteY8" fmla="*/ 1160932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13169"/>
                <a:gd name="connsiteY0" fmla="*/ 0 h 1424419"/>
                <a:gd name="connsiteX1" fmla="*/ 757287 w 1313169"/>
                <a:gd name="connsiteY1" fmla="*/ 32444 h 1424419"/>
                <a:gd name="connsiteX2" fmla="*/ 1206876 w 1313169"/>
                <a:gd name="connsiteY2" fmla="*/ 284945 h 1424419"/>
                <a:gd name="connsiteX3" fmla="*/ 1237706 w 1313169"/>
                <a:gd name="connsiteY3" fmla="*/ 306775 h 1424419"/>
                <a:gd name="connsiteX4" fmla="*/ 1301712 w 1313169"/>
                <a:gd name="connsiteY4" fmla="*/ 442384 h 1424419"/>
                <a:gd name="connsiteX5" fmla="*/ 1303099 w 1313169"/>
                <a:gd name="connsiteY5" fmla="*/ 495558 h 1424419"/>
                <a:gd name="connsiteX6" fmla="*/ 1303099 w 1313169"/>
                <a:gd name="connsiteY6" fmla="*/ 952393 h 1424419"/>
                <a:gd name="connsiteX7" fmla="*/ 1305306 w 1313169"/>
                <a:gd name="connsiteY7" fmla="*/ 990115 h 1424419"/>
                <a:gd name="connsiteX8" fmla="*/ 1271352 w 1313169"/>
                <a:gd name="connsiteY8" fmla="*/ 1142552 h 1424419"/>
                <a:gd name="connsiteX9" fmla="*/ 1172881 w 1313169"/>
                <a:gd name="connsiteY9" fmla="*/ 1179342 h 1424419"/>
                <a:gd name="connsiteX10" fmla="*/ 792288 w 1313169"/>
                <a:gd name="connsiteY10" fmla="*/ 1385653 h 1424419"/>
                <a:gd name="connsiteX11" fmla="*/ 522686 w 1313169"/>
                <a:gd name="connsiteY11" fmla="*/ 1384922 h 1424419"/>
                <a:gd name="connsiteX12" fmla="*/ 80344 w 1313169"/>
                <a:gd name="connsiteY12" fmla="*/ 1139323 h 1424419"/>
                <a:gd name="connsiteX13" fmla="*/ 68397 w 1313169"/>
                <a:gd name="connsiteY13" fmla="*/ 1130059 h 1424419"/>
                <a:gd name="connsiteX14" fmla="*/ 667 w 1313169"/>
                <a:gd name="connsiteY14" fmla="*/ 999105 h 1424419"/>
                <a:gd name="connsiteX15" fmla="*/ 0 w 1313169"/>
                <a:gd name="connsiteY15" fmla="*/ 972364 h 1424419"/>
                <a:gd name="connsiteX16" fmla="*/ 2496 w 1313169"/>
                <a:gd name="connsiteY16" fmla="*/ 463106 h 1424419"/>
                <a:gd name="connsiteX17" fmla="*/ 2458 w 1313169"/>
                <a:gd name="connsiteY17" fmla="*/ 429563 h 1424419"/>
                <a:gd name="connsiteX18" fmla="*/ 75248 w 1313169"/>
                <a:gd name="connsiteY18" fmla="*/ 303202 h 1424419"/>
                <a:gd name="connsiteX19" fmla="*/ 106293 w 1313169"/>
                <a:gd name="connsiteY19" fmla="*/ 282597 h 1424419"/>
                <a:gd name="connsiteX20" fmla="*/ 541533 w 1313169"/>
                <a:gd name="connsiteY20" fmla="*/ 38110 h 1424419"/>
                <a:gd name="connsiteX21" fmla="*/ 653528 w 1313169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8397 w 1306267"/>
                <a:gd name="connsiteY13" fmla="*/ 113005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39429 w 1306267"/>
                <a:gd name="connsiteY13" fmla="*/ 1117635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2599 w 1305333"/>
                <a:gd name="connsiteY7" fmla="*/ 1003650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080"/>
                <a:gd name="connsiteY0" fmla="*/ 0 h 1424419"/>
                <a:gd name="connsiteX1" fmla="*/ 757287 w 1305080"/>
                <a:gd name="connsiteY1" fmla="*/ 32444 h 1424419"/>
                <a:gd name="connsiteX2" fmla="*/ 1206876 w 1305080"/>
                <a:gd name="connsiteY2" fmla="*/ 284945 h 1424419"/>
                <a:gd name="connsiteX3" fmla="*/ 1237706 w 1305080"/>
                <a:gd name="connsiteY3" fmla="*/ 306775 h 1424419"/>
                <a:gd name="connsiteX4" fmla="*/ 1301712 w 1305080"/>
                <a:gd name="connsiteY4" fmla="*/ 442384 h 1424419"/>
                <a:gd name="connsiteX5" fmla="*/ 1303099 w 1305080"/>
                <a:gd name="connsiteY5" fmla="*/ 495558 h 1424419"/>
                <a:gd name="connsiteX6" fmla="*/ 1301746 w 1305080"/>
                <a:gd name="connsiteY6" fmla="*/ 953747 h 1424419"/>
                <a:gd name="connsiteX7" fmla="*/ 1302599 w 1305080"/>
                <a:gd name="connsiteY7" fmla="*/ 1003650 h 1424419"/>
                <a:gd name="connsiteX8" fmla="*/ 1227376 w 1305080"/>
                <a:gd name="connsiteY8" fmla="*/ 1152027 h 1424419"/>
                <a:gd name="connsiteX9" fmla="*/ 1172881 w 1305080"/>
                <a:gd name="connsiteY9" fmla="*/ 1179342 h 1424419"/>
                <a:gd name="connsiteX10" fmla="*/ 792288 w 1305080"/>
                <a:gd name="connsiteY10" fmla="*/ 1385653 h 1424419"/>
                <a:gd name="connsiteX11" fmla="*/ 522686 w 1305080"/>
                <a:gd name="connsiteY11" fmla="*/ 1384922 h 1424419"/>
                <a:gd name="connsiteX12" fmla="*/ 94302 w 1305080"/>
                <a:gd name="connsiteY12" fmla="*/ 1158755 h 1424419"/>
                <a:gd name="connsiteX13" fmla="*/ 39429 w 1305080"/>
                <a:gd name="connsiteY13" fmla="*/ 1117635 h 1424419"/>
                <a:gd name="connsiteX14" fmla="*/ 667 w 1305080"/>
                <a:gd name="connsiteY14" fmla="*/ 999105 h 1424419"/>
                <a:gd name="connsiteX15" fmla="*/ 0 w 1305080"/>
                <a:gd name="connsiteY15" fmla="*/ 972364 h 1424419"/>
                <a:gd name="connsiteX16" fmla="*/ 2496 w 1305080"/>
                <a:gd name="connsiteY16" fmla="*/ 463106 h 1424419"/>
                <a:gd name="connsiteX17" fmla="*/ 2458 w 1305080"/>
                <a:gd name="connsiteY17" fmla="*/ 429563 h 1424419"/>
                <a:gd name="connsiteX18" fmla="*/ 75248 w 1305080"/>
                <a:gd name="connsiteY18" fmla="*/ 303202 h 1424419"/>
                <a:gd name="connsiteX19" fmla="*/ 106293 w 1305080"/>
                <a:gd name="connsiteY19" fmla="*/ 282597 h 1424419"/>
                <a:gd name="connsiteX20" fmla="*/ 541533 w 1305080"/>
                <a:gd name="connsiteY20" fmla="*/ 38110 h 1424419"/>
                <a:gd name="connsiteX21" fmla="*/ 653528 w 1305080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6646"/>
                <a:gd name="connsiteY0" fmla="*/ 0 h 1424419"/>
                <a:gd name="connsiteX1" fmla="*/ 757287 w 1306646"/>
                <a:gd name="connsiteY1" fmla="*/ 32444 h 1424419"/>
                <a:gd name="connsiteX2" fmla="*/ 1206876 w 1306646"/>
                <a:gd name="connsiteY2" fmla="*/ 284945 h 1424419"/>
                <a:gd name="connsiteX3" fmla="*/ 1237706 w 1306646"/>
                <a:gd name="connsiteY3" fmla="*/ 306775 h 1424419"/>
                <a:gd name="connsiteX4" fmla="*/ 1301712 w 1306646"/>
                <a:gd name="connsiteY4" fmla="*/ 442384 h 1424419"/>
                <a:gd name="connsiteX5" fmla="*/ 1303099 w 1306646"/>
                <a:gd name="connsiteY5" fmla="*/ 495558 h 1424419"/>
                <a:gd name="connsiteX6" fmla="*/ 1301746 w 1306646"/>
                <a:gd name="connsiteY6" fmla="*/ 953747 h 1424419"/>
                <a:gd name="connsiteX7" fmla="*/ 1302599 w 1306646"/>
                <a:gd name="connsiteY7" fmla="*/ 1003650 h 1424419"/>
                <a:gd name="connsiteX8" fmla="*/ 1227376 w 1306646"/>
                <a:gd name="connsiteY8" fmla="*/ 1152027 h 1424419"/>
                <a:gd name="connsiteX9" fmla="*/ 1172881 w 1306646"/>
                <a:gd name="connsiteY9" fmla="*/ 1179342 h 1424419"/>
                <a:gd name="connsiteX10" fmla="*/ 792288 w 1306646"/>
                <a:gd name="connsiteY10" fmla="*/ 1385653 h 1424419"/>
                <a:gd name="connsiteX11" fmla="*/ 522686 w 1306646"/>
                <a:gd name="connsiteY11" fmla="*/ 1384922 h 1424419"/>
                <a:gd name="connsiteX12" fmla="*/ 94302 w 1306646"/>
                <a:gd name="connsiteY12" fmla="*/ 1158755 h 1424419"/>
                <a:gd name="connsiteX13" fmla="*/ 39429 w 1306646"/>
                <a:gd name="connsiteY13" fmla="*/ 1117635 h 1424419"/>
                <a:gd name="connsiteX14" fmla="*/ 667 w 1306646"/>
                <a:gd name="connsiteY14" fmla="*/ 999105 h 1424419"/>
                <a:gd name="connsiteX15" fmla="*/ 0 w 1306646"/>
                <a:gd name="connsiteY15" fmla="*/ 972364 h 1424419"/>
                <a:gd name="connsiteX16" fmla="*/ 2496 w 1306646"/>
                <a:gd name="connsiteY16" fmla="*/ 463106 h 1424419"/>
                <a:gd name="connsiteX17" fmla="*/ 2458 w 1306646"/>
                <a:gd name="connsiteY17" fmla="*/ 429563 h 1424419"/>
                <a:gd name="connsiteX18" fmla="*/ 75248 w 1306646"/>
                <a:gd name="connsiteY18" fmla="*/ 303202 h 1424419"/>
                <a:gd name="connsiteX19" fmla="*/ 106293 w 1306646"/>
                <a:gd name="connsiteY19" fmla="*/ 282597 h 1424419"/>
                <a:gd name="connsiteX20" fmla="*/ 541533 w 1306646"/>
                <a:gd name="connsiteY20" fmla="*/ 38110 h 1424419"/>
                <a:gd name="connsiteX21" fmla="*/ 653528 w 1306646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4127"/>
                <a:gd name="connsiteY0" fmla="*/ 0 h 1424419"/>
                <a:gd name="connsiteX1" fmla="*/ 757287 w 1304127"/>
                <a:gd name="connsiteY1" fmla="*/ 32444 h 1424419"/>
                <a:gd name="connsiteX2" fmla="*/ 1206876 w 1304127"/>
                <a:gd name="connsiteY2" fmla="*/ 284945 h 1424419"/>
                <a:gd name="connsiteX3" fmla="*/ 1237706 w 1304127"/>
                <a:gd name="connsiteY3" fmla="*/ 306775 h 1424419"/>
                <a:gd name="connsiteX4" fmla="*/ 1301712 w 1304127"/>
                <a:gd name="connsiteY4" fmla="*/ 442384 h 1424419"/>
                <a:gd name="connsiteX5" fmla="*/ 1303099 w 1304127"/>
                <a:gd name="connsiteY5" fmla="*/ 495558 h 1424419"/>
                <a:gd name="connsiteX6" fmla="*/ 1301746 w 1304127"/>
                <a:gd name="connsiteY6" fmla="*/ 953747 h 1424419"/>
                <a:gd name="connsiteX7" fmla="*/ 1302599 w 1304127"/>
                <a:gd name="connsiteY7" fmla="*/ 1003650 h 1424419"/>
                <a:gd name="connsiteX8" fmla="*/ 1227376 w 1304127"/>
                <a:gd name="connsiteY8" fmla="*/ 1152027 h 1424419"/>
                <a:gd name="connsiteX9" fmla="*/ 1172881 w 1304127"/>
                <a:gd name="connsiteY9" fmla="*/ 1179342 h 1424419"/>
                <a:gd name="connsiteX10" fmla="*/ 792288 w 1304127"/>
                <a:gd name="connsiteY10" fmla="*/ 1385653 h 1424419"/>
                <a:gd name="connsiteX11" fmla="*/ 522686 w 1304127"/>
                <a:gd name="connsiteY11" fmla="*/ 1384922 h 1424419"/>
                <a:gd name="connsiteX12" fmla="*/ 94302 w 1304127"/>
                <a:gd name="connsiteY12" fmla="*/ 1158755 h 1424419"/>
                <a:gd name="connsiteX13" fmla="*/ 39429 w 1304127"/>
                <a:gd name="connsiteY13" fmla="*/ 1117635 h 1424419"/>
                <a:gd name="connsiteX14" fmla="*/ 667 w 1304127"/>
                <a:gd name="connsiteY14" fmla="*/ 999105 h 1424419"/>
                <a:gd name="connsiteX15" fmla="*/ 0 w 1304127"/>
                <a:gd name="connsiteY15" fmla="*/ 972364 h 1424419"/>
                <a:gd name="connsiteX16" fmla="*/ 2496 w 1304127"/>
                <a:gd name="connsiteY16" fmla="*/ 463106 h 1424419"/>
                <a:gd name="connsiteX17" fmla="*/ 2458 w 1304127"/>
                <a:gd name="connsiteY17" fmla="*/ 429563 h 1424419"/>
                <a:gd name="connsiteX18" fmla="*/ 75248 w 1304127"/>
                <a:gd name="connsiteY18" fmla="*/ 303202 h 1424419"/>
                <a:gd name="connsiteX19" fmla="*/ 106293 w 1304127"/>
                <a:gd name="connsiteY19" fmla="*/ 282597 h 1424419"/>
                <a:gd name="connsiteX20" fmla="*/ 541533 w 1304127"/>
                <a:gd name="connsiteY20" fmla="*/ 38110 h 1424419"/>
                <a:gd name="connsiteX21" fmla="*/ 653528 w 1304127"/>
                <a:gd name="connsiteY21" fmla="*/ 0 h 1424419"/>
                <a:gd name="connsiteX0" fmla="*/ 653528 w 1306101"/>
                <a:gd name="connsiteY0" fmla="*/ 0 h 1424419"/>
                <a:gd name="connsiteX1" fmla="*/ 757287 w 1306101"/>
                <a:gd name="connsiteY1" fmla="*/ 32444 h 1424419"/>
                <a:gd name="connsiteX2" fmla="*/ 1206876 w 1306101"/>
                <a:gd name="connsiteY2" fmla="*/ 284945 h 1424419"/>
                <a:gd name="connsiteX3" fmla="*/ 1237706 w 1306101"/>
                <a:gd name="connsiteY3" fmla="*/ 306775 h 1424419"/>
                <a:gd name="connsiteX4" fmla="*/ 1305773 w 1306101"/>
                <a:gd name="connsiteY4" fmla="*/ 442384 h 1424419"/>
                <a:gd name="connsiteX5" fmla="*/ 1303099 w 1306101"/>
                <a:gd name="connsiteY5" fmla="*/ 495558 h 1424419"/>
                <a:gd name="connsiteX6" fmla="*/ 1301746 w 1306101"/>
                <a:gd name="connsiteY6" fmla="*/ 953747 h 1424419"/>
                <a:gd name="connsiteX7" fmla="*/ 1302599 w 1306101"/>
                <a:gd name="connsiteY7" fmla="*/ 1003650 h 1424419"/>
                <a:gd name="connsiteX8" fmla="*/ 1227376 w 1306101"/>
                <a:gd name="connsiteY8" fmla="*/ 1152027 h 1424419"/>
                <a:gd name="connsiteX9" fmla="*/ 1172881 w 1306101"/>
                <a:gd name="connsiteY9" fmla="*/ 1179342 h 1424419"/>
                <a:gd name="connsiteX10" fmla="*/ 792288 w 1306101"/>
                <a:gd name="connsiteY10" fmla="*/ 1385653 h 1424419"/>
                <a:gd name="connsiteX11" fmla="*/ 522686 w 1306101"/>
                <a:gd name="connsiteY11" fmla="*/ 1384922 h 1424419"/>
                <a:gd name="connsiteX12" fmla="*/ 94302 w 1306101"/>
                <a:gd name="connsiteY12" fmla="*/ 1158755 h 1424419"/>
                <a:gd name="connsiteX13" fmla="*/ 39429 w 1306101"/>
                <a:gd name="connsiteY13" fmla="*/ 1117635 h 1424419"/>
                <a:gd name="connsiteX14" fmla="*/ 667 w 1306101"/>
                <a:gd name="connsiteY14" fmla="*/ 999105 h 1424419"/>
                <a:gd name="connsiteX15" fmla="*/ 0 w 1306101"/>
                <a:gd name="connsiteY15" fmla="*/ 972364 h 1424419"/>
                <a:gd name="connsiteX16" fmla="*/ 2496 w 1306101"/>
                <a:gd name="connsiteY16" fmla="*/ 463106 h 1424419"/>
                <a:gd name="connsiteX17" fmla="*/ 2458 w 1306101"/>
                <a:gd name="connsiteY17" fmla="*/ 429563 h 1424419"/>
                <a:gd name="connsiteX18" fmla="*/ 75248 w 1306101"/>
                <a:gd name="connsiteY18" fmla="*/ 303202 h 1424419"/>
                <a:gd name="connsiteX19" fmla="*/ 106293 w 1306101"/>
                <a:gd name="connsiteY19" fmla="*/ 282597 h 1424419"/>
                <a:gd name="connsiteX20" fmla="*/ 541533 w 1306101"/>
                <a:gd name="connsiteY20" fmla="*/ 38110 h 1424419"/>
                <a:gd name="connsiteX21" fmla="*/ 653528 w 1306101"/>
                <a:gd name="connsiteY21" fmla="*/ 0 h 1424419"/>
                <a:gd name="connsiteX0" fmla="*/ 653528 w 1304819"/>
                <a:gd name="connsiteY0" fmla="*/ 0 h 1424419"/>
                <a:gd name="connsiteX1" fmla="*/ 757287 w 1304819"/>
                <a:gd name="connsiteY1" fmla="*/ 32444 h 1424419"/>
                <a:gd name="connsiteX2" fmla="*/ 1206876 w 1304819"/>
                <a:gd name="connsiteY2" fmla="*/ 284945 h 1424419"/>
                <a:gd name="connsiteX3" fmla="*/ 1237706 w 1304819"/>
                <a:gd name="connsiteY3" fmla="*/ 306775 h 1424419"/>
                <a:gd name="connsiteX4" fmla="*/ 1304420 w 1304819"/>
                <a:gd name="connsiteY4" fmla="*/ 434263 h 1424419"/>
                <a:gd name="connsiteX5" fmla="*/ 1303099 w 1304819"/>
                <a:gd name="connsiteY5" fmla="*/ 495558 h 1424419"/>
                <a:gd name="connsiteX6" fmla="*/ 1301746 w 1304819"/>
                <a:gd name="connsiteY6" fmla="*/ 953747 h 1424419"/>
                <a:gd name="connsiteX7" fmla="*/ 1302599 w 1304819"/>
                <a:gd name="connsiteY7" fmla="*/ 1003650 h 1424419"/>
                <a:gd name="connsiteX8" fmla="*/ 1227376 w 1304819"/>
                <a:gd name="connsiteY8" fmla="*/ 1152027 h 1424419"/>
                <a:gd name="connsiteX9" fmla="*/ 1172881 w 1304819"/>
                <a:gd name="connsiteY9" fmla="*/ 1179342 h 1424419"/>
                <a:gd name="connsiteX10" fmla="*/ 792288 w 1304819"/>
                <a:gd name="connsiteY10" fmla="*/ 1385653 h 1424419"/>
                <a:gd name="connsiteX11" fmla="*/ 522686 w 1304819"/>
                <a:gd name="connsiteY11" fmla="*/ 1384922 h 1424419"/>
                <a:gd name="connsiteX12" fmla="*/ 94302 w 1304819"/>
                <a:gd name="connsiteY12" fmla="*/ 1158755 h 1424419"/>
                <a:gd name="connsiteX13" fmla="*/ 39429 w 1304819"/>
                <a:gd name="connsiteY13" fmla="*/ 1117635 h 1424419"/>
                <a:gd name="connsiteX14" fmla="*/ 667 w 1304819"/>
                <a:gd name="connsiteY14" fmla="*/ 999105 h 1424419"/>
                <a:gd name="connsiteX15" fmla="*/ 0 w 1304819"/>
                <a:gd name="connsiteY15" fmla="*/ 972364 h 1424419"/>
                <a:gd name="connsiteX16" fmla="*/ 2496 w 1304819"/>
                <a:gd name="connsiteY16" fmla="*/ 463106 h 1424419"/>
                <a:gd name="connsiteX17" fmla="*/ 2458 w 1304819"/>
                <a:gd name="connsiteY17" fmla="*/ 429563 h 1424419"/>
                <a:gd name="connsiteX18" fmla="*/ 75248 w 1304819"/>
                <a:gd name="connsiteY18" fmla="*/ 303202 h 1424419"/>
                <a:gd name="connsiteX19" fmla="*/ 106293 w 1304819"/>
                <a:gd name="connsiteY19" fmla="*/ 282597 h 1424419"/>
                <a:gd name="connsiteX20" fmla="*/ 541533 w 1304819"/>
                <a:gd name="connsiteY20" fmla="*/ 38110 h 1424419"/>
                <a:gd name="connsiteX21" fmla="*/ 653528 w 1304819"/>
                <a:gd name="connsiteY21" fmla="*/ 0 h 1424419"/>
                <a:gd name="connsiteX0" fmla="*/ 653528 w 1306525"/>
                <a:gd name="connsiteY0" fmla="*/ 0 h 1424419"/>
                <a:gd name="connsiteX1" fmla="*/ 757287 w 1306525"/>
                <a:gd name="connsiteY1" fmla="*/ 32444 h 1424419"/>
                <a:gd name="connsiteX2" fmla="*/ 1206876 w 1306525"/>
                <a:gd name="connsiteY2" fmla="*/ 284945 h 1424419"/>
                <a:gd name="connsiteX3" fmla="*/ 1237706 w 1306525"/>
                <a:gd name="connsiteY3" fmla="*/ 306775 h 1424419"/>
                <a:gd name="connsiteX4" fmla="*/ 1304420 w 1306525"/>
                <a:gd name="connsiteY4" fmla="*/ 434263 h 1424419"/>
                <a:gd name="connsiteX5" fmla="*/ 1305806 w 1306525"/>
                <a:gd name="connsiteY5" fmla="*/ 519922 h 1424419"/>
                <a:gd name="connsiteX6" fmla="*/ 1301746 w 1306525"/>
                <a:gd name="connsiteY6" fmla="*/ 953747 h 1424419"/>
                <a:gd name="connsiteX7" fmla="*/ 1302599 w 1306525"/>
                <a:gd name="connsiteY7" fmla="*/ 1003650 h 1424419"/>
                <a:gd name="connsiteX8" fmla="*/ 1227376 w 1306525"/>
                <a:gd name="connsiteY8" fmla="*/ 1152027 h 1424419"/>
                <a:gd name="connsiteX9" fmla="*/ 1172881 w 1306525"/>
                <a:gd name="connsiteY9" fmla="*/ 1179342 h 1424419"/>
                <a:gd name="connsiteX10" fmla="*/ 792288 w 1306525"/>
                <a:gd name="connsiteY10" fmla="*/ 1385653 h 1424419"/>
                <a:gd name="connsiteX11" fmla="*/ 522686 w 1306525"/>
                <a:gd name="connsiteY11" fmla="*/ 1384922 h 1424419"/>
                <a:gd name="connsiteX12" fmla="*/ 94302 w 1306525"/>
                <a:gd name="connsiteY12" fmla="*/ 1158755 h 1424419"/>
                <a:gd name="connsiteX13" fmla="*/ 39429 w 1306525"/>
                <a:gd name="connsiteY13" fmla="*/ 1117635 h 1424419"/>
                <a:gd name="connsiteX14" fmla="*/ 667 w 1306525"/>
                <a:gd name="connsiteY14" fmla="*/ 999105 h 1424419"/>
                <a:gd name="connsiteX15" fmla="*/ 0 w 1306525"/>
                <a:gd name="connsiteY15" fmla="*/ 972364 h 1424419"/>
                <a:gd name="connsiteX16" fmla="*/ 2496 w 1306525"/>
                <a:gd name="connsiteY16" fmla="*/ 463106 h 1424419"/>
                <a:gd name="connsiteX17" fmla="*/ 2458 w 1306525"/>
                <a:gd name="connsiteY17" fmla="*/ 429563 h 1424419"/>
                <a:gd name="connsiteX18" fmla="*/ 75248 w 1306525"/>
                <a:gd name="connsiteY18" fmla="*/ 303202 h 1424419"/>
                <a:gd name="connsiteX19" fmla="*/ 106293 w 1306525"/>
                <a:gd name="connsiteY19" fmla="*/ 282597 h 1424419"/>
                <a:gd name="connsiteX20" fmla="*/ 541533 w 1306525"/>
                <a:gd name="connsiteY20" fmla="*/ 38110 h 1424419"/>
                <a:gd name="connsiteX21" fmla="*/ 653528 w 1306525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1591"/>
                <a:gd name="connsiteX1" fmla="*/ 757287 w 1305814"/>
                <a:gd name="connsiteY1" fmla="*/ 32444 h 1421591"/>
                <a:gd name="connsiteX2" fmla="*/ 1206876 w 1305814"/>
                <a:gd name="connsiteY2" fmla="*/ 284945 h 1421591"/>
                <a:gd name="connsiteX3" fmla="*/ 1237706 w 1305814"/>
                <a:gd name="connsiteY3" fmla="*/ 306775 h 1421591"/>
                <a:gd name="connsiteX4" fmla="*/ 1304420 w 1305814"/>
                <a:gd name="connsiteY4" fmla="*/ 434263 h 1421591"/>
                <a:gd name="connsiteX5" fmla="*/ 1305806 w 1305814"/>
                <a:gd name="connsiteY5" fmla="*/ 519922 h 1421591"/>
                <a:gd name="connsiteX6" fmla="*/ 1301746 w 1305814"/>
                <a:gd name="connsiteY6" fmla="*/ 953747 h 1421591"/>
                <a:gd name="connsiteX7" fmla="*/ 1302599 w 1305814"/>
                <a:gd name="connsiteY7" fmla="*/ 1003650 h 1421591"/>
                <a:gd name="connsiteX8" fmla="*/ 1227376 w 1305814"/>
                <a:gd name="connsiteY8" fmla="*/ 1152027 h 1421591"/>
                <a:gd name="connsiteX9" fmla="*/ 1174235 w 1305814"/>
                <a:gd name="connsiteY9" fmla="*/ 1184756 h 1421591"/>
                <a:gd name="connsiteX10" fmla="*/ 792288 w 1305814"/>
                <a:gd name="connsiteY10" fmla="*/ 1385653 h 1421591"/>
                <a:gd name="connsiteX11" fmla="*/ 502818 w 1305814"/>
                <a:gd name="connsiteY11" fmla="*/ 1379955 h 1421591"/>
                <a:gd name="connsiteX12" fmla="*/ 94302 w 1305814"/>
                <a:gd name="connsiteY12" fmla="*/ 1158755 h 1421591"/>
                <a:gd name="connsiteX13" fmla="*/ 39429 w 1305814"/>
                <a:gd name="connsiteY13" fmla="*/ 1117635 h 1421591"/>
                <a:gd name="connsiteX14" fmla="*/ 667 w 1305814"/>
                <a:gd name="connsiteY14" fmla="*/ 999105 h 1421591"/>
                <a:gd name="connsiteX15" fmla="*/ 0 w 1305814"/>
                <a:gd name="connsiteY15" fmla="*/ 972364 h 1421591"/>
                <a:gd name="connsiteX16" fmla="*/ 2496 w 1305814"/>
                <a:gd name="connsiteY16" fmla="*/ 463106 h 1421591"/>
                <a:gd name="connsiteX17" fmla="*/ 2458 w 1305814"/>
                <a:gd name="connsiteY17" fmla="*/ 429563 h 1421591"/>
                <a:gd name="connsiteX18" fmla="*/ 75248 w 1305814"/>
                <a:gd name="connsiteY18" fmla="*/ 303202 h 1421591"/>
                <a:gd name="connsiteX19" fmla="*/ 106293 w 1305814"/>
                <a:gd name="connsiteY19" fmla="*/ 282597 h 1421591"/>
                <a:gd name="connsiteX20" fmla="*/ 541533 w 1305814"/>
                <a:gd name="connsiteY20" fmla="*/ 38110 h 1421591"/>
                <a:gd name="connsiteX21" fmla="*/ 653528 w 1305814"/>
                <a:gd name="connsiteY21" fmla="*/ 0 h 1421591"/>
                <a:gd name="connsiteX0" fmla="*/ 653528 w 1305814"/>
                <a:gd name="connsiteY0" fmla="*/ 0 h 1423589"/>
                <a:gd name="connsiteX1" fmla="*/ 757287 w 1305814"/>
                <a:gd name="connsiteY1" fmla="*/ 32444 h 1423589"/>
                <a:gd name="connsiteX2" fmla="*/ 1206876 w 1305814"/>
                <a:gd name="connsiteY2" fmla="*/ 284945 h 1423589"/>
                <a:gd name="connsiteX3" fmla="*/ 1237706 w 1305814"/>
                <a:gd name="connsiteY3" fmla="*/ 306775 h 1423589"/>
                <a:gd name="connsiteX4" fmla="*/ 1304420 w 1305814"/>
                <a:gd name="connsiteY4" fmla="*/ 434263 h 1423589"/>
                <a:gd name="connsiteX5" fmla="*/ 1305806 w 1305814"/>
                <a:gd name="connsiteY5" fmla="*/ 519922 h 1423589"/>
                <a:gd name="connsiteX6" fmla="*/ 1301746 w 1305814"/>
                <a:gd name="connsiteY6" fmla="*/ 953747 h 1423589"/>
                <a:gd name="connsiteX7" fmla="*/ 1302599 w 1305814"/>
                <a:gd name="connsiteY7" fmla="*/ 1003650 h 1423589"/>
                <a:gd name="connsiteX8" fmla="*/ 1227376 w 1305814"/>
                <a:gd name="connsiteY8" fmla="*/ 1152027 h 1423589"/>
                <a:gd name="connsiteX9" fmla="*/ 1174235 w 1305814"/>
                <a:gd name="connsiteY9" fmla="*/ 1184756 h 1423589"/>
                <a:gd name="connsiteX10" fmla="*/ 792288 w 1305814"/>
                <a:gd name="connsiteY10" fmla="*/ 1385653 h 1423589"/>
                <a:gd name="connsiteX11" fmla="*/ 502818 w 1305814"/>
                <a:gd name="connsiteY11" fmla="*/ 1379955 h 1423589"/>
                <a:gd name="connsiteX12" fmla="*/ 94302 w 1305814"/>
                <a:gd name="connsiteY12" fmla="*/ 1158755 h 1423589"/>
                <a:gd name="connsiteX13" fmla="*/ 39429 w 1305814"/>
                <a:gd name="connsiteY13" fmla="*/ 1117635 h 1423589"/>
                <a:gd name="connsiteX14" fmla="*/ 667 w 1305814"/>
                <a:gd name="connsiteY14" fmla="*/ 999105 h 1423589"/>
                <a:gd name="connsiteX15" fmla="*/ 0 w 1305814"/>
                <a:gd name="connsiteY15" fmla="*/ 972364 h 1423589"/>
                <a:gd name="connsiteX16" fmla="*/ 2496 w 1305814"/>
                <a:gd name="connsiteY16" fmla="*/ 463106 h 1423589"/>
                <a:gd name="connsiteX17" fmla="*/ 2458 w 1305814"/>
                <a:gd name="connsiteY17" fmla="*/ 429563 h 1423589"/>
                <a:gd name="connsiteX18" fmla="*/ 75248 w 1305814"/>
                <a:gd name="connsiteY18" fmla="*/ 303202 h 1423589"/>
                <a:gd name="connsiteX19" fmla="*/ 106293 w 1305814"/>
                <a:gd name="connsiteY19" fmla="*/ 282597 h 1423589"/>
                <a:gd name="connsiteX20" fmla="*/ 541533 w 1305814"/>
                <a:gd name="connsiteY20" fmla="*/ 38110 h 1423589"/>
                <a:gd name="connsiteX21" fmla="*/ 653528 w 1305814"/>
                <a:gd name="connsiteY21" fmla="*/ 0 h 14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938457" y="4684085"/>
              <a:ext cx="1204110" cy="830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399" dirty="0" smtClean="0">
                  <a:solidFill>
                    <a:srgbClr val="FDFDFD"/>
                  </a:solidFill>
                  <a:cs typeface="+mn-ea"/>
                  <a:sym typeface="+mn-lt"/>
                </a:rPr>
                <a:t>創造</a:t>
              </a:r>
              <a:endParaRPr lang="en-US" altLang="zh-CN" sz="2399" dirty="0" smtClean="0">
                <a:solidFill>
                  <a:srgbClr val="FDFDFD"/>
                </a:solidFill>
                <a:cs typeface="+mn-ea"/>
                <a:sym typeface="+mn-lt"/>
              </a:endParaRPr>
            </a:p>
            <a:p>
              <a:r>
                <a:rPr lang="zh-CN" altLang="en-US" sz="2399" dirty="0" smtClean="0">
                  <a:solidFill>
                    <a:srgbClr val="FDFDFD"/>
                  </a:solidFill>
                  <a:cs typeface="+mn-ea"/>
                  <a:sym typeface="+mn-lt"/>
                </a:rPr>
                <a:t>未來</a:t>
              </a:r>
              <a:endParaRPr lang="zh-CN" altLang="en-US" sz="2399" dirty="0">
                <a:solidFill>
                  <a:srgbClr val="FDFDF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0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组合 146"/>
          <p:cNvGrpSpPr/>
          <p:nvPr/>
        </p:nvGrpSpPr>
        <p:grpSpPr>
          <a:xfrm>
            <a:off x="5285478" y="1148561"/>
            <a:ext cx="5805466" cy="651419"/>
            <a:chOff x="4995192" y="1387025"/>
            <a:chExt cx="5805466" cy="651419"/>
          </a:xfrm>
        </p:grpSpPr>
        <p:grpSp>
          <p:nvGrpSpPr>
            <p:cNvPr id="83" name="组合 82"/>
            <p:cNvGrpSpPr/>
            <p:nvPr/>
          </p:nvGrpSpPr>
          <p:grpSpPr>
            <a:xfrm>
              <a:off x="4995192" y="1387025"/>
              <a:ext cx="5805466" cy="651419"/>
              <a:chOff x="5125821" y="2110925"/>
              <a:chExt cx="5805466" cy="651419"/>
            </a:xfrm>
          </p:grpSpPr>
          <p:grpSp>
            <p:nvGrpSpPr>
              <p:cNvPr id="25" name="Group 6"/>
              <p:cNvGrpSpPr>
                <a:grpSpLocks/>
              </p:cNvGrpSpPr>
              <p:nvPr/>
            </p:nvGrpSpPr>
            <p:grpSpPr bwMode="auto">
              <a:xfrm>
                <a:off x="5125821" y="2110925"/>
                <a:ext cx="5805466" cy="651419"/>
                <a:chOff x="0" y="0"/>
                <a:chExt cx="3039" cy="341"/>
              </a:xfrm>
            </p:grpSpPr>
            <p:sp>
              <p:nvSpPr>
                <p:cNvPr id="26" name="未知"/>
                <p:cNvSpPr>
                  <a:spLocks/>
                </p:cNvSpPr>
                <p:nvPr/>
              </p:nvSpPr>
              <p:spPr bwMode="auto">
                <a:xfrm>
                  <a:off x="0" y="2"/>
                  <a:ext cx="348" cy="339"/>
                </a:xfrm>
                <a:custGeom>
                  <a:avLst/>
                  <a:gdLst>
                    <a:gd name="T0" fmla="*/ 12 w 138"/>
                    <a:gd name="T1" fmla="*/ 134 h 134"/>
                    <a:gd name="T2" fmla="*/ 0 w 138"/>
                    <a:gd name="T3" fmla="*/ 123 h 134"/>
                    <a:gd name="T4" fmla="*/ 0 w 138"/>
                    <a:gd name="T5" fmla="*/ 11 h 134"/>
                    <a:gd name="T6" fmla="*/ 12 w 138"/>
                    <a:gd name="T7" fmla="*/ 0 h 134"/>
                    <a:gd name="T8" fmla="*/ 127 w 138"/>
                    <a:gd name="T9" fmla="*/ 0 h 134"/>
                    <a:gd name="T10" fmla="*/ 138 w 138"/>
                    <a:gd name="T11" fmla="*/ 11 h 134"/>
                    <a:gd name="T12" fmla="*/ 138 w 138"/>
                    <a:gd name="T13" fmla="*/ 123 h 134"/>
                    <a:gd name="T14" fmla="*/ 127 w 138"/>
                    <a:gd name="T15" fmla="*/ 134 h 134"/>
                    <a:gd name="T16" fmla="*/ 12 w 138"/>
                    <a:gd name="T1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134">
                      <a:moveTo>
                        <a:pt x="12" y="134"/>
                      </a:moveTo>
                      <a:cubicBezTo>
                        <a:pt x="6" y="134"/>
                        <a:pt x="0" y="129"/>
                        <a:pt x="0" y="12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6" y="0"/>
                        <a:pt x="12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33" y="0"/>
                        <a:pt x="138" y="5"/>
                        <a:pt x="138" y="11"/>
                      </a:cubicBezTo>
                      <a:cubicBezTo>
                        <a:pt x="138" y="123"/>
                        <a:pt x="138" y="123"/>
                        <a:pt x="138" y="123"/>
                      </a:cubicBezTo>
                      <a:cubicBezTo>
                        <a:pt x="138" y="129"/>
                        <a:pt x="133" y="134"/>
                        <a:pt x="127" y="134"/>
                      </a:cubicBezTo>
                      <a:lnTo>
                        <a:pt x="12" y="134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未知"/>
                <p:cNvSpPr>
                  <a:spLocks/>
                </p:cNvSpPr>
                <p:nvPr/>
              </p:nvSpPr>
              <p:spPr bwMode="auto">
                <a:xfrm>
                  <a:off x="363" y="0"/>
                  <a:ext cx="2676" cy="339"/>
                </a:xfrm>
                <a:custGeom>
                  <a:avLst/>
                  <a:gdLst>
                    <a:gd name="T0" fmla="*/ 12 w 772"/>
                    <a:gd name="T1" fmla="*/ 134 h 134"/>
                    <a:gd name="T2" fmla="*/ 0 w 772"/>
                    <a:gd name="T3" fmla="*/ 123 h 134"/>
                    <a:gd name="T4" fmla="*/ 0 w 772"/>
                    <a:gd name="T5" fmla="*/ 11 h 134"/>
                    <a:gd name="T6" fmla="*/ 12 w 772"/>
                    <a:gd name="T7" fmla="*/ 0 h 134"/>
                    <a:gd name="T8" fmla="*/ 761 w 772"/>
                    <a:gd name="T9" fmla="*/ 0 h 134"/>
                    <a:gd name="T10" fmla="*/ 772 w 772"/>
                    <a:gd name="T11" fmla="*/ 11 h 134"/>
                    <a:gd name="T12" fmla="*/ 772 w 772"/>
                    <a:gd name="T13" fmla="*/ 123 h 134"/>
                    <a:gd name="T14" fmla="*/ 761 w 772"/>
                    <a:gd name="T15" fmla="*/ 134 h 134"/>
                    <a:gd name="T16" fmla="*/ 12 w 772"/>
                    <a:gd name="T1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2" h="134">
                      <a:moveTo>
                        <a:pt x="12" y="134"/>
                      </a:moveTo>
                      <a:cubicBezTo>
                        <a:pt x="5" y="134"/>
                        <a:pt x="0" y="129"/>
                        <a:pt x="0" y="12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761" y="0"/>
                        <a:pt x="761" y="0"/>
                        <a:pt x="761" y="0"/>
                      </a:cubicBezTo>
                      <a:cubicBezTo>
                        <a:pt x="767" y="0"/>
                        <a:pt x="772" y="5"/>
                        <a:pt x="772" y="11"/>
                      </a:cubicBezTo>
                      <a:cubicBezTo>
                        <a:pt x="772" y="123"/>
                        <a:pt x="772" y="123"/>
                        <a:pt x="772" y="123"/>
                      </a:cubicBezTo>
                      <a:cubicBezTo>
                        <a:pt x="772" y="129"/>
                        <a:pt x="767" y="134"/>
                        <a:pt x="761" y="134"/>
                      </a:cubicBezTo>
                      <a:lnTo>
                        <a:pt x="12" y="134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未知"/>
                <p:cNvSpPr>
                  <a:spLocks/>
                </p:cNvSpPr>
                <p:nvPr/>
              </p:nvSpPr>
              <p:spPr bwMode="auto">
                <a:xfrm>
                  <a:off x="393" y="4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4 h 9"/>
                    <a:gd name="T4" fmla="*/ 0 w 9"/>
                    <a:gd name="T5" fmla="*/ 4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4 h 9"/>
                    <a:gd name="T12" fmla="*/ 9 w 9"/>
                    <a:gd name="T13" fmla="*/ 4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2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未知"/>
                <p:cNvSpPr>
                  <a:spLocks/>
                </p:cNvSpPr>
                <p:nvPr/>
              </p:nvSpPr>
              <p:spPr bwMode="auto">
                <a:xfrm>
                  <a:off x="393" y="28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5 h 9"/>
                    <a:gd name="T4" fmla="*/ 0 w 9"/>
                    <a:gd name="T5" fmla="*/ 5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5 h 9"/>
                    <a:gd name="T12" fmla="*/ 9 w 9"/>
                    <a:gd name="T13" fmla="*/ 5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2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未知"/>
                <p:cNvSpPr>
                  <a:spLocks/>
                </p:cNvSpPr>
                <p:nvPr/>
              </p:nvSpPr>
              <p:spPr bwMode="auto">
                <a:xfrm>
                  <a:off x="300" y="4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4 h 9"/>
                    <a:gd name="T4" fmla="*/ 0 w 9"/>
                    <a:gd name="T5" fmla="*/ 4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4 h 9"/>
                    <a:gd name="T12" fmla="*/ 9 w 9"/>
                    <a:gd name="T13" fmla="*/ 4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3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未知"/>
                <p:cNvSpPr>
                  <a:spLocks/>
                </p:cNvSpPr>
                <p:nvPr/>
              </p:nvSpPr>
              <p:spPr bwMode="auto">
                <a:xfrm>
                  <a:off x="300" y="28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5 h 9"/>
                    <a:gd name="T4" fmla="*/ 0 w 9"/>
                    <a:gd name="T5" fmla="*/ 5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5 h 9"/>
                    <a:gd name="T12" fmla="*/ 9 w 9"/>
                    <a:gd name="T13" fmla="*/ 5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3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未知"/>
                <p:cNvSpPr>
                  <a:spLocks/>
                </p:cNvSpPr>
                <p:nvPr/>
              </p:nvSpPr>
              <p:spPr bwMode="auto">
                <a:xfrm>
                  <a:off x="312" y="45"/>
                  <a:ext cx="94" cy="13"/>
                </a:xfrm>
                <a:custGeom>
                  <a:avLst/>
                  <a:gdLst>
                    <a:gd name="T0" fmla="*/ 3 w 37"/>
                    <a:gd name="T1" fmla="*/ 5 h 5"/>
                    <a:gd name="T2" fmla="*/ 0 w 37"/>
                    <a:gd name="T3" fmla="*/ 2 h 5"/>
                    <a:gd name="T4" fmla="*/ 0 w 37"/>
                    <a:gd name="T5" fmla="*/ 2 h 5"/>
                    <a:gd name="T6" fmla="*/ 3 w 37"/>
                    <a:gd name="T7" fmla="*/ 0 h 5"/>
                    <a:gd name="T8" fmla="*/ 34 w 37"/>
                    <a:gd name="T9" fmla="*/ 0 h 5"/>
                    <a:gd name="T10" fmla="*/ 37 w 37"/>
                    <a:gd name="T11" fmla="*/ 2 h 5"/>
                    <a:gd name="T12" fmla="*/ 37 w 37"/>
                    <a:gd name="T13" fmla="*/ 2 h 5"/>
                    <a:gd name="T14" fmla="*/ 34 w 37"/>
                    <a:gd name="T15" fmla="*/ 5 h 5"/>
                    <a:gd name="T16" fmla="*/ 3 w 37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5">
                      <a:moveTo>
                        <a:pt x="3" y="5"/>
                      </a:moveTo>
                      <a:cubicBezTo>
                        <a:pt x="1" y="5"/>
                        <a:pt x="0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7" y="1"/>
                        <a:pt x="37" y="2"/>
                      </a:cubicBezTo>
                      <a:cubicBezTo>
                        <a:pt x="37" y="2"/>
                        <a:pt x="37" y="2"/>
                        <a:pt x="37" y="2"/>
                      </a:cubicBezTo>
                      <a:cubicBezTo>
                        <a:pt x="37" y="4"/>
                        <a:pt x="35" y="5"/>
                        <a:pt x="34" y="5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未知"/>
                <p:cNvSpPr>
                  <a:spLocks/>
                </p:cNvSpPr>
                <p:nvPr/>
              </p:nvSpPr>
              <p:spPr bwMode="auto">
                <a:xfrm>
                  <a:off x="312" y="285"/>
                  <a:ext cx="94" cy="13"/>
                </a:xfrm>
                <a:custGeom>
                  <a:avLst/>
                  <a:gdLst>
                    <a:gd name="T0" fmla="*/ 3 w 37"/>
                    <a:gd name="T1" fmla="*/ 5 h 5"/>
                    <a:gd name="T2" fmla="*/ 0 w 37"/>
                    <a:gd name="T3" fmla="*/ 3 h 5"/>
                    <a:gd name="T4" fmla="*/ 0 w 37"/>
                    <a:gd name="T5" fmla="*/ 3 h 5"/>
                    <a:gd name="T6" fmla="*/ 3 w 37"/>
                    <a:gd name="T7" fmla="*/ 0 h 5"/>
                    <a:gd name="T8" fmla="*/ 34 w 37"/>
                    <a:gd name="T9" fmla="*/ 0 h 5"/>
                    <a:gd name="T10" fmla="*/ 37 w 37"/>
                    <a:gd name="T11" fmla="*/ 3 h 5"/>
                    <a:gd name="T12" fmla="*/ 37 w 37"/>
                    <a:gd name="T13" fmla="*/ 3 h 5"/>
                    <a:gd name="T14" fmla="*/ 34 w 37"/>
                    <a:gd name="T15" fmla="*/ 5 h 5"/>
                    <a:gd name="T16" fmla="*/ 3 w 37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5">
                      <a:moveTo>
                        <a:pt x="3" y="5"/>
                      </a:moveTo>
                      <a:cubicBezTo>
                        <a:pt x="1" y="5"/>
                        <a:pt x="0" y="4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7" y="1"/>
                        <a:pt x="37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4"/>
                        <a:pt x="35" y="5"/>
                        <a:pt x="34" y="5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0" name="Text Box 5"/>
              <p:cNvSpPr txBox="1">
                <a:spLocks noChangeArrowheads="1"/>
              </p:cNvSpPr>
              <p:nvPr/>
            </p:nvSpPr>
            <p:spPr bwMode="auto">
              <a:xfrm>
                <a:off x="5174027" y="2185878"/>
                <a:ext cx="60465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42" name="矩形 141"/>
            <p:cNvSpPr/>
            <p:nvPr/>
          </p:nvSpPr>
          <p:spPr>
            <a:xfrm>
              <a:off x="5917890" y="1431200"/>
              <a:ext cx="42883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 smtClean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概况：低起點、高跨越</a:t>
              </a:r>
              <a:endParaRPr lang="zh-CN" altLang="en-US" sz="3200" b="1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5285478" y="2125926"/>
            <a:ext cx="5805466" cy="651419"/>
            <a:chOff x="4995192" y="2256498"/>
            <a:chExt cx="5805466" cy="651419"/>
          </a:xfrm>
        </p:grpSpPr>
        <p:grpSp>
          <p:nvGrpSpPr>
            <p:cNvPr id="84" name="组合 83"/>
            <p:cNvGrpSpPr/>
            <p:nvPr/>
          </p:nvGrpSpPr>
          <p:grpSpPr>
            <a:xfrm>
              <a:off x="4995192" y="2256498"/>
              <a:ext cx="5805466" cy="651419"/>
              <a:chOff x="5125821" y="2951467"/>
              <a:chExt cx="5805466" cy="651419"/>
            </a:xfrm>
          </p:grpSpPr>
          <p:grpSp>
            <p:nvGrpSpPr>
              <p:cNvPr id="36" name="Group 17"/>
              <p:cNvGrpSpPr>
                <a:grpSpLocks/>
              </p:cNvGrpSpPr>
              <p:nvPr/>
            </p:nvGrpSpPr>
            <p:grpSpPr bwMode="auto">
              <a:xfrm>
                <a:off x="5125821" y="2951467"/>
                <a:ext cx="5805466" cy="651419"/>
                <a:chOff x="0" y="0"/>
                <a:chExt cx="3039" cy="341"/>
              </a:xfrm>
            </p:grpSpPr>
            <p:sp>
              <p:nvSpPr>
                <p:cNvPr id="37" name="未知"/>
                <p:cNvSpPr>
                  <a:spLocks/>
                </p:cNvSpPr>
                <p:nvPr/>
              </p:nvSpPr>
              <p:spPr bwMode="auto">
                <a:xfrm>
                  <a:off x="0" y="2"/>
                  <a:ext cx="348" cy="339"/>
                </a:xfrm>
                <a:custGeom>
                  <a:avLst/>
                  <a:gdLst>
                    <a:gd name="T0" fmla="*/ 12 w 138"/>
                    <a:gd name="T1" fmla="*/ 134 h 134"/>
                    <a:gd name="T2" fmla="*/ 0 w 138"/>
                    <a:gd name="T3" fmla="*/ 123 h 134"/>
                    <a:gd name="T4" fmla="*/ 0 w 138"/>
                    <a:gd name="T5" fmla="*/ 11 h 134"/>
                    <a:gd name="T6" fmla="*/ 12 w 138"/>
                    <a:gd name="T7" fmla="*/ 0 h 134"/>
                    <a:gd name="T8" fmla="*/ 127 w 138"/>
                    <a:gd name="T9" fmla="*/ 0 h 134"/>
                    <a:gd name="T10" fmla="*/ 138 w 138"/>
                    <a:gd name="T11" fmla="*/ 11 h 134"/>
                    <a:gd name="T12" fmla="*/ 138 w 138"/>
                    <a:gd name="T13" fmla="*/ 123 h 134"/>
                    <a:gd name="T14" fmla="*/ 127 w 138"/>
                    <a:gd name="T15" fmla="*/ 134 h 134"/>
                    <a:gd name="T16" fmla="*/ 12 w 138"/>
                    <a:gd name="T1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134">
                      <a:moveTo>
                        <a:pt x="12" y="134"/>
                      </a:moveTo>
                      <a:cubicBezTo>
                        <a:pt x="6" y="134"/>
                        <a:pt x="0" y="129"/>
                        <a:pt x="0" y="12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6" y="0"/>
                        <a:pt x="12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33" y="0"/>
                        <a:pt x="138" y="5"/>
                        <a:pt x="138" y="11"/>
                      </a:cubicBezTo>
                      <a:cubicBezTo>
                        <a:pt x="138" y="123"/>
                        <a:pt x="138" y="123"/>
                        <a:pt x="138" y="123"/>
                      </a:cubicBezTo>
                      <a:cubicBezTo>
                        <a:pt x="138" y="129"/>
                        <a:pt x="133" y="134"/>
                        <a:pt x="127" y="134"/>
                      </a:cubicBezTo>
                      <a:lnTo>
                        <a:pt x="12" y="134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未知"/>
                <p:cNvSpPr>
                  <a:spLocks/>
                </p:cNvSpPr>
                <p:nvPr/>
              </p:nvSpPr>
              <p:spPr bwMode="auto">
                <a:xfrm>
                  <a:off x="363" y="0"/>
                  <a:ext cx="2676" cy="339"/>
                </a:xfrm>
                <a:custGeom>
                  <a:avLst/>
                  <a:gdLst>
                    <a:gd name="T0" fmla="*/ 12 w 772"/>
                    <a:gd name="T1" fmla="*/ 134 h 134"/>
                    <a:gd name="T2" fmla="*/ 0 w 772"/>
                    <a:gd name="T3" fmla="*/ 123 h 134"/>
                    <a:gd name="T4" fmla="*/ 0 w 772"/>
                    <a:gd name="T5" fmla="*/ 11 h 134"/>
                    <a:gd name="T6" fmla="*/ 12 w 772"/>
                    <a:gd name="T7" fmla="*/ 0 h 134"/>
                    <a:gd name="T8" fmla="*/ 761 w 772"/>
                    <a:gd name="T9" fmla="*/ 0 h 134"/>
                    <a:gd name="T10" fmla="*/ 772 w 772"/>
                    <a:gd name="T11" fmla="*/ 11 h 134"/>
                    <a:gd name="T12" fmla="*/ 772 w 772"/>
                    <a:gd name="T13" fmla="*/ 123 h 134"/>
                    <a:gd name="T14" fmla="*/ 761 w 772"/>
                    <a:gd name="T15" fmla="*/ 134 h 134"/>
                    <a:gd name="T16" fmla="*/ 12 w 772"/>
                    <a:gd name="T1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2" h="134">
                      <a:moveTo>
                        <a:pt x="12" y="134"/>
                      </a:moveTo>
                      <a:cubicBezTo>
                        <a:pt x="5" y="134"/>
                        <a:pt x="0" y="129"/>
                        <a:pt x="0" y="12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761" y="0"/>
                        <a:pt x="761" y="0"/>
                        <a:pt x="761" y="0"/>
                      </a:cubicBezTo>
                      <a:cubicBezTo>
                        <a:pt x="767" y="0"/>
                        <a:pt x="772" y="5"/>
                        <a:pt x="772" y="11"/>
                      </a:cubicBezTo>
                      <a:cubicBezTo>
                        <a:pt x="772" y="123"/>
                        <a:pt x="772" y="123"/>
                        <a:pt x="772" y="123"/>
                      </a:cubicBezTo>
                      <a:cubicBezTo>
                        <a:pt x="772" y="129"/>
                        <a:pt x="767" y="134"/>
                        <a:pt x="761" y="134"/>
                      </a:cubicBezTo>
                      <a:lnTo>
                        <a:pt x="12" y="134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未知"/>
                <p:cNvSpPr>
                  <a:spLocks/>
                </p:cNvSpPr>
                <p:nvPr/>
              </p:nvSpPr>
              <p:spPr bwMode="auto">
                <a:xfrm>
                  <a:off x="393" y="4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4 h 9"/>
                    <a:gd name="T4" fmla="*/ 0 w 9"/>
                    <a:gd name="T5" fmla="*/ 4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4 h 9"/>
                    <a:gd name="T12" fmla="*/ 9 w 9"/>
                    <a:gd name="T13" fmla="*/ 4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2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未知"/>
                <p:cNvSpPr>
                  <a:spLocks/>
                </p:cNvSpPr>
                <p:nvPr/>
              </p:nvSpPr>
              <p:spPr bwMode="auto">
                <a:xfrm>
                  <a:off x="393" y="28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5 h 9"/>
                    <a:gd name="T4" fmla="*/ 0 w 9"/>
                    <a:gd name="T5" fmla="*/ 5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5 h 9"/>
                    <a:gd name="T12" fmla="*/ 9 w 9"/>
                    <a:gd name="T13" fmla="*/ 5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2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未知"/>
                <p:cNvSpPr>
                  <a:spLocks/>
                </p:cNvSpPr>
                <p:nvPr/>
              </p:nvSpPr>
              <p:spPr bwMode="auto">
                <a:xfrm>
                  <a:off x="300" y="4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4 h 9"/>
                    <a:gd name="T4" fmla="*/ 0 w 9"/>
                    <a:gd name="T5" fmla="*/ 4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4 h 9"/>
                    <a:gd name="T12" fmla="*/ 9 w 9"/>
                    <a:gd name="T13" fmla="*/ 4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3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未知"/>
                <p:cNvSpPr>
                  <a:spLocks/>
                </p:cNvSpPr>
                <p:nvPr/>
              </p:nvSpPr>
              <p:spPr bwMode="auto">
                <a:xfrm>
                  <a:off x="300" y="28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5 h 9"/>
                    <a:gd name="T4" fmla="*/ 0 w 9"/>
                    <a:gd name="T5" fmla="*/ 5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5 h 9"/>
                    <a:gd name="T12" fmla="*/ 9 w 9"/>
                    <a:gd name="T13" fmla="*/ 5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3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未知"/>
                <p:cNvSpPr>
                  <a:spLocks/>
                </p:cNvSpPr>
                <p:nvPr/>
              </p:nvSpPr>
              <p:spPr bwMode="auto">
                <a:xfrm>
                  <a:off x="312" y="45"/>
                  <a:ext cx="94" cy="13"/>
                </a:xfrm>
                <a:custGeom>
                  <a:avLst/>
                  <a:gdLst>
                    <a:gd name="T0" fmla="*/ 3 w 37"/>
                    <a:gd name="T1" fmla="*/ 5 h 5"/>
                    <a:gd name="T2" fmla="*/ 0 w 37"/>
                    <a:gd name="T3" fmla="*/ 2 h 5"/>
                    <a:gd name="T4" fmla="*/ 0 w 37"/>
                    <a:gd name="T5" fmla="*/ 2 h 5"/>
                    <a:gd name="T6" fmla="*/ 3 w 37"/>
                    <a:gd name="T7" fmla="*/ 0 h 5"/>
                    <a:gd name="T8" fmla="*/ 34 w 37"/>
                    <a:gd name="T9" fmla="*/ 0 h 5"/>
                    <a:gd name="T10" fmla="*/ 37 w 37"/>
                    <a:gd name="T11" fmla="*/ 2 h 5"/>
                    <a:gd name="T12" fmla="*/ 37 w 37"/>
                    <a:gd name="T13" fmla="*/ 2 h 5"/>
                    <a:gd name="T14" fmla="*/ 34 w 37"/>
                    <a:gd name="T15" fmla="*/ 5 h 5"/>
                    <a:gd name="T16" fmla="*/ 3 w 37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5">
                      <a:moveTo>
                        <a:pt x="3" y="5"/>
                      </a:moveTo>
                      <a:cubicBezTo>
                        <a:pt x="1" y="5"/>
                        <a:pt x="0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7" y="1"/>
                        <a:pt x="37" y="2"/>
                      </a:cubicBezTo>
                      <a:cubicBezTo>
                        <a:pt x="37" y="2"/>
                        <a:pt x="37" y="2"/>
                        <a:pt x="37" y="2"/>
                      </a:cubicBezTo>
                      <a:cubicBezTo>
                        <a:pt x="37" y="4"/>
                        <a:pt x="35" y="5"/>
                        <a:pt x="34" y="5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未知"/>
                <p:cNvSpPr>
                  <a:spLocks/>
                </p:cNvSpPr>
                <p:nvPr/>
              </p:nvSpPr>
              <p:spPr bwMode="auto">
                <a:xfrm>
                  <a:off x="312" y="285"/>
                  <a:ext cx="94" cy="13"/>
                </a:xfrm>
                <a:custGeom>
                  <a:avLst/>
                  <a:gdLst>
                    <a:gd name="T0" fmla="*/ 3 w 37"/>
                    <a:gd name="T1" fmla="*/ 5 h 5"/>
                    <a:gd name="T2" fmla="*/ 0 w 37"/>
                    <a:gd name="T3" fmla="*/ 3 h 5"/>
                    <a:gd name="T4" fmla="*/ 0 w 37"/>
                    <a:gd name="T5" fmla="*/ 3 h 5"/>
                    <a:gd name="T6" fmla="*/ 3 w 37"/>
                    <a:gd name="T7" fmla="*/ 0 h 5"/>
                    <a:gd name="T8" fmla="*/ 34 w 37"/>
                    <a:gd name="T9" fmla="*/ 0 h 5"/>
                    <a:gd name="T10" fmla="*/ 37 w 37"/>
                    <a:gd name="T11" fmla="*/ 3 h 5"/>
                    <a:gd name="T12" fmla="*/ 37 w 37"/>
                    <a:gd name="T13" fmla="*/ 3 h 5"/>
                    <a:gd name="T14" fmla="*/ 34 w 37"/>
                    <a:gd name="T15" fmla="*/ 5 h 5"/>
                    <a:gd name="T16" fmla="*/ 3 w 37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5">
                      <a:moveTo>
                        <a:pt x="3" y="5"/>
                      </a:moveTo>
                      <a:cubicBezTo>
                        <a:pt x="1" y="5"/>
                        <a:pt x="0" y="4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7" y="1"/>
                        <a:pt x="37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4"/>
                        <a:pt x="35" y="5"/>
                        <a:pt x="34" y="5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1" name="Text Box 5"/>
              <p:cNvSpPr txBox="1">
                <a:spLocks noChangeArrowheads="1"/>
              </p:cNvSpPr>
              <p:nvPr/>
            </p:nvSpPr>
            <p:spPr bwMode="auto">
              <a:xfrm>
                <a:off x="5174027" y="3027338"/>
                <a:ext cx="60465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43" name="矩形 142"/>
            <p:cNvSpPr/>
            <p:nvPr/>
          </p:nvSpPr>
          <p:spPr>
            <a:xfrm>
              <a:off x="5922611" y="2292066"/>
              <a:ext cx="46987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 smtClean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著手：創設智慧教育環境</a:t>
              </a:r>
              <a:endParaRPr lang="zh-CN" altLang="en-US" sz="3200" b="1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5285478" y="3103291"/>
            <a:ext cx="5805466" cy="651419"/>
            <a:chOff x="4995192" y="3125971"/>
            <a:chExt cx="5805466" cy="651419"/>
          </a:xfrm>
        </p:grpSpPr>
        <p:grpSp>
          <p:nvGrpSpPr>
            <p:cNvPr id="85" name="组合 84"/>
            <p:cNvGrpSpPr/>
            <p:nvPr/>
          </p:nvGrpSpPr>
          <p:grpSpPr>
            <a:xfrm>
              <a:off x="4995192" y="3125971"/>
              <a:ext cx="5805466" cy="651419"/>
              <a:chOff x="5125821" y="3792009"/>
              <a:chExt cx="5805466" cy="651419"/>
            </a:xfrm>
          </p:grpSpPr>
          <p:grpSp>
            <p:nvGrpSpPr>
              <p:cNvPr id="47" name="Group 28"/>
              <p:cNvGrpSpPr>
                <a:grpSpLocks/>
              </p:cNvGrpSpPr>
              <p:nvPr/>
            </p:nvGrpSpPr>
            <p:grpSpPr bwMode="auto">
              <a:xfrm>
                <a:off x="5125821" y="3792009"/>
                <a:ext cx="5805466" cy="651419"/>
                <a:chOff x="0" y="0"/>
                <a:chExt cx="3039" cy="341"/>
              </a:xfrm>
            </p:grpSpPr>
            <p:sp>
              <p:nvSpPr>
                <p:cNvPr id="48" name="未知"/>
                <p:cNvSpPr>
                  <a:spLocks/>
                </p:cNvSpPr>
                <p:nvPr/>
              </p:nvSpPr>
              <p:spPr bwMode="auto">
                <a:xfrm>
                  <a:off x="0" y="2"/>
                  <a:ext cx="348" cy="339"/>
                </a:xfrm>
                <a:custGeom>
                  <a:avLst/>
                  <a:gdLst>
                    <a:gd name="T0" fmla="*/ 12 w 138"/>
                    <a:gd name="T1" fmla="*/ 134 h 134"/>
                    <a:gd name="T2" fmla="*/ 0 w 138"/>
                    <a:gd name="T3" fmla="*/ 123 h 134"/>
                    <a:gd name="T4" fmla="*/ 0 w 138"/>
                    <a:gd name="T5" fmla="*/ 11 h 134"/>
                    <a:gd name="T6" fmla="*/ 12 w 138"/>
                    <a:gd name="T7" fmla="*/ 0 h 134"/>
                    <a:gd name="T8" fmla="*/ 127 w 138"/>
                    <a:gd name="T9" fmla="*/ 0 h 134"/>
                    <a:gd name="T10" fmla="*/ 138 w 138"/>
                    <a:gd name="T11" fmla="*/ 11 h 134"/>
                    <a:gd name="T12" fmla="*/ 138 w 138"/>
                    <a:gd name="T13" fmla="*/ 123 h 134"/>
                    <a:gd name="T14" fmla="*/ 127 w 138"/>
                    <a:gd name="T15" fmla="*/ 134 h 134"/>
                    <a:gd name="T16" fmla="*/ 12 w 138"/>
                    <a:gd name="T1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134">
                      <a:moveTo>
                        <a:pt x="12" y="134"/>
                      </a:moveTo>
                      <a:cubicBezTo>
                        <a:pt x="6" y="134"/>
                        <a:pt x="0" y="129"/>
                        <a:pt x="0" y="12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6" y="0"/>
                        <a:pt x="12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33" y="0"/>
                        <a:pt x="138" y="5"/>
                        <a:pt x="138" y="11"/>
                      </a:cubicBezTo>
                      <a:cubicBezTo>
                        <a:pt x="138" y="123"/>
                        <a:pt x="138" y="123"/>
                        <a:pt x="138" y="123"/>
                      </a:cubicBezTo>
                      <a:cubicBezTo>
                        <a:pt x="138" y="129"/>
                        <a:pt x="133" y="134"/>
                        <a:pt x="127" y="134"/>
                      </a:cubicBezTo>
                      <a:lnTo>
                        <a:pt x="12" y="134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未知"/>
                <p:cNvSpPr>
                  <a:spLocks/>
                </p:cNvSpPr>
                <p:nvPr/>
              </p:nvSpPr>
              <p:spPr bwMode="auto">
                <a:xfrm>
                  <a:off x="363" y="0"/>
                  <a:ext cx="2676" cy="339"/>
                </a:xfrm>
                <a:custGeom>
                  <a:avLst/>
                  <a:gdLst>
                    <a:gd name="T0" fmla="*/ 12 w 772"/>
                    <a:gd name="T1" fmla="*/ 134 h 134"/>
                    <a:gd name="T2" fmla="*/ 0 w 772"/>
                    <a:gd name="T3" fmla="*/ 123 h 134"/>
                    <a:gd name="T4" fmla="*/ 0 w 772"/>
                    <a:gd name="T5" fmla="*/ 11 h 134"/>
                    <a:gd name="T6" fmla="*/ 12 w 772"/>
                    <a:gd name="T7" fmla="*/ 0 h 134"/>
                    <a:gd name="T8" fmla="*/ 761 w 772"/>
                    <a:gd name="T9" fmla="*/ 0 h 134"/>
                    <a:gd name="T10" fmla="*/ 772 w 772"/>
                    <a:gd name="T11" fmla="*/ 11 h 134"/>
                    <a:gd name="T12" fmla="*/ 772 w 772"/>
                    <a:gd name="T13" fmla="*/ 123 h 134"/>
                    <a:gd name="T14" fmla="*/ 761 w 772"/>
                    <a:gd name="T15" fmla="*/ 134 h 134"/>
                    <a:gd name="T16" fmla="*/ 12 w 772"/>
                    <a:gd name="T1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2" h="134">
                      <a:moveTo>
                        <a:pt x="12" y="134"/>
                      </a:moveTo>
                      <a:cubicBezTo>
                        <a:pt x="5" y="134"/>
                        <a:pt x="0" y="129"/>
                        <a:pt x="0" y="12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761" y="0"/>
                        <a:pt x="761" y="0"/>
                        <a:pt x="761" y="0"/>
                      </a:cubicBezTo>
                      <a:cubicBezTo>
                        <a:pt x="767" y="0"/>
                        <a:pt x="772" y="5"/>
                        <a:pt x="772" y="11"/>
                      </a:cubicBezTo>
                      <a:cubicBezTo>
                        <a:pt x="772" y="123"/>
                        <a:pt x="772" y="123"/>
                        <a:pt x="772" y="123"/>
                      </a:cubicBezTo>
                      <a:cubicBezTo>
                        <a:pt x="772" y="129"/>
                        <a:pt x="767" y="134"/>
                        <a:pt x="761" y="134"/>
                      </a:cubicBezTo>
                      <a:lnTo>
                        <a:pt x="12" y="134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未知"/>
                <p:cNvSpPr>
                  <a:spLocks/>
                </p:cNvSpPr>
                <p:nvPr/>
              </p:nvSpPr>
              <p:spPr bwMode="auto">
                <a:xfrm>
                  <a:off x="393" y="4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4 h 9"/>
                    <a:gd name="T4" fmla="*/ 0 w 9"/>
                    <a:gd name="T5" fmla="*/ 4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4 h 9"/>
                    <a:gd name="T12" fmla="*/ 9 w 9"/>
                    <a:gd name="T13" fmla="*/ 4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2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未知"/>
                <p:cNvSpPr>
                  <a:spLocks/>
                </p:cNvSpPr>
                <p:nvPr/>
              </p:nvSpPr>
              <p:spPr bwMode="auto">
                <a:xfrm>
                  <a:off x="393" y="28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5 h 9"/>
                    <a:gd name="T4" fmla="*/ 0 w 9"/>
                    <a:gd name="T5" fmla="*/ 5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5 h 9"/>
                    <a:gd name="T12" fmla="*/ 9 w 9"/>
                    <a:gd name="T13" fmla="*/ 5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2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未知"/>
                <p:cNvSpPr>
                  <a:spLocks/>
                </p:cNvSpPr>
                <p:nvPr/>
              </p:nvSpPr>
              <p:spPr bwMode="auto">
                <a:xfrm>
                  <a:off x="300" y="4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4 h 9"/>
                    <a:gd name="T4" fmla="*/ 0 w 9"/>
                    <a:gd name="T5" fmla="*/ 4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4 h 9"/>
                    <a:gd name="T12" fmla="*/ 9 w 9"/>
                    <a:gd name="T13" fmla="*/ 4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3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未知"/>
                <p:cNvSpPr>
                  <a:spLocks/>
                </p:cNvSpPr>
                <p:nvPr/>
              </p:nvSpPr>
              <p:spPr bwMode="auto">
                <a:xfrm>
                  <a:off x="300" y="28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5 h 9"/>
                    <a:gd name="T4" fmla="*/ 0 w 9"/>
                    <a:gd name="T5" fmla="*/ 5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5 h 9"/>
                    <a:gd name="T12" fmla="*/ 9 w 9"/>
                    <a:gd name="T13" fmla="*/ 5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3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未知"/>
                <p:cNvSpPr>
                  <a:spLocks/>
                </p:cNvSpPr>
                <p:nvPr/>
              </p:nvSpPr>
              <p:spPr bwMode="auto">
                <a:xfrm>
                  <a:off x="312" y="45"/>
                  <a:ext cx="94" cy="13"/>
                </a:xfrm>
                <a:custGeom>
                  <a:avLst/>
                  <a:gdLst>
                    <a:gd name="T0" fmla="*/ 3 w 37"/>
                    <a:gd name="T1" fmla="*/ 5 h 5"/>
                    <a:gd name="T2" fmla="*/ 0 w 37"/>
                    <a:gd name="T3" fmla="*/ 2 h 5"/>
                    <a:gd name="T4" fmla="*/ 0 w 37"/>
                    <a:gd name="T5" fmla="*/ 2 h 5"/>
                    <a:gd name="T6" fmla="*/ 3 w 37"/>
                    <a:gd name="T7" fmla="*/ 0 h 5"/>
                    <a:gd name="T8" fmla="*/ 34 w 37"/>
                    <a:gd name="T9" fmla="*/ 0 h 5"/>
                    <a:gd name="T10" fmla="*/ 37 w 37"/>
                    <a:gd name="T11" fmla="*/ 2 h 5"/>
                    <a:gd name="T12" fmla="*/ 37 w 37"/>
                    <a:gd name="T13" fmla="*/ 2 h 5"/>
                    <a:gd name="T14" fmla="*/ 34 w 37"/>
                    <a:gd name="T15" fmla="*/ 5 h 5"/>
                    <a:gd name="T16" fmla="*/ 3 w 37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5">
                      <a:moveTo>
                        <a:pt x="3" y="5"/>
                      </a:moveTo>
                      <a:cubicBezTo>
                        <a:pt x="1" y="5"/>
                        <a:pt x="0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7" y="1"/>
                        <a:pt x="37" y="2"/>
                      </a:cubicBezTo>
                      <a:cubicBezTo>
                        <a:pt x="37" y="2"/>
                        <a:pt x="37" y="2"/>
                        <a:pt x="37" y="2"/>
                      </a:cubicBezTo>
                      <a:cubicBezTo>
                        <a:pt x="37" y="4"/>
                        <a:pt x="35" y="5"/>
                        <a:pt x="34" y="5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未知"/>
                <p:cNvSpPr>
                  <a:spLocks/>
                </p:cNvSpPr>
                <p:nvPr/>
              </p:nvSpPr>
              <p:spPr bwMode="auto">
                <a:xfrm>
                  <a:off x="312" y="285"/>
                  <a:ext cx="94" cy="13"/>
                </a:xfrm>
                <a:custGeom>
                  <a:avLst/>
                  <a:gdLst>
                    <a:gd name="T0" fmla="*/ 3 w 37"/>
                    <a:gd name="T1" fmla="*/ 5 h 5"/>
                    <a:gd name="T2" fmla="*/ 0 w 37"/>
                    <a:gd name="T3" fmla="*/ 3 h 5"/>
                    <a:gd name="T4" fmla="*/ 0 w 37"/>
                    <a:gd name="T5" fmla="*/ 3 h 5"/>
                    <a:gd name="T6" fmla="*/ 3 w 37"/>
                    <a:gd name="T7" fmla="*/ 0 h 5"/>
                    <a:gd name="T8" fmla="*/ 34 w 37"/>
                    <a:gd name="T9" fmla="*/ 0 h 5"/>
                    <a:gd name="T10" fmla="*/ 37 w 37"/>
                    <a:gd name="T11" fmla="*/ 3 h 5"/>
                    <a:gd name="T12" fmla="*/ 37 w 37"/>
                    <a:gd name="T13" fmla="*/ 3 h 5"/>
                    <a:gd name="T14" fmla="*/ 34 w 37"/>
                    <a:gd name="T15" fmla="*/ 5 h 5"/>
                    <a:gd name="T16" fmla="*/ 3 w 37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5">
                      <a:moveTo>
                        <a:pt x="3" y="5"/>
                      </a:moveTo>
                      <a:cubicBezTo>
                        <a:pt x="1" y="5"/>
                        <a:pt x="0" y="4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7" y="1"/>
                        <a:pt x="37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4"/>
                        <a:pt x="35" y="5"/>
                        <a:pt x="34" y="5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1" name="Text Box 5"/>
              <p:cNvSpPr txBox="1">
                <a:spLocks noChangeArrowheads="1"/>
              </p:cNvSpPr>
              <p:nvPr/>
            </p:nvSpPr>
            <p:spPr bwMode="auto">
              <a:xfrm>
                <a:off x="5174027" y="3868012"/>
                <a:ext cx="60465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44" name="矩形 143"/>
            <p:cNvSpPr/>
            <p:nvPr/>
          </p:nvSpPr>
          <p:spPr>
            <a:xfrm>
              <a:off x="5806773" y="3198168"/>
              <a:ext cx="48526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核心：夯實智慧教師專業素養</a:t>
              </a:r>
              <a:endParaRPr lang="zh-CN" altLang="en-US" sz="2800" b="1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5285478" y="4080656"/>
            <a:ext cx="5805466" cy="651419"/>
            <a:chOff x="4995192" y="3995444"/>
            <a:chExt cx="5805466" cy="651419"/>
          </a:xfrm>
        </p:grpSpPr>
        <p:grpSp>
          <p:nvGrpSpPr>
            <p:cNvPr id="86" name="组合 85"/>
            <p:cNvGrpSpPr/>
            <p:nvPr/>
          </p:nvGrpSpPr>
          <p:grpSpPr>
            <a:xfrm>
              <a:off x="4995192" y="3995444"/>
              <a:ext cx="5805466" cy="651419"/>
              <a:chOff x="5125821" y="4617268"/>
              <a:chExt cx="5805466" cy="651419"/>
            </a:xfrm>
          </p:grpSpPr>
          <p:grpSp>
            <p:nvGrpSpPr>
              <p:cNvPr id="58" name="Group 39"/>
              <p:cNvGrpSpPr>
                <a:grpSpLocks/>
              </p:cNvGrpSpPr>
              <p:nvPr/>
            </p:nvGrpSpPr>
            <p:grpSpPr bwMode="auto">
              <a:xfrm>
                <a:off x="5125821" y="4617268"/>
                <a:ext cx="5805466" cy="651419"/>
                <a:chOff x="0" y="0"/>
                <a:chExt cx="3039" cy="341"/>
              </a:xfrm>
            </p:grpSpPr>
            <p:sp>
              <p:nvSpPr>
                <p:cNvPr id="59" name="未知"/>
                <p:cNvSpPr>
                  <a:spLocks/>
                </p:cNvSpPr>
                <p:nvPr/>
              </p:nvSpPr>
              <p:spPr bwMode="auto">
                <a:xfrm>
                  <a:off x="0" y="2"/>
                  <a:ext cx="348" cy="339"/>
                </a:xfrm>
                <a:custGeom>
                  <a:avLst/>
                  <a:gdLst>
                    <a:gd name="T0" fmla="*/ 12 w 138"/>
                    <a:gd name="T1" fmla="*/ 134 h 134"/>
                    <a:gd name="T2" fmla="*/ 0 w 138"/>
                    <a:gd name="T3" fmla="*/ 123 h 134"/>
                    <a:gd name="T4" fmla="*/ 0 w 138"/>
                    <a:gd name="T5" fmla="*/ 11 h 134"/>
                    <a:gd name="T6" fmla="*/ 12 w 138"/>
                    <a:gd name="T7" fmla="*/ 0 h 134"/>
                    <a:gd name="T8" fmla="*/ 127 w 138"/>
                    <a:gd name="T9" fmla="*/ 0 h 134"/>
                    <a:gd name="T10" fmla="*/ 138 w 138"/>
                    <a:gd name="T11" fmla="*/ 11 h 134"/>
                    <a:gd name="T12" fmla="*/ 138 w 138"/>
                    <a:gd name="T13" fmla="*/ 123 h 134"/>
                    <a:gd name="T14" fmla="*/ 127 w 138"/>
                    <a:gd name="T15" fmla="*/ 134 h 134"/>
                    <a:gd name="T16" fmla="*/ 12 w 138"/>
                    <a:gd name="T1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134">
                      <a:moveTo>
                        <a:pt x="12" y="134"/>
                      </a:moveTo>
                      <a:cubicBezTo>
                        <a:pt x="6" y="134"/>
                        <a:pt x="0" y="129"/>
                        <a:pt x="0" y="12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6" y="0"/>
                        <a:pt x="12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33" y="0"/>
                        <a:pt x="138" y="5"/>
                        <a:pt x="138" y="11"/>
                      </a:cubicBezTo>
                      <a:cubicBezTo>
                        <a:pt x="138" y="123"/>
                        <a:pt x="138" y="123"/>
                        <a:pt x="138" y="123"/>
                      </a:cubicBezTo>
                      <a:cubicBezTo>
                        <a:pt x="138" y="129"/>
                        <a:pt x="133" y="134"/>
                        <a:pt x="127" y="134"/>
                      </a:cubicBezTo>
                      <a:lnTo>
                        <a:pt x="12" y="134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未知"/>
                <p:cNvSpPr>
                  <a:spLocks/>
                </p:cNvSpPr>
                <p:nvPr/>
              </p:nvSpPr>
              <p:spPr bwMode="auto">
                <a:xfrm>
                  <a:off x="363" y="0"/>
                  <a:ext cx="2676" cy="339"/>
                </a:xfrm>
                <a:custGeom>
                  <a:avLst/>
                  <a:gdLst>
                    <a:gd name="T0" fmla="*/ 12 w 772"/>
                    <a:gd name="T1" fmla="*/ 134 h 134"/>
                    <a:gd name="T2" fmla="*/ 0 w 772"/>
                    <a:gd name="T3" fmla="*/ 123 h 134"/>
                    <a:gd name="T4" fmla="*/ 0 w 772"/>
                    <a:gd name="T5" fmla="*/ 11 h 134"/>
                    <a:gd name="T6" fmla="*/ 12 w 772"/>
                    <a:gd name="T7" fmla="*/ 0 h 134"/>
                    <a:gd name="T8" fmla="*/ 761 w 772"/>
                    <a:gd name="T9" fmla="*/ 0 h 134"/>
                    <a:gd name="T10" fmla="*/ 772 w 772"/>
                    <a:gd name="T11" fmla="*/ 11 h 134"/>
                    <a:gd name="T12" fmla="*/ 772 w 772"/>
                    <a:gd name="T13" fmla="*/ 123 h 134"/>
                    <a:gd name="T14" fmla="*/ 761 w 772"/>
                    <a:gd name="T15" fmla="*/ 134 h 134"/>
                    <a:gd name="T16" fmla="*/ 12 w 772"/>
                    <a:gd name="T1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2" h="134">
                      <a:moveTo>
                        <a:pt x="12" y="134"/>
                      </a:moveTo>
                      <a:cubicBezTo>
                        <a:pt x="5" y="134"/>
                        <a:pt x="0" y="129"/>
                        <a:pt x="0" y="12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761" y="0"/>
                        <a:pt x="761" y="0"/>
                        <a:pt x="761" y="0"/>
                      </a:cubicBezTo>
                      <a:cubicBezTo>
                        <a:pt x="767" y="0"/>
                        <a:pt x="772" y="5"/>
                        <a:pt x="772" y="11"/>
                      </a:cubicBezTo>
                      <a:cubicBezTo>
                        <a:pt x="772" y="123"/>
                        <a:pt x="772" y="123"/>
                        <a:pt x="772" y="123"/>
                      </a:cubicBezTo>
                      <a:cubicBezTo>
                        <a:pt x="772" y="129"/>
                        <a:pt x="767" y="134"/>
                        <a:pt x="761" y="134"/>
                      </a:cubicBezTo>
                      <a:lnTo>
                        <a:pt x="12" y="134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未知"/>
                <p:cNvSpPr>
                  <a:spLocks/>
                </p:cNvSpPr>
                <p:nvPr/>
              </p:nvSpPr>
              <p:spPr bwMode="auto">
                <a:xfrm>
                  <a:off x="393" y="4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4 h 9"/>
                    <a:gd name="T4" fmla="*/ 0 w 9"/>
                    <a:gd name="T5" fmla="*/ 4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4 h 9"/>
                    <a:gd name="T12" fmla="*/ 9 w 9"/>
                    <a:gd name="T13" fmla="*/ 4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2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未知"/>
                <p:cNvSpPr>
                  <a:spLocks/>
                </p:cNvSpPr>
                <p:nvPr/>
              </p:nvSpPr>
              <p:spPr bwMode="auto">
                <a:xfrm>
                  <a:off x="393" y="28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5 h 9"/>
                    <a:gd name="T4" fmla="*/ 0 w 9"/>
                    <a:gd name="T5" fmla="*/ 5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5 h 9"/>
                    <a:gd name="T12" fmla="*/ 9 w 9"/>
                    <a:gd name="T13" fmla="*/ 5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2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未知"/>
                <p:cNvSpPr>
                  <a:spLocks/>
                </p:cNvSpPr>
                <p:nvPr/>
              </p:nvSpPr>
              <p:spPr bwMode="auto">
                <a:xfrm>
                  <a:off x="300" y="4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4 h 9"/>
                    <a:gd name="T4" fmla="*/ 0 w 9"/>
                    <a:gd name="T5" fmla="*/ 4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4 h 9"/>
                    <a:gd name="T12" fmla="*/ 9 w 9"/>
                    <a:gd name="T13" fmla="*/ 4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3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未知"/>
                <p:cNvSpPr>
                  <a:spLocks/>
                </p:cNvSpPr>
                <p:nvPr/>
              </p:nvSpPr>
              <p:spPr bwMode="auto">
                <a:xfrm>
                  <a:off x="300" y="28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5 h 9"/>
                    <a:gd name="T4" fmla="*/ 0 w 9"/>
                    <a:gd name="T5" fmla="*/ 5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5 h 9"/>
                    <a:gd name="T12" fmla="*/ 9 w 9"/>
                    <a:gd name="T13" fmla="*/ 5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3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未知"/>
                <p:cNvSpPr>
                  <a:spLocks/>
                </p:cNvSpPr>
                <p:nvPr/>
              </p:nvSpPr>
              <p:spPr bwMode="auto">
                <a:xfrm>
                  <a:off x="312" y="45"/>
                  <a:ext cx="94" cy="13"/>
                </a:xfrm>
                <a:custGeom>
                  <a:avLst/>
                  <a:gdLst>
                    <a:gd name="T0" fmla="*/ 3 w 37"/>
                    <a:gd name="T1" fmla="*/ 5 h 5"/>
                    <a:gd name="T2" fmla="*/ 0 w 37"/>
                    <a:gd name="T3" fmla="*/ 2 h 5"/>
                    <a:gd name="T4" fmla="*/ 0 w 37"/>
                    <a:gd name="T5" fmla="*/ 2 h 5"/>
                    <a:gd name="T6" fmla="*/ 3 w 37"/>
                    <a:gd name="T7" fmla="*/ 0 h 5"/>
                    <a:gd name="T8" fmla="*/ 34 w 37"/>
                    <a:gd name="T9" fmla="*/ 0 h 5"/>
                    <a:gd name="T10" fmla="*/ 37 w 37"/>
                    <a:gd name="T11" fmla="*/ 2 h 5"/>
                    <a:gd name="T12" fmla="*/ 37 w 37"/>
                    <a:gd name="T13" fmla="*/ 2 h 5"/>
                    <a:gd name="T14" fmla="*/ 34 w 37"/>
                    <a:gd name="T15" fmla="*/ 5 h 5"/>
                    <a:gd name="T16" fmla="*/ 3 w 37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5">
                      <a:moveTo>
                        <a:pt x="3" y="5"/>
                      </a:moveTo>
                      <a:cubicBezTo>
                        <a:pt x="1" y="5"/>
                        <a:pt x="0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7" y="1"/>
                        <a:pt x="37" y="2"/>
                      </a:cubicBezTo>
                      <a:cubicBezTo>
                        <a:pt x="37" y="2"/>
                        <a:pt x="37" y="2"/>
                        <a:pt x="37" y="2"/>
                      </a:cubicBezTo>
                      <a:cubicBezTo>
                        <a:pt x="37" y="4"/>
                        <a:pt x="35" y="5"/>
                        <a:pt x="34" y="5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未知"/>
                <p:cNvSpPr>
                  <a:spLocks/>
                </p:cNvSpPr>
                <p:nvPr/>
              </p:nvSpPr>
              <p:spPr bwMode="auto">
                <a:xfrm>
                  <a:off x="312" y="285"/>
                  <a:ext cx="94" cy="13"/>
                </a:xfrm>
                <a:custGeom>
                  <a:avLst/>
                  <a:gdLst>
                    <a:gd name="T0" fmla="*/ 3 w 37"/>
                    <a:gd name="T1" fmla="*/ 5 h 5"/>
                    <a:gd name="T2" fmla="*/ 0 w 37"/>
                    <a:gd name="T3" fmla="*/ 3 h 5"/>
                    <a:gd name="T4" fmla="*/ 0 w 37"/>
                    <a:gd name="T5" fmla="*/ 3 h 5"/>
                    <a:gd name="T6" fmla="*/ 3 w 37"/>
                    <a:gd name="T7" fmla="*/ 0 h 5"/>
                    <a:gd name="T8" fmla="*/ 34 w 37"/>
                    <a:gd name="T9" fmla="*/ 0 h 5"/>
                    <a:gd name="T10" fmla="*/ 37 w 37"/>
                    <a:gd name="T11" fmla="*/ 3 h 5"/>
                    <a:gd name="T12" fmla="*/ 37 w 37"/>
                    <a:gd name="T13" fmla="*/ 3 h 5"/>
                    <a:gd name="T14" fmla="*/ 34 w 37"/>
                    <a:gd name="T15" fmla="*/ 5 h 5"/>
                    <a:gd name="T16" fmla="*/ 3 w 37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5">
                      <a:moveTo>
                        <a:pt x="3" y="5"/>
                      </a:moveTo>
                      <a:cubicBezTo>
                        <a:pt x="1" y="5"/>
                        <a:pt x="0" y="4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7" y="1"/>
                        <a:pt x="37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4"/>
                        <a:pt x="35" y="5"/>
                        <a:pt x="34" y="5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2" name="Text Box 5"/>
              <p:cNvSpPr txBox="1">
                <a:spLocks noChangeArrowheads="1"/>
              </p:cNvSpPr>
              <p:nvPr/>
            </p:nvSpPr>
            <p:spPr bwMode="auto">
              <a:xfrm>
                <a:off x="5174027" y="4679457"/>
                <a:ext cx="60465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45" name="矩形 144"/>
            <p:cNvSpPr/>
            <p:nvPr/>
          </p:nvSpPr>
          <p:spPr>
            <a:xfrm>
              <a:off x="5836142" y="4026855"/>
              <a:ext cx="48526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特色：提煉校本智慧課堂模式</a:t>
              </a:r>
              <a:endParaRPr lang="zh-CN" altLang="en-US" sz="2800" b="1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5285478" y="5058021"/>
            <a:ext cx="5805466" cy="651419"/>
            <a:chOff x="4995192" y="4864918"/>
            <a:chExt cx="5805466" cy="651419"/>
          </a:xfrm>
        </p:grpSpPr>
        <p:grpSp>
          <p:nvGrpSpPr>
            <p:cNvPr id="131" name="组合 130"/>
            <p:cNvGrpSpPr/>
            <p:nvPr/>
          </p:nvGrpSpPr>
          <p:grpSpPr>
            <a:xfrm>
              <a:off x="4995192" y="4864918"/>
              <a:ext cx="5805466" cy="651419"/>
              <a:chOff x="5125821" y="4617268"/>
              <a:chExt cx="5805466" cy="651419"/>
            </a:xfrm>
          </p:grpSpPr>
          <p:grpSp>
            <p:nvGrpSpPr>
              <p:cNvPr id="132" name="Group 39"/>
              <p:cNvGrpSpPr>
                <a:grpSpLocks/>
              </p:cNvGrpSpPr>
              <p:nvPr/>
            </p:nvGrpSpPr>
            <p:grpSpPr bwMode="auto">
              <a:xfrm>
                <a:off x="5125821" y="4617268"/>
                <a:ext cx="5805466" cy="651419"/>
                <a:chOff x="0" y="0"/>
                <a:chExt cx="3039" cy="341"/>
              </a:xfrm>
            </p:grpSpPr>
            <p:sp>
              <p:nvSpPr>
                <p:cNvPr id="134" name="未知"/>
                <p:cNvSpPr>
                  <a:spLocks/>
                </p:cNvSpPr>
                <p:nvPr/>
              </p:nvSpPr>
              <p:spPr bwMode="auto">
                <a:xfrm>
                  <a:off x="0" y="2"/>
                  <a:ext cx="348" cy="339"/>
                </a:xfrm>
                <a:custGeom>
                  <a:avLst/>
                  <a:gdLst>
                    <a:gd name="T0" fmla="*/ 12 w 138"/>
                    <a:gd name="T1" fmla="*/ 134 h 134"/>
                    <a:gd name="T2" fmla="*/ 0 w 138"/>
                    <a:gd name="T3" fmla="*/ 123 h 134"/>
                    <a:gd name="T4" fmla="*/ 0 w 138"/>
                    <a:gd name="T5" fmla="*/ 11 h 134"/>
                    <a:gd name="T6" fmla="*/ 12 w 138"/>
                    <a:gd name="T7" fmla="*/ 0 h 134"/>
                    <a:gd name="T8" fmla="*/ 127 w 138"/>
                    <a:gd name="T9" fmla="*/ 0 h 134"/>
                    <a:gd name="T10" fmla="*/ 138 w 138"/>
                    <a:gd name="T11" fmla="*/ 11 h 134"/>
                    <a:gd name="T12" fmla="*/ 138 w 138"/>
                    <a:gd name="T13" fmla="*/ 123 h 134"/>
                    <a:gd name="T14" fmla="*/ 127 w 138"/>
                    <a:gd name="T15" fmla="*/ 134 h 134"/>
                    <a:gd name="T16" fmla="*/ 12 w 138"/>
                    <a:gd name="T1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134">
                      <a:moveTo>
                        <a:pt x="12" y="134"/>
                      </a:moveTo>
                      <a:cubicBezTo>
                        <a:pt x="6" y="134"/>
                        <a:pt x="0" y="129"/>
                        <a:pt x="0" y="12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6" y="0"/>
                        <a:pt x="12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33" y="0"/>
                        <a:pt x="138" y="5"/>
                        <a:pt x="138" y="11"/>
                      </a:cubicBezTo>
                      <a:cubicBezTo>
                        <a:pt x="138" y="123"/>
                        <a:pt x="138" y="123"/>
                        <a:pt x="138" y="123"/>
                      </a:cubicBezTo>
                      <a:cubicBezTo>
                        <a:pt x="138" y="129"/>
                        <a:pt x="133" y="134"/>
                        <a:pt x="127" y="134"/>
                      </a:cubicBezTo>
                      <a:lnTo>
                        <a:pt x="12" y="134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未知"/>
                <p:cNvSpPr>
                  <a:spLocks/>
                </p:cNvSpPr>
                <p:nvPr/>
              </p:nvSpPr>
              <p:spPr bwMode="auto">
                <a:xfrm>
                  <a:off x="363" y="0"/>
                  <a:ext cx="2676" cy="339"/>
                </a:xfrm>
                <a:custGeom>
                  <a:avLst/>
                  <a:gdLst>
                    <a:gd name="T0" fmla="*/ 12 w 772"/>
                    <a:gd name="T1" fmla="*/ 134 h 134"/>
                    <a:gd name="T2" fmla="*/ 0 w 772"/>
                    <a:gd name="T3" fmla="*/ 123 h 134"/>
                    <a:gd name="T4" fmla="*/ 0 w 772"/>
                    <a:gd name="T5" fmla="*/ 11 h 134"/>
                    <a:gd name="T6" fmla="*/ 12 w 772"/>
                    <a:gd name="T7" fmla="*/ 0 h 134"/>
                    <a:gd name="T8" fmla="*/ 761 w 772"/>
                    <a:gd name="T9" fmla="*/ 0 h 134"/>
                    <a:gd name="T10" fmla="*/ 772 w 772"/>
                    <a:gd name="T11" fmla="*/ 11 h 134"/>
                    <a:gd name="T12" fmla="*/ 772 w 772"/>
                    <a:gd name="T13" fmla="*/ 123 h 134"/>
                    <a:gd name="T14" fmla="*/ 761 w 772"/>
                    <a:gd name="T15" fmla="*/ 134 h 134"/>
                    <a:gd name="T16" fmla="*/ 12 w 772"/>
                    <a:gd name="T1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2" h="134">
                      <a:moveTo>
                        <a:pt x="12" y="134"/>
                      </a:moveTo>
                      <a:cubicBezTo>
                        <a:pt x="5" y="134"/>
                        <a:pt x="0" y="129"/>
                        <a:pt x="0" y="12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761" y="0"/>
                        <a:pt x="761" y="0"/>
                        <a:pt x="761" y="0"/>
                      </a:cubicBezTo>
                      <a:cubicBezTo>
                        <a:pt x="767" y="0"/>
                        <a:pt x="772" y="5"/>
                        <a:pt x="772" y="11"/>
                      </a:cubicBezTo>
                      <a:cubicBezTo>
                        <a:pt x="772" y="123"/>
                        <a:pt x="772" y="123"/>
                        <a:pt x="772" y="123"/>
                      </a:cubicBezTo>
                      <a:cubicBezTo>
                        <a:pt x="772" y="129"/>
                        <a:pt x="767" y="134"/>
                        <a:pt x="761" y="134"/>
                      </a:cubicBezTo>
                      <a:lnTo>
                        <a:pt x="12" y="134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未知"/>
                <p:cNvSpPr>
                  <a:spLocks/>
                </p:cNvSpPr>
                <p:nvPr/>
              </p:nvSpPr>
              <p:spPr bwMode="auto">
                <a:xfrm>
                  <a:off x="393" y="4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4 h 9"/>
                    <a:gd name="T4" fmla="*/ 0 w 9"/>
                    <a:gd name="T5" fmla="*/ 4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4 h 9"/>
                    <a:gd name="T12" fmla="*/ 9 w 9"/>
                    <a:gd name="T13" fmla="*/ 4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2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未知"/>
                <p:cNvSpPr>
                  <a:spLocks/>
                </p:cNvSpPr>
                <p:nvPr/>
              </p:nvSpPr>
              <p:spPr bwMode="auto">
                <a:xfrm>
                  <a:off x="393" y="28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5 h 9"/>
                    <a:gd name="T4" fmla="*/ 0 w 9"/>
                    <a:gd name="T5" fmla="*/ 5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5 h 9"/>
                    <a:gd name="T12" fmla="*/ 9 w 9"/>
                    <a:gd name="T13" fmla="*/ 5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2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未知"/>
                <p:cNvSpPr>
                  <a:spLocks/>
                </p:cNvSpPr>
                <p:nvPr/>
              </p:nvSpPr>
              <p:spPr bwMode="auto">
                <a:xfrm>
                  <a:off x="300" y="4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4 h 9"/>
                    <a:gd name="T4" fmla="*/ 0 w 9"/>
                    <a:gd name="T5" fmla="*/ 4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4 h 9"/>
                    <a:gd name="T12" fmla="*/ 9 w 9"/>
                    <a:gd name="T13" fmla="*/ 4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3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未知"/>
                <p:cNvSpPr>
                  <a:spLocks/>
                </p:cNvSpPr>
                <p:nvPr/>
              </p:nvSpPr>
              <p:spPr bwMode="auto">
                <a:xfrm>
                  <a:off x="300" y="28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5 h 9"/>
                    <a:gd name="T4" fmla="*/ 0 w 9"/>
                    <a:gd name="T5" fmla="*/ 5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5 h 9"/>
                    <a:gd name="T12" fmla="*/ 9 w 9"/>
                    <a:gd name="T13" fmla="*/ 5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3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未知"/>
                <p:cNvSpPr>
                  <a:spLocks/>
                </p:cNvSpPr>
                <p:nvPr/>
              </p:nvSpPr>
              <p:spPr bwMode="auto">
                <a:xfrm>
                  <a:off x="312" y="45"/>
                  <a:ext cx="94" cy="13"/>
                </a:xfrm>
                <a:custGeom>
                  <a:avLst/>
                  <a:gdLst>
                    <a:gd name="T0" fmla="*/ 3 w 37"/>
                    <a:gd name="T1" fmla="*/ 5 h 5"/>
                    <a:gd name="T2" fmla="*/ 0 w 37"/>
                    <a:gd name="T3" fmla="*/ 2 h 5"/>
                    <a:gd name="T4" fmla="*/ 0 w 37"/>
                    <a:gd name="T5" fmla="*/ 2 h 5"/>
                    <a:gd name="T6" fmla="*/ 3 w 37"/>
                    <a:gd name="T7" fmla="*/ 0 h 5"/>
                    <a:gd name="T8" fmla="*/ 34 w 37"/>
                    <a:gd name="T9" fmla="*/ 0 h 5"/>
                    <a:gd name="T10" fmla="*/ 37 w 37"/>
                    <a:gd name="T11" fmla="*/ 2 h 5"/>
                    <a:gd name="T12" fmla="*/ 37 w 37"/>
                    <a:gd name="T13" fmla="*/ 2 h 5"/>
                    <a:gd name="T14" fmla="*/ 34 w 37"/>
                    <a:gd name="T15" fmla="*/ 5 h 5"/>
                    <a:gd name="T16" fmla="*/ 3 w 37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5">
                      <a:moveTo>
                        <a:pt x="3" y="5"/>
                      </a:moveTo>
                      <a:cubicBezTo>
                        <a:pt x="1" y="5"/>
                        <a:pt x="0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7" y="1"/>
                        <a:pt x="37" y="2"/>
                      </a:cubicBezTo>
                      <a:cubicBezTo>
                        <a:pt x="37" y="2"/>
                        <a:pt x="37" y="2"/>
                        <a:pt x="37" y="2"/>
                      </a:cubicBezTo>
                      <a:cubicBezTo>
                        <a:pt x="37" y="4"/>
                        <a:pt x="35" y="5"/>
                        <a:pt x="34" y="5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未知"/>
                <p:cNvSpPr>
                  <a:spLocks/>
                </p:cNvSpPr>
                <p:nvPr/>
              </p:nvSpPr>
              <p:spPr bwMode="auto">
                <a:xfrm>
                  <a:off x="312" y="285"/>
                  <a:ext cx="94" cy="13"/>
                </a:xfrm>
                <a:custGeom>
                  <a:avLst/>
                  <a:gdLst>
                    <a:gd name="T0" fmla="*/ 3 w 37"/>
                    <a:gd name="T1" fmla="*/ 5 h 5"/>
                    <a:gd name="T2" fmla="*/ 0 w 37"/>
                    <a:gd name="T3" fmla="*/ 3 h 5"/>
                    <a:gd name="T4" fmla="*/ 0 w 37"/>
                    <a:gd name="T5" fmla="*/ 3 h 5"/>
                    <a:gd name="T6" fmla="*/ 3 w 37"/>
                    <a:gd name="T7" fmla="*/ 0 h 5"/>
                    <a:gd name="T8" fmla="*/ 34 w 37"/>
                    <a:gd name="T9" fmla="*/ 0 h 5"/>
                    <a:gd name="T10" fmla="*/ 37 w 37"/>
                    <a:gd name="T11" fmla="*/ 3 h 5"/>
                    <a:gd name="T12" fmla="*/ 37 w 37"/>
                    <a:gd name="T13" fmla="*/ 3 h 5"/>
                    <a:gd name="T14" fmla="*/ 34 w 37"/>
                    <a:gd name="T15" fmla="*/ 5 h 5"/>
                    <a:gd name="T16" fmla="*/ 3 w 37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5">
                      <a:moveTo>
                        <a:pt x="3" y="5"/>
                      </a:moveTo>
                      <a:cubicBezTo>
                        <a:pt x="1" y="5"/>
                        <a:pt x="0" y="4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7" y="1"/>
                        <a:pt x="37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4"/>
                        <a:pt x="35" y="5"/>
                        <a:pt x="34" y="5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3" name="Text Box 5"/>
              <p:cNvSpPr txBox="1">
                <a:spLocks noChangeArrowheads="1"/>
              </p:cNvSpPr>
              <p:nvPr/>
            </p:nvSpPr>
            <p:spPr bwMode="auto">
              <a:xfrm>
                <a:off x="5174027" y="4679457"/>
                <a:ext cx="60465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05</a:t>
                </a:r>
                <a:endPara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46" name="矩形 145"/>
            <p:cNvSpPr/>
            <p:nvPr/>
          </p:nvSpPr>
          <p:spPr>
            <a:xfrm>
              <a:off x="6195264" y="4879052"/>
              <a:ext cx="38779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碩果：智慧引領成長</a:t>
              </a:r>
              <a:endParaRPr lang="en-US" altLang="zh-CN" sz="32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11278" y="1125360"/>
            <a:ext cx="3530244" cy="4608440"/>
            <a:chOff x="1311278" y="1125360"/>
            <a:chExt cx="3530244" cy="4608440"/>
          </a:xfrm>
        </p:grpSpPr>
        <p:grpSp>
          <p:nvGrpSpPr>
            <p:cNvPr id="2" name="组合 1"/>
            <p:cNvGrpSpPr/>
            <p:nvPr/>
          </p:nvGrpSpPr>
          <p:grpSpPr>
            <a:xfrm>
              <a:off x="1343093" y="1148562"/>
              <a:ext cx="3498429" cy="4557057"/>
              <a:chOff x="177847" y="1148562"/>
              <a:chExt cx="3498429" cy="4557057"/>
            </a:xfrm>
          </p:grpSpPr>
          <p:sp>
            <p:nvSpPr>
              <p:cNvPr id="20" name="未知"/>
              <p:cNvSpPr>
                <a:spLocks/>
              </p:cNvSpPr>
              <p:nvPr/>
            </p:nvSpPr>
            <p:spPr bwMode="auto">
              <a:xfrm>
                <a:off x="177847" y="1148562"/>
                <a:ext cx="3498429" cy="4557057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600">
                  <a:cs typeface="+mn-ea"/>
                  <a:sym typeface="+mn-lt"/>
                </a:endParaRPr>
              </a:p>
            </p:txBody>
          </p:sp>
          <p:sp>
            <p:nvSpPr>
              <p:cNvPr id="22" name="Text Box 5"/>
              <p:cNvSpPr txBox="1">
                <a:spLocks noChangeArrowheads="1"/>
              </p:cNvSpPr>
              <p:nvPr/>
            </p:nvSpPr>
            <p:spPr bwMode="auto">
              <a:xfrm>
                <a:off x="1367464" y="2520558"/>
                <a:ext cx="1210588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目錄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354315" y="3280365"/>
                <a:ext cx="3214341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4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CONTENTS</a:t>
                </a:r>
                <a:endParaRPr lang="zh-CN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3" name="半闭框 2"/>
            <p:cNvSpPr/>
            <p:nvPr/>
          </p:nvSpPr>
          <p:spPr>
            <a:xfrm>
              <a:off x="1311278" y="1125360"/>
              <a:ext cx="339997" cy="339997"/>
            </a:xfrm>
            <a:prstGeom prst="halfFrame">
              <a:avLst>
                <a:gd name="adj1" fmla="val 22127"/>
                <a:gd name="adj2" fmla="val 202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9" name="半闭框 78"/>
            <p:cNvSpPr/>
            <p:nvPr/>
          </p:nvSpPr>
          <p:spPr>
            <a:xfrm flipH="1">
              <a:off x="4499109" y="1125360"/>
              <a:ext cx="339997" cy="339997"/>
            </a:xfrm>
            <a:prstGeom prst="halfFrame">
              <a:avLst>
                <a:gd name="adj1" fmla="val 22127"/>
                <a:gd name="adj2" fmla="val 202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0" name="半闭框 79"/>
            <p:cNvSpPr/>
            <p:nvPr/>
          </p:nvSpPr>
          <p:spPr>
            <a:xfrm flipV="1">
              <a:off x="1311278" y="5393803"/>
              <a:ext cx="339997" cy="339997"/>
            </a:xfrm>
            <a:prstGeom prst="halfFrame">
              <a:avLst>
                <a:gd name="adj1" fmla="val 22127"/>
                <a:gd name="adj2" fmla="val 202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7" name="半闭框 86"/>
            <p:cNvSpPr/>
            <p:nvPr/>
          </p:nvSpPr>
          <p:spPr>
            <a:xfrm flipH="1" flipV="1">
              <a:off x="4499109" y="5393803"/>
              <a:ext cx="339997" cy="339997"/>
            </a:xfrm>
            <a:prstGeom prst="halfFrame">
              <a:avLst>
                <a:gd name="adj1" fmla="val 22127"/>
                <a:gd name="adj2" fmla="val 202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6" name="图片 7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>
            <a:spLocks noChangeAspect="1"/>
          </p:cNvSpPr>
          <p:nvPr/>
        </p:nvSpPr>
        <p:spPr>
          <a:xfrm>
            <a:off x="5375618" y="2403814"/>
            <a:ext cx="1440764" cy="1440764"/>
          </a:xfrm>
          <a:custGeom>
            <a:avLst/>
            <a:gdLst/>
            <a:ahLst/>
            <a:cxnLst/>
            <a:rect l="l" t="t" r="r" b="b"/>
            <a:pathLst>
              <a:path w="1440764" h="1440764">
                <a:moveTo>
                  <a:pt x="596718" y="620202"/>
                </a:moveTo>
                <a:lnTo>
                  <a:pt x="624818" y="794229"/>
                </a:lnTo>
                <a:lnTo>
                  <a:pt x="568371" y="794229"/>
                </a:lnTo>
                <a:close/>
                <a:moveTo>
                  <a:pt x="1206773" y="531217"/>
                </a:moveTo>
                <a:cubicBezTo>
                  <a:pt x="1183603" y="531217"/>
                  <a:pt x="1172017" y="543049"/>
                  <a:pt x="1172017" y="566713"/>
                </a:cubicBezTo>
                <a:lnTo>
                  <a:pt x="1172017" y="652493"/>
                </a:lnTo>
                <a:cubicBezTo>
                  <a:pt x="1172017" y="664983"/>
                  <a:pt x="1176208" y="675253"/>
                  <a:pt x="1184589" y="683305"/>
                </a:cubicBezTo>
                <a:lnTo>
                  <a:pt x="1300196" y="792750"/>
                </a:lnTo>
                <a:lnTo>
                  <a:pt x="1300196" y="868424"/>
                </a:lnTo>
                <a:lnTo>
                  <a:pt x="1229697" y="868424"/>
                </a:lnTo>
                <a:lnTo>
                  <a:pt x="1229697" y="789792"/>
                </a:lnTo>
                <a:lnTo>
                  <a:pt x="1172017" y="789792"/>
                </a:lnTo>
                <a:lnTo>
                  <a:pt x="1172017" y="881735"/>
                </a:lnTo>
                <a:cubicBezTo>
                  <a:pt x="1172017" y="905235"/>
                  <a:pt x="1183603" y="916984"/>
                  <a:pt x="1206773" y="916984"/>
                </a:cubicBezTo>
                <a:lnTo>
                  <a:pt x="1322873" y="916984"/>
                </a:lnTo>
                <a:cubicBezTo>
                  <a:pt x="1346208" y="916984"/>
                  <a:pt x="1357876" y="905235"/>
                  <a:pt x="1357876" y="881735"/>
                </a:cubicBezTo>
                <a:lnTo>
                  <a:pt x="1357876" y="789792"/>
                </a:lnTo>
                <a:cubicBezTo>
                  <a:pt x="1357876" y="776810"/>
                  <a:pt x="1353685" y="766375"/>
                  <a:pt x="1345305" y="758487"/>
                </a:cubicBezTo>
                <a:lnTo>
                  <a:pt x="1229697" y="649535"/>
                </a:lnTo>
                <a:lnTo>
                  <a:pt x="1229697" y="579777"/>
                </a:lnTo>
                <a:lnTo>
                  <a:pt x="1300196" y="579777"/>
                </a:lnTo>
                <a:lnTo>
                  <a:pt x="1300196" y="652493"/>
                </a:lnTo>
                <a:lnTo>
                  <a:pt x="1357876" y="652493"/>
                </a:lnTo>
                <a:lnTo>
                  <a:pt x="1357876" y="566220"/>
                </a:lnTo>
                <a:cubicBezTo>
                  <a:pt x="1357876" y="542885"/>
                  <a:pt x="1346208" y="531217"/>
                  <a:pt x="1322873" y="531217"/>
                </a:cubicBezTo>
                <a:close/>
                <a:moveTo>
                  <a:pt x="963453" y="531217"/>
                </a:moveTo>
                <a:lnTo>
                  <a:pt x="963453" y="916984"/>
                </a:lnTo>
                <a:lnTo>
                  <a:pt x="1021134" y="916984"/>
                </a:lnTo>
                <a:lnTo>
                  <a:pt x="1021134" y="744930"/>
                </a:lnTo>
                <a:lnTo>
                  <a:pt x="1094343" y="916984"/>
                </a:lnTo>
                <a:lnTo>
                  <a:pt x="1157939" y="916984"/>
                </a:lnTo>
                <a:lnTo>
                  <a:pt x="1069940" y="717075"/>
                </a:lnTo>
                <a:lnTo>
                  <a:pt x="1148326" y="533929"/>
                </a:lnTo>
                <a:lnTo>
                  <a:pt x="1148326" y="531217"/>
                </a:lnTo>
                <a:lnTo>
                  <a:pt x="1085223" y="531217"/>
                </a:lnTo>
                <a:lnTo>
                  <a:pt x="1021134" y="694398"/>
                </a:lnTo>
                <a:lnTo>
                  <a:pt x="1021134" y="531217"/>
                </a:lnTo>
                <a:close/>
                <a:moveTo>
                  <a:pt x="725328" y="531217"/>
                </a:moveTo>
                <a:lnTo>
                  <a:pt x="725328" y="916984"/>
                </a:lnTo>
                <a:lnTo>
                  <a:pt x="781530" y="916984"/>
                </a:lnTo>
                <a:lnTo>
                  <a:pt x="781530" y="702039"/>
                </a:lnTo>
                <a:cubicBezTo>
                  <a:pt x="781530" y="695302"/>
                  <a:pt x="780297" y="686017"/>
                  <a:pt x="777832" y="674185"/>
                </a:cubicBezTo>
                <a:lnTo>
                  <a:pt x="870268" y="916984"/>
                </a:lnTo>
                <a:lnTo>
                  <a:pt x="920800" y="916984"/>
                </a:lnTo>
                <a:lnTo>
                  <a:pt x="920800" y="531217"/>
                </a:lnTo>
                <a:lnTo>
                  <a:pt x="864599" y="531217"/>
                </a:lnTo>
                <a:lnTo>
                  <a:pt x="864599" y="741232"/>
                </a:lnTo>
                <a:cubicBezTo>
                  <a:pt x="864599" y="747970"/>
                  <a:pt x="865831" y="757254"/>
                  <a:pt x="868296" y="769086"/>
                </a:cubicBezTo>
                <a:lnTo>
                  <a:pt x="775860" y="531217"/>
                </a:lnTo>
                <a:close/>
                <a:moveTo>
                  <a:pt x="277653" y="531217"/>
                </a:moveTo>
                <a:lnTo>
                  <a:pt x="277653" y="916984"/>
                </a:lnTo>
                <a:lnTo>
                  <a:pt x="335334" y="916984"/>
                </a:lnTo>
                <a:lnTo>
                  <a:pt x="335334" y="743944"/>
                </a:lnTo>
                <a:lnTo>
                  <a:pt x="413473" y="743944"/>
                </a:lnTo>
                <a:lnTo>
                  <a:pt x="413473" y="916984"/>
                </a:lnTo>
                <a:lnTo>
                  <a:pt x="471646" y="916984"/>
                </a:lnTo>
                <a:lnTo>
                  <a:pt x="471646" y="531217"/>
                </a:lnTo>
                <a:lnTo>
                  <a:pt x="413473" y="531217"/>
                </a:lnTo>
                <a:lnTo>
                  <a:pt x="413473" y="690207"/>
                </a:lnTo>
                <a:lnTo>
                  <a:pt x="335334" y="690207"/>
                </a:lnTo>
                <a:lnTo>
                  <a:pt x="335334" y="531217"/>
                </a:lnTo>
                <a:close/>
                <a:moveTo>
                  <a:pt x="70145" y="531217"/>
                </a:moveTo>
                <a:lnTo>
                  <a:pt x="70145" y="582242"/>
                </a:lnTo>
                <a:lnTo>
                  <a:pt x="133741" y="582242"/>
                </a:lnTo>
                <a:lnTo>
                  <a:pt x="133741" y="916984"/>
                </a:lnTo>
                <a:lnTo>
                  <a:pt x="191175" y="916984"/>
                </a:lnTo>
                <a:lnTo>
                  <a:pt x="191175" y="582242"/>
                </a:lnTo>
                <a:lnTo>
                  <a:pt x="254771" y="582242"/>
                </a:lnTo>
                <a:lnTo>
                  <a:pt x="254771" y="531217"/>
                </a:lnTo>
                <a:close/>
                <a:moveTo>
                  <a:pt x="566892" y="530724"/>
                </a:moveTo>
                <a:lnTo>
                  <a:pt x="492203" y="915998"/>
                </a:lnTo>
                <a:lnTo>
                  <a:pt x="492203" y="916984"/>
                </a:lnTo>
                <a:lnTo>
                  <a:pt x="549144" y="916984"/>
                </a:lnTo>
                <a:lnTo>
                  <a:pt x="560729" y="843775"/>
                </a:lnTo>
                <a:lnTo>
                  <a:pt x="632953" y="843775"/>
                </a:lnTo>
                <a:lnTo>
                  <a:pt x="644538" y="916984"/>
                </a:lnTo>
                <a:lnTo>
                  <a:pt x="701725" y="916984"/>
                </a:lnTo>
                <a:lnTo>
                  <a:pt x="627530" y="530724"/>
                </a:lnTo>
                <a:close/>
                <a:moveTo>
                  <a:pt x="0" y="0"/>
                </a:moveTo>
                <a:lnTo>
                  <a:pt x="1440764" y="0"/>
                </a:lnTo>
                <a:lnTo>
                  <a:pt x="1440764" y="1440764"/>
                </a:lnTo>
                <a:lnTo>
                  <a:pt x="0" y="144076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12700">
            <a:solidFill>
              <a:schemeClr val="bg1">
                <a:alpha val="7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[动画大师]_Rectangle 3"/>
          <p:cNvSpPr>
            <a:spLocks noChangeAspect="1"/>
          </p:cNvSpPr>
          <p:nvPr/>
        </p:nvSpPr>
        <p:spPr>
          <a:xfrm>
            <a:off x="5375618" y="2403815"/>
            <a:ext cx="1440764" cy="144076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alpha val="7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[动画大师]_Rectangle 4"/>
          <p:cNvSpPr>
            <a:spLocks noChangeAspect="1"/>
          </p:cNvSpPr>
          <p:nvPr/>
        </p:nvSpPr>
        <p:spPr>
          <a:xfrm>
            <a:off x="5196000" y="2224197"/>
            <a:ext cx="1800000" cy="1800000"/>
          </a:xfrm>
          <a:prstGeom prst="rect">
            <a:avLst/>
          </a:prstGeom>
          <a:noFill/>
          <a:ln w="127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[动画大师]_Straight Connector 6"/>
          <p:cNvCxnSpPr/>
          <p:nvPr/>
        </p:nvCxnSpPr>
        <p:spPr>
          <a:xfrm>
            <a:off x="4835998" y="2224141"/>
            <a:ext cx="2160002" cy="169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[动画大师]_Straight Connector 9"/>
          <p:cNvCxnSpPr/>
          <p:nvPr/>
        </p:nvCxnSpPr>
        <p:spPr>
          <a:xfrm>
            <a:off x="6996000" y="1863929"/>
            <a:ext cx="0" cy="2160269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5196000" y="4024197"/>
            <a:ext cx="2159618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195236" y="2224140"/>
            <a:ext cx="382" cy="2159888"/>
          </a:xfrm>
          <a:prstGeom prst="line">
            <a:avLst/>
          </a:prstGeom>
          <a:ln w="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[动画大师]_Oval 24"/>
          <p:cNvSpPr>
            <a:spLocks noChangeAspect="1"/>
          </p:cNvSpPr>
          <p:nvPr/>
        </p:nvSpPr>
        <p:spPr>
          <a:xfrm>
            <a:off x="6829201" y="2057341"/>
            <a:ext cx="333598" cy="333598"/>
          </a:xfrm>
          <a:prstGeom prst="ellipse">
            <a:avLst/>
          </a:prstGeom>
          <a:solidFill>
            <a:schemeClr val="bg1"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[动画大师]_Oval 25"/>
          <p:cNvSpPr>
            <a:spLocks noChangeAspect="1"/>
          </p:cNvSpPr>
          <p:nvPr/>
        </p:nvSpPr>
        <p:spPr>
          <a:xfrm>
            <a:off x="6829201" y="3857399"/>
            <a:ext cx="333598" cy="333598"/>
          </a:xfrm>
          <a:prstGeom prst="ellipse">
            <a:avLst/>
          </a:prstGeom>
          <a:solidFill>
            <a:schemeClr val="bg1"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[动画大师]_Oval 26"/>
          <p:cNvSpPr>
            <a:spLocks noChangeAspect="1"/>
          </p:cNvSpPr>
          <p:nvPr/>
        </p:nvSpPr>
        <p:spPr>
          <a:xfrm>
            <a:off x="5029010" y="3857398"/>
            <a:ext cx="333598" cy="333598"/>
          </a:xfrm>
          <a:prstGeom prst="ellipse">
            <a:avLst/>
          </a:prstGeom>
          <a:solidFill>
            <a:schemeClr val="bg1"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[动画大师]_Oval 27"/>
          <p:cNvSpPr>
            <a:spLocks noChangeAspect="1"/>
          </p:cNvSpPr>
          <p:nvPr/>
        </p:nvSpPr>
        <p:spPr>
          <a:xfrm>
            <a:off x="5028819" y="2057341"/>
            <a:ext cx="333598" cy="333598"/>
          </a:xfrm>
          <a:prstGeom prst="ellipse">
            <a:avLst/>
          </a:prstGeom>
          <a:solidFill>
            <a:schemeClr val="bg1"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58654" y="452991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感謝聆聽</a:t>
            </a:r>
            <a:endParaRPr lang="en-US" altLang="zh-CN" sz="36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 rot="3581287">
            <a:off x="-938800" y="2857171"/>
            <a:ext cx="283742" cy="283742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 rot="1199466">
            <a:off x="-2215877" y="2641477"/>
            <a:ext cx="375946" cy="375946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 rot="1630366">
            <a:off x="-1892961" y="3556000"/>
            <a:ext cx="261781" cy="261781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 rot="4210772">
            <a:off x="-3112925" y="2869640"/>
            <a:ext cx="363094" cy="363094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 rot="1229286">
            <a:off x="-2468912" y="1758982"/>
            <a:ext cx="295856" cy="295856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 rot="3593566">
            <a:off x="-2789639" y="4062851"/>
            <a:ext cx="287578" cy="287578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 rot="4746646">
            <a:off x="-1734056" y="1983642"/>
            <a:ext cx="416858" cy="416858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 rot="1588389">
            <a:off x="-1446057" y="1381711"/>
            <a:ext cx="261781" cy="261781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 rot="1654285">
            <a:off x="-592399" y="1714109"/>
            <a:ext cx="403912" cy="403912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 rot="1730173">
            <a:off x="-3151049" y="1885677"/>
            <a:ext cx="261781" cy="261781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 rot="3581287">
            <a:off x="7112772" y="8448419"/>
            <a:ext cx="283742" cy="283742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 rot="1199466">
            <a:off x="5835695" y="8232725"/>
            <a:ext cx="375946" cy="375946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 rot="1630366">
            <a:off x="6158611" y="9147248"/>
            <a:ext cx="261781" cy="261781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 rot="4210772">
            <a:off x="4938647" y="8460888"/>
            <a:ext cx="363094" cy="363094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 rot="1229286">
            <a:off x="5582660" y="7350230"/>
            <a:ext cx="295856" cy="295856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 rot="3593566">
            <a:off x="5261933" y="9654099"/>
            <a:ext cx="287578" cy="287578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 rot="4746646">
            <a:off x="6317516" y="7574890"/>
            <a:ext cx="416858" cy="416858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 rot="1588389">
            <a:off x="6616906" y="7367266"/>
            <a:ext cx="261781" cy="261781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 rot="1654285">
            <a:off x="7459173" y="7305357"/>
            <a:ext cx="403912" cy="403912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 rot="1730173">
            <a:off x="4900523" y="7476925"/>
            <a:ext cx="261781" cy="261781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="" xmlns:a16="http://schemas.microsoft.com/office/drawing/2014/main" id="{BF796FE4-361A-4546-ABEB-F18F4FF45857}"/>
              </a:ext>
            </a:extLst>
          </p:cNvPr>
          <p:cNvSpPr/>
          <p:nvPr/>
        </p:nvSpPr>
        <p:spPr>
          <a:xfrm>
            <a:off x="4463551" y="5650844"/>
            <a:ext cx="3719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</a:rPr>
              <a:t>富錦市雙語學校     王永慶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pat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4.44444E-6 L -0.23633 4.44444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4.44444E-6 L -1.875E-6 0.31504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4.44444E-6 L 0.23607 4.44444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4.44444E-6 L 1.875E-6 -0.31505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6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00" fill="hold"/>
                                        <p:tgtEl>
                                          <p:spTgt spid="16"/>
                                        </p:tgtEl>
                                      </p:cBhvr>
                                      <p:by x="0" y="0"/>
                                      <p:from x="0" y="0"/>
                                      <p:to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50"/>
                            </p:stCondLst>
                            <p:childTnLst>
                              <p:par>
                                <p:cTn id="7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00"/>
                            </p:stCondLst>
                            <p:childTnLst>
                              <p:par>
                                <p:cTn id="79" presetID="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0" dur="125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0"/>
                                      <p:from x="100000" y="100000"/>
                                      <p:to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6" presetClass="path" presetSubtype="0" repeatCount="2000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59479 -0.50833 " pathEditMode="relative" rAng="0" ptsTypes="AA">
                                      <p:cBhvr>
                                        <p:cTn id="93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-2541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56" presetClass="path" presetSubtype="0" repeatCount="2000" decel="100000" autoRev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11381 -0.01829 L 0.81407 -0.7081 " pathEditMode="relative" rAng="0" ptsTypes="AA">
                                      <p:cBhvr>
                                        <p:cTn id="95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13" y="-3449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56" presetClass="path" presetSubtype="0" repeatCount="2000" decel="10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25E-6 0 L 0.90859 -0.79653 " pathEditMode="relative" rAng="0" ptsTypes="AA">
                                      <p:cBhvr>
                                        <p:cTn id="9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30" y="-39838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56" presetClass="path" presetSubtype="0" repeatCount="2000" decel="10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58333E-6 2.59259E-6 L 0.78424 -0.67385 " pathEditMode="relative" rAng="0" ptsTypes="AA">
                                      <p:cBhvr>
                                        <p:cTn id="99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06" y="-33704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56" presetClass="path" presetSubtype="0" repeatCount="2000" decel="100000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58333E-6 7.40741E-7 L 0.43971 -0.3713 " pathEditMode="relative" rAng="0" ptsTypes="AA">
                                      <p:cBhvr>
                                        <p:cTn id="101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-1856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56" presetClass="path" presetSubtype="0" repeatCount="2000" decel="10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91667E-6 -4.44444E-6 L 0.59479 -0.71319 " pathEditMode="relative" rAng="0" ptsTypes="AA">
                                      <p:cBhvr>
                                        <p:cTn id="103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-3567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56" presetClass="path" presetSubtype="0" repeatCount="2000" decel="100000" autoRev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495 0.0118 L 0.71654 -0.71783 " pathEditMode="relative" rAng="0" ptsTypes="AA">
                                      <p:cBhvr>
                                        <p:cTn id="105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68" y="-3648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56" presetClass="path" presetSubtype="0" repeatCount="2000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49778 -0.4794 " pathEditMode="relative" rAng="0" ptsTypes="AA">
                                      <p:cBhvr>
                                        <p:cTn id="10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83" y="-23958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6" presetClass="path" presetSubtype="0" repeatCount="2000" decel="10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25E-6 1.85185E-6 L 0.50404 -0.475 " pathEditMode="relative" rAng="0" ptsTypes="AA">
                                      <p:cBhvr>
                                        <p:cTn id="109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5" y="-2375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56" presetClass="path" presetSubtype="0" repeatCount="2000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4398 L 0.36263 -0.36296 " pathEditMode="relative" rAng="0" ptsTypes="AA">
                                      <p:cBhvr>
                                        <p:cTn id="111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55" y="-1594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56" presetClass="path" presetSubtype="0" repeatCount="2000" decel="100000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875E-6 3.7037E-6 L 0.59479 -0.50834 " pathEditMode="relative" rAng="0" ptsTypes="AA">
                                      <p:cBhvr>
                                        <p:cTn id="113" dur="17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-2541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56" presetClass="path" presetSubtype="0" repeatCount="2000" decel="100000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1138 -0.01829 L 0.75508 -0.61922 " pathEditMode="relative" rAng="0" ptsTypes="AA">
                                      <p:cBhvr>
                                        <p:cTn id="115" dur="17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57" y="-3004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56" presetClass="path" presetSubtype="0" repeatCount="2000" decel="100000" autoRev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79167E-6 2.22222E-6 L 0.73072 -0.62408 " pathEditMode="relative" rAng="0" ptsTypes="AA">
                                      <p:cBhvr>
                                        <p:cTn id="117" dur="175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36" y="-31204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56" presetClass="path" presetSubtype="0" repeatCount="2000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78425 -0.67385 " pathEditMode="relative" rAng="0" ptsTypes="AA">
                                      <p:cBhvr>
                                        <p:cTn id="119" dur="175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06" y="-3370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56" presetClass="path" presetSubtype="0" repeatCount="2000" decel="10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08333E-6 2.96296E-6 L 0.67995 -0.5831 " pathEditMode="relative" rAng="0" ptsTypes="AA">
                                      <p:cBhvr>
                                        <p:cTn id="121" dur="175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97" y="-29167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56" presetClass="path" presetSubtype="0" repeatCount="2000" decel="10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25E-7 -2.22222E-6 L 0.59479 -0.71319 " pathEditMode="relative" rAng="0" ptsTypes="AA">
                                      <p:cBhvr>
                                        <p:cTn id="123" dur="175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-3567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56" presetClass="path" presetSubtype="0" repeatCount="2000" decel="100000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495 0.01181 L 0.55507 -0.55671 " pathEditMode="relative" rAng="0" ptsTypes="AA">
                                      <p:cBhvr>
                                        <p:cTn id="125" dur="175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5" y="-2842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56" presetClass="path" presetSubtype="0" repeatCount="2000" decel="10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2865 0.05046 L 0.50026 -0.71644 " pathEditMode="relative" rAng="0" ptsTypes="AA">
                                      <p:cBhvr>
                                        <p:cTn id="127" dur="175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-38356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56" presetClass="path" presetSubtype="0" repeatCount="2000" decel="10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4.58333E-6 4.07407E-6 L 0.65963 -0.82662 " pathEditMode="relative" rAng="0" ptsTypes="AA">
                                      <p:cBhvr>
                                        <p:cTn id="129" dur="175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82" y="-41343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56" presetClass="path" presetSubtype="0" repeatCount="2000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4398 L 0.73542 -0.80347 " pathEditMode="relative" rAng="0" ptsTypes="AA">
                                      <p:cBhvr>
                                        <p:cTn id="131" dur="17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88" y="-3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30" grpId="0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2387181" y="4677071"/>
            <a:ext cx="7429500" cy="1066205"/>
          </a:xfrm>
          <a:prstGeom prst="roundRect">
            <a:avLst>
              <a:gd name="adj" fmla="val 23381"/>
            </a:avLst>
          </a:prstGeom>
          <a:solidFill>
            <a:srgbClr val="000711">
              <a:alpha val="56000"/>
            </a:srgb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5400" b="1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概况：低起點、高跨越</a:t>
            </a:r>
            <a:endParaRPr lang="zh-CN" altLang="en-US" sz="5400" b="1" dirty="0" smtClean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1" name="图片 50" descr="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73" y="2460625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 descr="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60" y="2460625"/>
            <a:ext cx="3413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52" descr="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48" y="2460625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图片 53" descr="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2158" y="2466350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54" descr="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4345" y="2466350"/>
            <a:ext cx="3413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 descr="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6533" y="2466350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101109" y="1534507"/>
            <a:ext cx="3718882" cy="37127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645797" y="1534507"/>
            <a:ext cx="3712786" cy="371278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4363" y="1649412"/>
            <a:ext cx="2927350" cy="2127251"/>
            <a:chOff x="4424363" y="1649412"/>
            <a:chExt cx="2927350" cy="2127251"/>
          </a:xfrm>
        </p:grpSpPr>
        <p:grpSp>
          <p:nvGrpSpPr>
            <p:cNvPr id="12" name="组合 11"/>
            <p:cNvGrpSpPr/>
            <p:nvPr/>
          </p:nvGrpSpPr>
          <p:grpSpPr>
            <a:xfrm>
              <a:off x="4424363" y="1649412"/>
              <a:ext cx="1558925" cy="2127251"/>
              <a:chOff x="4424363" y="1649412"/>
              <a:chExt cx="1558925" cy="2127251"/>
            </a:xfrm>
          </p:grpSpPr>
          <p:sp>
            <p:nvSpPr>
              <p:cNvPr id="13" name="Freeform 22"/>
              <p:cNvSpPr>
                <a:spLocks/>
              </p:cNvSpPr>
              <p:nvPr/>
            </p:nvSpPr>
            <p:spPr bwMode="auto">
              <a:xfrm>
                <a:off x="5191125" y="1671638"/>
                <a:ext cx="23812" cy="2070100"/>
              </a:xfrm>
              <a:custGeom>
                <a:avLst/>
                <a:gdLst>
                  <a:gd name="T0" fmla="*/ 1 w 2"/>
                  <a:gd name="T1" fmla="*/ 179 h 179"/>
                  <a:gd name="T2" fmla="*/ 0 w 2"/>
                  <a:gd name="T3" fmla="*/ 178 h 179"/>
                  <a:gd name="T4" fmla="*/ 0 w 2"/>
                  <a:gd name="T5" fmla="*/ 1 h 179"/>
                  <a:gd name="T6" fmla="*/ 1 w 2"/>
                  <a:gd name="T7" fmla="*/ 0 h 179"/>
                  <a:gd name="T8" fmla="*/ 2 w 2"/>
                  <a:gd name="T9" fmla="*/ 1 h 179"/>
                  <a:gd name="T10" fmla="*/ 2 w 2"/>
                  <a:gd name="T11" fmla="*/ 178 h 179"/>
                  <a:gd name="T12" fmla="*/ 1 w 2"/>
                  <a:gd name="T13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79">
                    <a:moveTo>
                      <a:pt x="1" y="179"/>
                    </a:moveTo>
                    <a:cubicBezTo>
                      <a:pt x="0" y="179"/>
                      <a:pt x="0" y="179"/>
                      <a:pt x="0" y="17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78"/>
                      <a:pt x="2" y="178"/>
                      <a:pt x="2" y="178"/>
                    </a:cubicBezTo>
                    <a:cubicBezTo>
                      <a:pt x="2" y="179"/>
                      <a:pt x="1" y="179"/>
                      <a:pt x="1" y="17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>
                <a:off x="4679950" y="1925638"/>
                <a:ext cx="1209675" cy="1203325"/>
              </a:xfrm>
              <a:custGeom>
                <a:avLst/>
                <a:gdLst>
                  <a:gd name="T0" fmla="*/ 103 w 104"/>
                  <a:gd name="T1" fmla="*/ 104 h 104"/>
                  <a:gd name="T2" fmla="*/ 102 w 104"/>
                  <a:gd name="T3" fmla="*/ 103 h 104"/>
                  <a:gd name="T4" fmla="*/ 1 w 104"/>
                  <a:gd name="T5" fmla="*/ 2 h 104"/>
                  <a:gd name="T6" fmla="*/ 1 w 104"/>
                  <a:gd name="T7" fmla="*/ 1 h 104"/>
                  <a:gd name="T8" fmla="*/ 2 w 104"/>
                  <a:gd name="T9" fmla="*/ 1 h 104"/>
                  <a:gd name="T10" fmla="*/ 104 w 104"/>
                  <a:gd name="T11" fmla="*/ 102 h 104"/>
                  <a:gd name="T12" fmla="*/ 104 w 104"/>
                  <a:gd name="T13" fmla="*/ 103 h 104"/>
                  <a:gd name="T14" fmla="*/ 103 w 104"/>
                  <a:gd name="T1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4">
                    <a:moveTo>
                      <a:pt x="103" y="104"/>
                    </a:moveTo>
                    <a:cubicBezTo>
                      <a:pt x="103" y="104"/>
                      <a:pt x="102" y="104"/>
                      <a:pt x="102" y="10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104" y="102"/>
                      <a:pt x="104" y="102"/>
                      <a:pt x="104" y="102"/>
                    </a:cubicBezTo>
                    <a:cubicBezTo>
                      <a:pt x="104" y="102"/>
                      <a:pt x="104" y="103"/>
                      <a:pt x="104" y="103"/>
                    </a:cubicBezTo>
                    <a:cubicBezTo>
                      <a:pt x="103" y="104"/>
                      <a:pt x="103" y="104"/>
                      <a:pt x="103" y="10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24"/>
              <p:cNvSpPr>
                <a:spLocks/>
              </p:cNvSpPr>
              <p:nvPr/>
            </p:nvSpPr>
            <p:spPr bwMode="auto">
              <a:xfrm>
                <a:off x="5191125" y="3106738"/>
                <a:ext cx="698500" cy="635000"/>
              </a:xfrm>
              <a:custGeom>
                <a:avLst/>
                <a:gdLst>
                  <a:gd name="T0" fmla="*/ 1 w 60"/>
                  <a:gd name="T1" fmla="*/ 55 h 55"/>
                  <a:gd name="T2" fmla="*/ 0 w 60"/>
                  <a:gd name="T3" fmla="*/ 55 h 55"/>
                  <a:gd name="T4" fmla="*/ 0 w 60"/>
                  <a:gd name="T5" fmla="*/ 54 h 55"/>
                  <a:gd name="T6" fmla="*/ 58 w 60"/>
                  <a:gd name="T7" fmla="*/ 0 h 55"/>
                  <a:gd name="T8" fmla="*/ 60 w 60"/>
                  <a:gd name="T9" fmla="*/ 0 h 55"/>
                  <a:gd name="T10" fmla="*/ 60 w 60"/>
                  <a:gd name="T11" fmla="*/ 1 h 55"/>
                  <a:gd name="T12" fmla="*/ 1 w 60"/>
                  <a:gd name="T13" fmla="*/ 55 h 55"/>
                  <a:gd name="T14" fmla="*/ 1 w 60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5">
                    <a:moveTo>
                      <a:pt x="1" y="55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4"/>
                      <a:pt x="0" y="54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9" y="0"/>
                      <a:pt x="59" y="0"/>
                      <a:pt x="60" y="0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25"/>
              <p:cNvSpPr>
                <a:spLocks/>
              </p:cNvSpPr>
              <p:nvPr/>
            </p:nvSpPr>
            <p:spPr bwMode="auto">
              <a:xfrm>
                <a:off x="5191125" y="1671638"/>
                <a:ext cx="698500" cy="1457325"/>
              </a:xfrm>
              <a:custGeom>
                <a:avLst/>
                <a:gdLst>
                  <a:gd name="T0" fmla="*/ 59 w 60"/>
                  <a:gd name="T1" fmla="*/ 126 h 126"/>
                  <a:gd name="T2" fmla="*/ 58 w 60"/>
                  <a:gd name="T3" fmla="*/ 125 h 126"/>
                  <a:gd name="T4" fmla="*/ 0 w 60"/>
                  <a:gd name="T5" fmla="*/ 2 h 126"/>
                  <a:gd name="T6" fmla="*/ 0 w 60"/>
                  <a:gd name="T7" fmla="*/ 1 h 126"/>
                  <a:gd name="T8" fmla="*/ 1 w 60"/>
                  <a:gd name="T9" fmla="*/ 1 h 126"/>
                  <a:gd name="T10" fmla="*/ 60 w 60"/>
                  <a:gd name="T11" fmla="*/ 124 h 126"/>
                  <a:gd name="T12" fmla="*/ 59 w 60"/>
                  <a:gd name="T13" fmla="*/ 126 h 126"/>
                  <a:gd name="T14" fmla="*/ 59 w 60"/>
                  <a:gd name="T1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26">
                    <a:moveTo>
                      <a:pt x="59" y="126"/>
                    </a:moveTo>
                    <a:cubicBezTo>
                      <a:pt x="59" y="126"/>
                      <a:pt x="58" y="126"/>
                      <a:pt x="58" y="12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60" y="124"/>
                      <a:pt x="60" y="124"/>
                      <a:pt x="60" y="124"/>
                    </a:cubicBezTo>
                    <a:cubicBezTo>
                      <a:pt x="60" y="125"/>
                      <a:pt x="60" y="125"/>
                      <a:pt x="59" y="126"/>
                    </a:cubicBezTo>
                    <a:cubicBezTo>
                      <a:pt x="59" y="126"/>
                      <a:pt x="59" y="126"/>
                      <a:pt x="59" y="1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26"/>
              <p:cNvSpPr>
                <a:spLocks/>
              </p:cNvSpPr>
              <p:nvPr/>
            </p:nvSpPr>
            <p:spPr bwMode="auto">
              <a:xfrm>
                <a:off x="5191125" y="1925638"/>
                <a:ext cx="523875" cy="1816100"/>
              </a:xfrm>
              <a:custGeom>
                <a:avLst/>
                <a:gdLst>
                  <a:gd name="T0" fmla="*/ 1 w 45"/>
                  <a:gd name="T1" fmla="*/ 157 h 157"/>
                  <a:gd name="T2" fmla="*/ 0 w 45"/>
                  <a:gd name="T3" fmla="*/ 157 h 157"/>
                  <a:gd name="T4" fmla="*/ 0 w 45"/>
                  <a:gd name="T5" fmla="*/ 156 h 157"/>
                  <a:gd name="T6" fmla="*/ 43 w 45"/>
                  <a:gd name="T7" fmla="*/ 1 h 157"/>
                  <a:gd name="T8" fmla="*/ 44 w 45"/>
                  <a:gd name="T9" fmla="*/ 0 h 157"/>
                  <a:gd name="T10" fmla="*/ 45 w 45"/>
                  <a:gd name="T11" fmla="*/ 1 h 157"/>
                  <a:gd name="T12" fmla="*/ 2 w 45"/>
                  <a:gd name="T13" fmla="*/ 157 h 157"/>
                  <a:gd name="T14" fmla="*/ 1 w 45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7">
                    <a:moveTo>
                      <a:pt x="1" y="157"/>
                    </a:moveTo>
                    <a:cubicBezTo>
                      <a:pt x="1" y="157"/>
                      <a:pt x="0" y="157"/>
                      <a:pt x="0" y="157"/>
                    </a:cubicBezTo>
                    <a:cubicBezTo>
                      <a:pt x="0" y="157"/>
                      <a:pt x="0" y="157"/>
                      <a:pt x="0" y="156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0"/>
                      <a:pt x="44" y="0"/>
                      <a:pt x="44" y="0"/>
                    </a:cubicBezTo>
                    <a:cubicBezTo>
                      <a:pt x="45" y="0"/>
                      <a:pt x="45" y="1"/>
                      <a:pt x="45" y="1"/>
                    </a:cubicBezTo>
                    <a:cubicBezTo>
                      <a:pt x="2" y="157"/>
                      <a:pt x="2" y="157"/>
                      <a:pt x="2" y="157"/>
                    </a:cubicBezTo>
                    <a:cubicBezTo>
                      <a:pt x="1" y="157"/>
                      <a:pt x="1" y="157"/>
                      <a:pt x="1" y="15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27"/>
              <p:cNvSpPr>
                <a:spLocks noEditPoints="1"/>
              </p:cNvSpPr>
              <p:nvPr/>
            </p:nvSpPr>
            <p:spPr bwMode="auto">
              <a:xfrm>
                <a:off x="4424363" y="1649412"/>
                <a:ext cx="1558925" cy="2127251"/>
              </a:xfrm>
              <a:custGeom>
                <a:avLst/>
                <a:gdLst>
                  <a:gd name="T0" fmla="*/ 67 w 134"/>
                  <a:gd name="T1" fmla="*/ 184 h 184"/>
                  <a:gd name="T2" fmla="*/ 36 w 134"/>
                  <a:gd name="T3" fmla="*/ 175 h 184"/>
                  <a:gd name="T4" fmla="*/ 16 w 134"/>
                  <a:gd name="T5" fmla="*/ 153 h 184"/>
                  <a:gd name="T6" fmla="*/ 4 w 134"/>
                  <a:gd name="T7" fmla="*/ 124 h 184"/>
                  <a:gd name="T8" fmla="*/ 0 w 134"/>
                  <a:gd name="T9" fmla="*/ 91 h 184"/>
                  <a:gd name="T10" fmla="*/ 4 w 134"/>
                  <a:gd name="T11" fmla="*/ 58 h 184"/>
                  <a:gd name="T12" fmla="*/ 16 w 134"/>
                  <a:gd name="T13" fmla="*/ 29 h 184"/>
                  <a:gd name="T14" fmla="*/ 37 w 134"/>
                  <a:gd name="T15" fmla="*/ 8 h 184"/>
                  <a:gd name="T16" fmla="*/ 67 w 134"/>
                  <a:gd name="T17" fmla="*/ 0 h 184"/>
                  <a:gd name="T18" fmla="*/ 96 w 134"/>
                  <a:gd name="T19" fmla="*/ 8 h 184"/>
                  <a:gd name="T20" fmla="*/ 117 w 134"/>
                  <a:gd name="T21" fmla="*/ 29 h 184"/>
                  <a:gd name="T22" fmla="*/ 130 w 134"/>
                  <a:gd name="T23" fmla="*/ 58 h 184"/>
                  <a:gd name="T24" fmla="*/ 134 w 134"/>
                  <a:gd name="T25" fmla="*/ 91 h 184"/>
                  <a:gd name="T26" fmla="*/ 130 w 134"/>
                  <a:gd name="T27" fmla="*/ 124 h 184"/>
                  <a:gd name="T28" fmla="*/ 118 w 134"/>
                  <a:gd name="T29" fmla="*/ 153 h 184"/>
                  <a:gd name="T30" fmla="*/ 97 w 134"/>
                  <a:gd name="T31" fmla="*/ 175 h 184"/>
                  <a:gd name="T32" fmla="*/ 67 w 134"/>
                  <a:gd name="T33" fmla="*/ 184 h 184"/>
                  <a:gd name="T34" fmla="*/ 67 w 134"/>
                  <a:gd name="T35" fmla="*/ 7 h 184"/>
                  <a:gd name="T36" fmla="*/ 41 w 134"/>
                  <a:gd name="T37" fmla="*/ 14 h 184"/>
                  <a:gd name="T38" fmla="*/ 22 w 134"/>
                  <a:gd name="T39" fmla="*/ 33 h 184"/>
                  <a:gd name="T40" fmla="*/ 11 w 134"/>
                  <a:gd name="T41" fmla="*/ 60 h 184"/>
                  <a:gd name="T42" fmla="*/ 7 w 134"/>
                  <a:gd name="T43" fmla="*/ 91 h 184"/>
                  <a:gd name="T44" fmla="*/ 11 w 134"/>
                  <a:gd name="T45" fmla="*/ 122 h 184"/>
                  <a:gd name="T46" fmla="*/ 22 w 134"/>
                  <a:gd name="T47" fmla="*/ 150 h 184"/>
                  <a:gd name="T48" fmla="*/ 41 w 134"/>
                  <a:gd name="T49" fmla="*/ 169 h 184"/>
                  <a:gd name="T50" fmla="*/ 67 w 134"/>
                  <a:gd name="T51" fmla="*/ 177 h 184"/>
                  <a:gd name="T52" fmla="*/ 93 w 134"/>
                  <a:gd name="T53" fmla="*/ 169 h 184"/>
                  <a:gd name="T54" fmla="*/ 111 w 134"/>
                  <a:gd name="T55" fmla="*/ 150 h 184"/>
                  <a:gd name="T56" fmla="*/ 123 w 134"/>
                  <a:gd name="T57" fmla="*/ 122 h 184"/>
                  <a:gd name="T58" fmla="*/ 126 w 134"/>
                  <a:gd name="T59" fmla="*/ 91 h 184"/>
                  <a:gd name="T60" fmla="*/ 123 w 134"/>
                  <a:gd name="T61" fmla="*/ 60 h 184"/>
                  <a:gd name="T62" fmla="*/ 111 w 134"/>
                  <a:gd name="T63" fmla="*/ 33 h 184"/>
                  <a:gd name="T64" fmla="*/ 92 w 134"/>
                  <a:gd name="T65" fmla="*/ 14 h 184"/>
                  <a:gd name="T66" fmla="*/ 67 w 134"/>
                  <a:gd name="T67" fmla="*/ 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4" h="184">
                    <a:moveTo>
                      <a:pt x="67" y="184"/>
                    </a:moveTo>
                    <a:cubicBezTo>
                      <a:pt x="55" y="184"/>
                      <a:pt x="45" y="181"/>
                      <a:pt x="36" y="175"/>
                    </a:cubicBezTo>
                    <a:cubicBezTo>
                      <a:pt x="28" y="170"/>
                      <a:pt x="21" y="162"/>
                      <a:pt x="16" y="153"/>
                    </a:cubicBezTo>
                    <a:cubicBezTo>
                      <a:pt x="10" y="145"/>
                      <a:pt x="6" y="135"/>
                      <a:pt x="4" y="124"/>
                    </a:cubicBezTo>
                    <a:cubicBezTo>
                      <a:pt x="1" y="113"/>
                      <a:pt x="0" y="102"/>
                      <a:pt x="0" y="91"/>
                    </a:cubicBezTo>
                    <a:cubicBezTo>
                      <a:pt x="0" y="80"/>
                      <a:pt x="1" y="69"/>
                      <a:pt x="4" y="58"/>
                    </a:cubicBezTo>
                    <a:cubicBezTo>
                      <a:pt x="6" y="48"/>
                      <a:pt x="10" y="38"/>
                      <a:pt x="16" y="29"/>
                    </a:cubicBezTo>
                    <a:cubicBezTo>
                      <a:pt x="21" y="20"/>
                      <a:pt x="29" y="13"/>
                      <a:pt x="37" y="8"/>
                    </a:cubicBezTo>
                    <a:cubicBezTo>
                      <a:pt x="45" y="2"/>
                      <a:pt x="55" y="0"/>
                      <a:pt x="67" y="0"/>
                    </a:cubicBezTo>
                    <a:cubicBezTo>
                      <a:pt x="78" y="0"/>
                      <a:pt x="88" y="2"/>
                      <a:pt x="96" y="8"/>
                    </a:cubicBezTo>
                    <a:cubicBezTo>
                      <a:pt x="105" y="13"/>
                      <a:pt x="112" y="20"/>
                      <a:pt x="117" y="29"/>
                    </a:cubicBezTo>
                    <a:cubicBezTo>
                      <a:pt x="123" y="38"/>
                      <a:pt x="127" y="48"/>
                      <a:pt x="130" y="58"/>
                    </a:cubicBezTo>
                    <a:cubicBezTo>
                      <a:pt x="132" y="69"/>
                      <a:pt x="134" y="80"/>
                      <a:pt x="134" y="91"/>
                    </a:cubicBezTo>
                    <a:cubicBezTo>
                      <a:pt x="134" y="102"/>
                      <a:pt x="132" y="113"/>
                      <a:pt x="130" y="124"/>
                    </a:cubicBezTo>
                    <a:cubicBezTo>
                      <a:pt x="127" y="135"/>
                      <a:pt x="123" y="145"/>
                      <a:pt x="118" y="153"/>
                    </a:cubicBezTo>
                    <a:cubicBezTo>
                      <a:pt x="112" y="162"/>
                      <a:pt x="105" y="170"/>
                      <a:pt x="97" y="175"/>
                    </a:cubicBezTo>
                    <a:cubicBezTo>
                      <a:pt x="88" y="181"/>
                      <a:pt x="78" y="184"/>
                      <a:pt x="67" y="184"/>
                    </a:cubicBezTo>
                    <a:close/>
                    <a:moveTo>
                      <a:pt x="67" y="7"/>
                    </a:moveTo>
                    <a:cubicBezTo>
                      <a:pt x="57" y="7"/>
                      <a:pt x="48" y="9"/>
                      <a:pt x="41" y="14"/>
                    </a:cubicBezTo>
                    <a:cubicBezTo>
                      <a:pt x="33" y="19"/>
                      <a:pt x="27" y="25"/>
                      <a:pt x="22" y="33"/>
                    </a:cubicBezTo>
                    <a:cubicBezTo>
                      <a:pt x="17" y="41"/>
                      <a:pt x="13" y="50"/>
                      <a:pt x="11" y="60"/>
                    </a:cubicBezTo>
                    <a:cubicBezTo>
                      <a:pt x="8" y="70"/>
                      <a:pt x="7" y="81"/>
                      <a:pt x="7" y="91"/>
                    </a:cubicBezTo>
                    <a:cubicBezTo>
                      <a:pt x="7" y="101"/>
                      <a:pt x="8" y="112"/>
                      <a:pt x="11" y="122"/>
                    </a:cubicBezTo>
                    <a:cubicBezTo>
                      <a:pt x="13" y="132"/>
                      <a:pt x="17" y="141"/>
                      <a:pt x="22" y="150"/>
                    </a:cubicBezTo>
                    <a:cubicBezTo>
                      <a:pt x="27" y="158"/>
                      <a:pt x="33" y="164"/>
                      <a:pt x="41" y="169"/>
                    </a:cubicBezTo>
                    <a:cubicBezTo>
                      <a:pt x="48" y="174"/>
                      <a:pt x="57" y="177"/>
                      <a:pt x="67" y="177"/>
                    </a:cubicBezTo>
                    <a:cubicBezTo>
                      <a:pt x="76" y="177"/>
                      <a:pt x="85" y="174"/>
                      <a:pt x="93" y="169"/>
                    </a:cubicBezTo>
                    <a:cubicBezTo>
                      <a:pt x="100" y="164"/>
                      <a:pt x="106" y="158"/>
                      <a:pt x="111" y="150"/>
                    </a:cubicBezTo>
                    <a:cubicBezTo>
                      <a:pt x="116" y="141"/>
                      <a:pt x="120" y="132"/>
                      <a:pt x="123" y="122"/>
                    </a:cubicBezTo>
                    <a:cubicBezTo>
                      <a:pt x="125" y="112"/>
                      <a:pt x="126" y="101"/>
                      <a:pt x="126" y="91"/>
                    </a:cubicBezTo>
                    <a:cubicBezTo>
                      <a:pt x="126" y="81"/>
                      <a:pt x="125" y="70"/>
                      <a:pt x="123" y="60"/>
                    </a:cubicBezTo>
                    <a:cubicBezTo>
                      <a:pt x="120" y="50"/>
                      <a:pt x="116" y="41"/>
                      <a:pt x="111" y="33"/>
                    </a:cubicBezTo>
                    <a:cubicBezTo>
                      <a:pt x="106" y="25"/>
                      <a:pt x="100" y="19"/>
                      <a:pt x="92" y="14"/>
                    </a:cubicBezTo>
                    <a:cubicBezTo>
                      <a:pt x="85" y="9"/>
                      <a:pt x="77" y="7"/>
                      <a:pt x="67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Oval 28"/>
              <p:cNvSpPr>
                <a:spLocks noChangeArrowheads="1"/>
              </p:cNvSpPr>
              <p:nvPr/>
            </p:nvSpPr>
            <p:spPr bwMode="auto">
              <a:xfrm>
                <a:off x="5145088" y="2389188"/>
                <a:ext cx="115887" cy="1031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Oval 29"/>
              <p:cNvSpPr>
                <a:spLocks noChangeArrowheads="1"/>
              </p:cNvSpPr>
              <p:nvPr/>
            </p:nvSpPr>
            <p:spPr bwMode="auto">
              <a:xfrm>
                <a:off x="5505450" y="2389188"/>
                <a:ext cx="115887" cy="115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Oval 30"/>
              <p:cNvSpPr>
                <a:spLocks noChangeArrowheads="1"/>
              </p:cNvSpPr>
              <p:nvPr/>
            </p:nvSpPr>
            <p:spPr bwMode="auto">
              <a:xfrm>
                <a:off x="5424488" y="2667000"/>
                <a:ext cx="115887" cy="115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Oval 31"/>
              <p:cNvSpPr>
                <a:spLocks noChangeArrowheads="1"/>
              </p:cNvSpPr>
              <p:nvPr/>
            </p:nvSpPr>
            <p:spPr bwMode="auto">
              <a:xfrm>
                <a:off x="4876800" y="3198813"/>
                <a:ext cx="117475" cy="115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Oval 32"/>
              <p:cNvSpPr>
                <a:spLocks noChangeArrowheads="1"/>
              </p:cNvSpPr>
              <p:nvPr/>
            </p:nvSpPr>
            <p:spPr bwMode="auto">
              <a:xfrm>
                <a:off x="5481638" y="3371850"/>
                <a:ext cx="117475" cy="1047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Oval 33"/>
              <p:cNvSpPr>
                <a:spLocks noChangeArrowheads="1"/>
              </p:cNvSpPr>
              <p:nvPr/>
            </p:nvSpPr>
            <p:spPr bwMode="auto">
              <a:xfrm>
                <a:off x="4819650" y="2076450"/>
                <a:ext cx="115887" cy="1047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510338" y="1671638"/>
              <a:ext cx="841375" cy="2081213"/>
              <a:chOff x="6510338" y="1671638"/>
              <a:chExt cx="841375" cy="2081213"/>
            </a:xfrm>
          </p:grpSpPr>
          <p:sp>
            <p:nvSpPr>
              <p:cNvPr id="28" name="Freeform 37"/>
              <p:cNvSpPr>
                <a:spLocks/>
              </p:cNvSpPr>
              <p:nvPr/>
            </p:nvSpPr>
            <p:spPr bwMode="auto">
              <a:xfrm>
                <a:off x="7280276" y="1706563"/>
                <a:ext cx="23813" cy="2011363"/>
              </a:xfrm>
              <a:custGeom>
                <a:avLst/>
                <a:gdLst>
                  <a:gd name="T0" fmla="*/ 1 w 2"/>
                  <a:gd name="T1" fmla="*/ 174 h 174"/>
                  <a:gd name="T2" fmla="*/ 0 w 2"/>
                  <a:gd name="T3" fmla="*/ 173 h 174"/>
                  <a:gd name="T4" fmla="*/ 0 w 2"/>
                  <a:gd name="T5" fmla="*/ 1 h 174"/>
                  <a:gd name="T6" fmla="*/ 1 w 2"/>
                  <a:gd name="T7" fmla="*/ 0 h 174"/>
                  <a:gd name="T8" fmla="*/ 2 w 2"/>
                  <a:gd name="T9" fmla="*/ 1 h 174"/>
                  <a:gd name="T10" fmla="*/ 2 w 2"/>
                  <a:gd name="T11" fmla="*/ 173 h 174"/>
                  <a:gd name="T12" fmla="*/ 1 w 2"/>
                  <a:gd name="T1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74">
                    <a:moveTo>
                      <a:pt x="1" y="174"/>
                    </a:moveTo>
                    <a:cubicBezTo>
                      <a:pt x="0" y="174"/>
                      <a:pt x="0" y="174"/>
                      <a:pt x="0" y="17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2" y="174"/>
                      <a:pt x="1" y="174"/>
                      <a:pt x="1" y="17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38"/>
              <p:cNvSpPr>
                <a:spLocks/>
              </p:cNvSpPr>
              <p:nvPr/>
            </p:nvSpPr>
            <p:spPr bwMode="auto">
              <a:xfrm>
                <a:off x="6900863" y="1706563"/>
                <a:ext cx="403225" cy="369888"/>
              </a:xfrm>
              <a:custGeom>
                <a:avLst/>
                <a:gdLst>
                  <a:gd name="T0" fmla="*/ 1 w 34"/>
                  <a:gd name="T1" fmla="*/ 32 h 32"/>
                  <a:gd name="T2" fmla="*/ 0 w 34"/>
                  <a:gd name="T3" fmla="*/ 32 h 32"/>
                  <a:gd name="T4" fmla="*/ 0 w 34"/>
                  <a:gd name="T5" fmla="*/ 31 h 32"/>
                  <a:gd name="T6" fmla="*/ 32 w 34"/>
                  <a:gd name="T7" fmla="*/ 0 h 32"/>
                  <a:gd name="T8" fmla="*/ 33 w 34"/>
                  <a:gd name="T9" fmla="*/ 0 h 32"/>
                  <a:gd name="T10" fmla="*/ 33 w 34"/>
                  <a:gd name="T11" fmla="*/ 2 h 32"/>
                  <a:gd name="T12" fmla="*/ 1 w 34"/>
                  <a:gd name="T13" fmla="*/ 32 h 32"/>
                  <a:gd name="T14" fmla="*/ 1 w 34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32">
                    <a:moveTo>
                      <a:pt x="1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3" y="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39"/>
              <p:cNvSpPr>
                <a:spLocks/>
              </p:cNvSpPr>
              <p:nvPr/>
            </p:nvSpPr>
            <p:spPr bwMode="auto">
              <a:xfrm>
                <a:off x="6534151" y="1706563"/>
                <a:ext cx="390525" cy="369888"/>
              </a:xfrm>
              <a:custGeom>
                <a:avLst/>
                <a:gdLst>
                  <a:gd name="T0" fmla="*/ 32 w 33"/>
                  <a:gd name="T1" fmla="*/ 32 h 32"/>
                  <a:gd name="T2" fmla="*/ 31 w 33"/>
                  <a:gd name="T3" fmla="*/ 32 h 32"/>
                  <a:gd name="T4" fmla="*/ 1 w 33"/>
                  <a:gd name="T5" fmla="*/ 2 h 32"/>
                  <a:gd name="T6" fmla="*/ 1 w 33"/>
                  <a:gd name="T7" fmla="*/ 0 h 32"/>
                  <a:gd name="T8" fmla="*/ 2 w 33"/>
                  <a:gd name="T9" fmla="*/ 0 h 32"/>
                  <a:gd name="T10" fmla="*/ 32 w 33"/>
                  <a:gd name="T11" fmla="*/ 31 h 32"/>
                  <a:gd name="T12" fmla="*/ 32 w 33"/>
                  <a:gd name="T13" fmla="*/ 32 h 32"/>
                  <a:gd name="T14" fmla="*/ 32 w 33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32" y="32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1"/>
                      <a:pt x="33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40"/>
              <p:cNvSpPr>
                <a:spLocks/>
              </p:cNvSpPr>
              <p:nvPr/>
            </p:nvSpPr>
            <p:spPr bwMode="auto">
              <a:xfrm>
                <a:off x="6900863" y="1706563"/>
                <a:ext cx="403225" cy="2011363"/>
              </a:xfrm>
              <a:custGeom>
                <a:avLst/>
                <a:gdLst>
                  <a:gd name="T0" fmla="*/ 1 w 34"/>
                  <a:gd name="T1" fmla="*/ 174 h 174"/>
                  <a:gd name="T2" fmla="*/ 0 w 34"/>
                  <a:gd name="T3" fmla="*/ 174 h 174"/>
                  <a:gd name="T4" fmla="*/ 0 w 34"/>
                  <a:gd name="T5" fmla="*/ 173 h 174"/>
                  <a:gd name="T6" fmla="*/ 32 w 34"/>
                  <a:gd name="T7" fmla="*/ 1 h 174"/>
                  <a:gd name="T8" fmla="*/ 33 w 34"/>
                  <a:gd name="T9" fmla="*/ 0 h 174"/>
                  <a:gd name="T10" fmla="*/ 34 w 34"/>
                  <a:gd name="T11" fmla="*/ 1 h 174"/>
                  <a:gd name="T12" fmla="*/ 1 w 34"/>
                  <a:gd name="T13" fmla="*/ 173 h 174"/>
                  <a:gd name="T14" fmla="*/ 1 w 34"/>
                  <a:gd name="T15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74">
                    <a:moveTo>
                      <a:pt x="1" y="174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74"/>
                      <a:pt x="0" y="173"/>
                      <a:pt x="0" y="173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33" y="0"/>
                      <a:pt x="34" y="1"/>
                      <a:pt x="34" y="1"/>
                    </a:cubicBezTo>
                    <a:cubicBezTo>
                      <a:pt x="1" y="173"/>
                      <a:pt x="1" y="173"/>
                      <a:pt x="1" y="173"/>
                    </a:cubicBezTo>
                    <a:cubicBezTo>
                      <a:pt x="1" y="174"/>
                      <a:pt x="1" y="174"/>
                      <a:pt x="1" y="17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41"/>
              <p:cNvSpPr>
                <a:spLocks/>
              </p:cNvSpPr>
              <p:nvPr/>
            </p:nvSpPr>
            <p:spPr bwMode="auto">
              <a:xfrm>
                <a:off x="6900863" y="2065338"/>
                <a:ext cx="403225" cy="1652588"/>
              </a:xfrm>
              <a:custGeom>
                <a:avLst/>
                <a:gdLst>
                  <a:gd name="T0" fmla="*/ 33 w 34"/>
                  <a:gd name="T1" fmla="*/ 143 h 143"/>
                  <a:gd name="T2" fmla="*/ 32 w 34"/>
                  <a:gd name="T3" fmla="*/ 142 h 143"/>
                  <a:gd name="T4" fmla="*/ 0 w 34"/>
                  <a:gd name="T5" fmla="*/ 1 h 143"/>
                  <a:gd name="T6" fmla="*/ 0 w 34"/>
                  <a:gd name="T7" fmla="*/ 0 h 143"/>
                  <a:gd name="T8" fmla="*/ 1 w 34"/>
                  <a:gd name="T9" fmla="*/ 0 h 143"/>
                  <a:gd name="T10" fmla="*/ 34 w 34"/>
                  <a:gd name="T11" fmla="*/ 142 h 143"/>
                  <a:gd name="T12" fmla="*/ 33 w 34"/>
                  <a:gd name="T13" fmla="*/ 143 h 143"/>
                  <a:gd name="T14" fmla="*/ 33 w 34"/>
                  <a:gd name="T15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43">
                    <a:moveTo>
                      <a:pt x="33" y="143"/>
                    </a:moveTo>
                    <a:cubicBezTo>
                      <a:pt x="32" y="143"/>
                      <a:pt x="32" y="143"/>
                      <a:pt x="32" y="14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4" y="142"/>
                      <a:pt x="34" y="142"/>
                      <a:pt x="34" y="142"/>
                    </a:cubicBezTo>
                    <a:cubicBezTo>
                      <a:pt x="34" y="142"/>
                      <a:pt x="33" y="143"/>
                      <a:pt x="33" y="143"/>
                    </a:cubicBezTo>
                    <a:cubicBezTo>
                      <a:pt x="33" y="143"/>
                      <a:pt x="33" y="143"/>
                      <a:pt x="33" y="14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42"/>
              <p:cNvSpPr>
                <a:spLocks/>
              </p:cNvSpPr>
              <p:nvPr/>
            </p:nvSpPr>
            <p:spPr bwMode="auto">
              <a:xfrm>
                <a:off x="6510338" y="1671638"/>
                <a:ext cx="817563" cy="2081213"/>
              </a:xfrm>
              <a:custGeom>
                <a:avLst/>
                <a:gdLst>
                  <a:gd name="T0" fmla="*/ 66 w 69"/>
                  <a:gd name="T1" fmla="*/ 180 h 180"/>
                  <a:gd name="T2" fmla="*/ 34 w 69"/>
                  <a:gd name="T3" fmla="*/ 180 h 180"/>
                  <a:gd name="T4" fmla="*/ 30 w 69"/>
                  <a:gd name="T5" fmla="*/ 176 h 180"/>
                  <a:gd name="T6" fmla="*/ 30 w 69"/>
                  <a:gd name="T7" fmla="*/ 38 h 180"/>
                  <a:gd name="T8" fmla="*/ 3 w 69"/>
                  <a:gd name="T9" fmla="*/ 38 h 180"/>
                  <a:gd name="T10" fmla="*/ 0 w 69"/>
                  <a:gd name="T11" fmla="*/ 35 h 180"/>
                  <a:gd name="T12" fmla="*/ 0 w 69"/>
                  <a:gd name="T13" fmla="*/ 4 h 180"/>
                  <a:gd name="T14" fmla="*/ 3 w 69"/>
                  <a:gd name="T15" fmla="*/ 0 h 180"/>
                  <a:gd name="T16" fmla="*/ 66 w 69"/>
                  <a:gd name="T17" fmla="*/ 0 h 180"/>
                  <a:gd name="T18" fmla="*/ 69 w 69"/>
                  <a:gd name="T19" fmla="*/ 4 h 180"/>
                  <a:gd name="T20" fmla="*/ 66 w 69"/>
                  <a:gd name="T21" fmla="*/ 8 h 180"/>
                  <a:gd name="T22" fmla="*/ 7 w 69"/>
                  <a:gd name="T23" fmla="*/ 8 h 180"/>
                  <a:gd name="T24" fmla="*/ 7 w 69"/>
                  <a:gd name="T25" fmla="*/ 31 h 180"/>
                  <a:gd name="T26" fmla="*/ 34 w 69"/>
                  <a:gd name="T27" fmla="*/ 31 h 180"/>
                  <a:gd name="T28" fmla="*/ 37 w 69"/>
                  <a:gd name="T29" fmla="*/ 35 h 180"/>
                  <a:gd name="T30" fmla="*/ 37 w 69"/>
                  <a:gd name="T31" fmla="*/ 172 h 180"/>
                  <a:gd name="T32" fmla="*/ 66 w 69"/>
                  <a:gd name="T33" fmla="*/ 172 h 180"/>
                  <a:gd name="T34" fmla="*/ 69 w 69"/>
                  <a:gd name="T35" fmla="*/ 176 h 180"/>
                  <a:gd name="T36" fmla="*/ 66 w 69"/>
                  <a:gd name="T3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" h="180">
                    <a:moveTo>
                      <a:pt x="66" y="180"/>
                    </a:moveTo>
                    <a:cubicBezTo>
                      <a:pt x="34" y="180"/>
                      <a:pt x="34" y="180"/>
                      <a:pt x="34" y="180"/>
                    </a:cubicBezTo>
                    <a:cubicBezTo>
                      <a:pt x="32" y="180"/>
                      <a:pt x="30" y="178"/>
                      <a:pt x="30" y="176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" y="38"/>
                      <a:pt x="0" y="37"/>
                      <a:pt x="0" y="3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8" y="0"/>
                      <a:pt x="69" y="2"/>
                      <a:pt x="69" y="4"/>
                    </a:cubicBezTo>
                    <a:cubicBezTo>
                      <a:pt x="69" y="6"/>
                      <a:pt x="68" y="8"/>
                      <a:pt x="6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6" y="31"/>
                      <a:pt x="37" y="33"/>
                      <a:pt x="37" y="35"/>
                    </a:cubicBezTo>
                    <a:cubicBezTo>
                      <a:pt x="37" y="172"/>
                      <a:pt x="37" y="172"/>
                      <a:pt x="37" y="172"/>
                    </a:cubicBezTo>
                    <a:cubicBezTo>
                      <a:pt x="66" y="172"/>
                      <a:pt x="66" y="172"/>
                      <a:pt x="66" y="172"/>
                    </a:cubicBezTo>
                    <a:cubicBezTo>
                      <a:pt x="68" y="172"/>
                      <a:pt x="69" y="174"/>
                      <a:pt x="69" y="176"/>
                    </a:cubicBezTo>
                    <a:cubicBezTo>
                      <a:pt x="69" y="178"/>
                      <a:pt x="68" y="180"/>
                      <a:pt x="66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Oval 43"/>
              <p:cNvSpPr>
                <a:spLocks noChangeArrowheads="1"/>
              </p:cNvSpPr>
              <p:nvPr/>
            </p:nvSpPr>
            <p:spPr bwMode="auto">
              <a:xfrm>
                <a:off x="7019926" y="2747963"/>
                <a:ext cx="119063" cy="114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Oval 44"/>
              <p:cNvSpPr>
                <a:spLocks noChangeArrowheads="1"/>
              </p:cNvSpPr>
              <p:nvPr/>
            </p:nvSpPr>
            <p:spPr bwMode="auto">
              <a:xfrm>
                <a:off x="7019926" y="1857375"/>
                <a:ext cx="119063" cy="115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Oval 45"/>
              <p:cNvSpPr>
                <a:spLocks noChangeArrowheads="1"/>
              </p:cNvSpPr>
              <p:nvPr/>
            </p:nvSpPr>
            <p:spPr bwMode="auto">
              <a:xfrm>
                <a:off x="7234238" y="3140075"/>
                <a:ext cx="117475" cy="115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242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6901 -4.44444E-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0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0.70117 -4.44444E-6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"/>
                            </p:stCondLst>
                            <p:childTnLst>
                              <p:par>
                                <p:cTn id="15" presetID="6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50"/>
                            </p:stCondLst>
                            <p:childTnLst>
                              <p:par>
                                <p:cTn id="4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图片 498"/>
          <p:cNvPicPr>
            <a:picLocks noChangeAspect="1"/>
          </p:cNvPicPr>
          <p:nvPr/>
        </p:nvPicPr>
        <p:blipFill rotWithShape="1">
          <a:blip r:embed="rId3" cstate="print"/>
          <a:srcRect b="46489"/>
          <a:stretch/>
        </p:blipFill>
        <p:spPr>
          <a:xfrm>
            <a:off x="208750" y="314659"/>
            <a:ext cx="877900" cy="580691"/>
          </a:xfrm>
          <a:prstGeom prst="rect">
            <a:avLst/>
          </a:prstGeom>
        </p:spPr>
      </p:pic>
      <p:sp>
        <p:nvSpPr>
          <p:cNvPr id="500" name="圆角矩形 499"/>
          <p:cNvSpPr/>
          <p:nvPr/>
        </p:nvSpPr>
        <p:spPr>
          <a:xfrm>
            <a:off x="1522878" y="174335"/>
            <a:ext cx="5105400" cy="746343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lstStyle/>
          <a:p>
            <a:r>
              <a:rPr lang="zh-CN" altLang="en-US" sz="36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學校基本情况</a:t>
            </a:r>
            <a:endParaRPr lang="en-US" altLang="zh-CN" sz="3600" dirty="0" smtClean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489" y="1195446"/>
            <a:ext cx="3630961" cy="892552"/>
            <a:chOff x="3942919" y="1963825"/>
            <a:chExt cx="3186112" cy="702234"/>
          </a:xfrm>
        </p:grpSpPr>
        <p:sp>
          <p:nvSpPr>
            <p:cNvPr id="5" name="Oval 12"/>
            <p:cNvSpPr/>
            <p:nvPr/>
          </p:nvSpPr>
          <p:spPr>
            <a:xfrm>
              <a:off x="3942919" y="2032018"/>
              <a:ext cx="571500" cy="571500"/>
            </a:xfrm>
            <a:prstGeom prst="ellips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13"/>
            <p:cNvSpPr/>
            <p:nvPr/>
          </p:nvSpPr>
          <p:spPr>
            <a:xfrm>
              <a:off x="4719206" y="1963825"/>
              <a:ext cx="2409825" cy="702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學校規模：</a:t>
              </a:r>
              <a:endParaRPr lang="en-US" altLang="zh-CN" sz="4000" kern="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中學部：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19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個班</a:t>
              </a:r>
              <a:endParaRPr lang="en-US" altLang="zh-CN" sz="16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小學部：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29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個班</a:t>
              </a:r>
              <a:endParaRPr 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062737" y="2175469"/>
              <a:ext cx="336269" cy="309998"/>
            </a:xfrm>
            <a:custGeom>
              <a:avLst/>
              <a:gdLst>
                <a:gd name="T0" fmla="*/ 108 w 144"/>
                <a:gd name="T1" fmla="*/ 0 h 132"/>
                <a:gd name="T2" fmla="*/ 36 w 144"/>
                <a:gd name="T3" fmla="*/ 0 h 132"/>
                <a:gd name="T4" fmla="*/ 0 w 144"/>
                <a:gd name="T5" fmla="*/ 36 h 132"/>
                <a:gd name="T6" fmla="*/ 0 w 144"/>
                <a:gd name="T7" fmla="*/ 60 h 132"/>
                <a:gd name="T8" fmla="*/ 36 w 144"/>
                <a:gd name="T9" fmla="*/ 96 h 132"/>
                <a:gd name="T10" fmla="*/ 42 w 144"/>
                <a:gd name="T11" fmla="*/ 96 h 132"/>
                <a:gd name="T12" fmla="*/ 42 w 144"/>
                <a:gd name="T13" fmla="*/ 132 h 132"/>
                <a:gd name="T14" fmla="*/ 83 w 144"/>
                <a:gd name="T15" fmla="*/ 96 h 132"/>
                <a:gd name="T16" fmla="*/ 108 w 144"/>
                <a:gd name="T17" fmla="*/ 96 h 132"/>
                <a:gd name="T18" fmla="*/ 144 w 144"/>
                <a:gd name="T19" fmla="*/ 60 h 132"/>
                <a:gd name="T20" fmla="*/ 144 w 144"/>
                <a:gd name="T21" fmla="*/ 36 h 132"/>
                <a:gd name="T22" fmla="*/ 108 w 144"/>
                <a:gd name="T2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" h="132">
                  <a:moveTo>
                    <a:pt x="108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0"/>
                    <a:pt x="16" y="96"/>
                    <a:pt x="36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28" y="96"/>
                    <a:pt x="144" y="80"/>
                    <a:pt x="144" y="6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16"/>
                    <a:pt x="128" y="0"/>
                    <a:pt x="10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52475" y="3510438"/>
            <a:ext cx="3701992" cy="718662"/>
            <a:chOff x="3942919" y="3451715"/>
            <a:chExt cx="3337083" cy="571500"/>
          </a:xfrm>
        </p:grpSpPr>
        <p:sp>
          <p:nvSpPr>
            <p:cNvPr id="7" name="Oval 14"/>
            <p:cNvSpPr/>
            <p:nvPr/>
          </p:nvSpPr>
          <p:spPr>
            <a:xfrm>
              <a:off x="3942919" y="3451715"/>
              <a:ext cx="571500" cy="571500"/>
            </a:xfrm>
            <a:prstGeom prst="ellips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15"/>
            <p:cNvSpPr/>
            <p:nvPr/>
          </p:nvSpPr>
          <p:spPr>
            <a:xfrm>
              <a:off x="4719206" y="3467748"/>
              <a:ext cx="2560796" cy="465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學校占地面積：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16900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平方米</a:t>
              </a:r>
              <a:endParaRPr lang="en-US" altLang="zh-CN" sz="16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學校建築面積：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17500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平方米</a:t>
              </a:r>
              <a:endParaRPr lang="en-US" altLang="zh-CN" sz="16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8"/>
            <p:cNvSpPr>
              <a:spLocks noEditPoints="1"/>
            </p:cNvSpPr>
            <p:nvPr/>
          </p:nvSpPr>
          <p:spPr bwMode="auto">
            <a:xfrm>
              <a:off x="4028631" y="3550303"/>
              <a:ext cx="400588" cy="401840"/>
            </a:xfrm>
            <a:custGeom>
              <a:avLst/>
              <a:gdLst>
                <a:gd name="T0" fmla="*/ 132 w 144"/>
                <a:gd name="T1" fmla="*/ 61 h 144"/>
                <a:gd name="T2" fmla="*/ 121 w 144"/>
                <a:gd name="T3" fmla="*/ 46 h 144"/>
                <a:gd name="T4" fmla="*/ 127 w 144"/>
                <a:gd name="T5" fmla="*/ 33 h 144"/>
                <a:gd name="T6" fmla="*/ 119 w 144"/>
                <a:gd name="T7" fmla="*/ 17 h 144"/>
                <a:gd name="T8" fmla="*/ 106 w 144"/>
                <a:gd name="T9" fmla="*/ 22 h 144"/>
                <a:gd name="T10" fmla="*/ 88 w 144"/>
                <a:gd name="T11" fmla="*/ 19 h 144"/>
                <a:gd name="T12" fmla="*/ 83 w 144"/>
                <a:gd name="T13" fmla="*/ 6 h 144"/>
                <a:gd name="T14" fmla="*/ 66 w 144"/>
                <a:gd name="T15" fmla="*/ 0 h 144"/>
                <a:gd name="T16" fmla="*/ 61 w 144"/>
                <a:gd name="T17" fmla="*/ 12 h 144"/>
                <a:gd name="T18" fmla="*/ 46 w 144"/>
                <a:gd name="T19" fmla="*/ 23 h 144"/>
                <a:gd name="T20" fmla="*/ 33 w 144"/>
                <a:gd name="T21" fmla="*/ 17 h 144"/>
                <a:gd name="T22" fmla="*/ 17 w 144"/>
                <a:gd name="T23" fmla="*/ 25 h 144"/>
                <a:gd name="T24" fmla="*/ 22 w 144"/>
                <a:gd name="T25" fmla="*/ 38 h 144"/>
                <a:gd name="T26" fmla="*/ 19 w 144"/>
                <a:gd name="T27" fmla="*/ 56 h 144"/>
                <a:gd name="T28" fmla="*/ 6 w 144"/>
                <a:gd name="T29" fmla="*/ 61 h 144"/>
                <a:gd name="T30" fmla="*/ 0 w 144"/>
                <a:gd name="T31" fmla="*/ 78 h 144"/>
                <a:gd name="T32" fmla="*/ 12 w 144"/>
                <a:gd name="T33" fmla="*/ 83 h 144"/>
                <a:gd name="T34" fmla="*/ 23 w 144"/>
                <a:gd name="T35" fmla="*/ 98 h 144"/>
                <a:gd name="T36" fmla="*/ 17 w 144"/>
                <a:gd name="T37" fmla="*/ 111 h 144"/>
                <a:gd name="T38" fmla="*/ 25 w 144"/>
                <a:gd name="T39" fmla="*/ 127 h 144"/>
                <a:gd name="T40" fmla="*/ 38 w 144"/>
                <a:gd name="T41" fmla="*/ 122 h 144"/>
                <a:gd name="T42" fmla="*/ 56 w 144"/>
                <a:gd name="T43" fmla="*/ 125 h 144"/>
                <a:gd name="T44" fmla="*/ 61 w 144"/>
                <a:gd name="T45" fmla="*/ 138 h 144"/>
                <a:gd name="T46" fmla="*/ 78 w 144"/>
                <a:gd name="T47" fmla="*/ 144 h 144"/>
                <a:gd name="T48" fmla="*/ 83 w 144"/>
                <a:gd name="T49" fmla="*/ 132 h 144"/>
                <a:gd name="T50" fmla="*/ 98 w 144"/>
                <a:gd name="T51" fmla="*/ 121 h 144"/>
                <a:gd name="T52" fmla="*/ 111 w 144"/>
                <a:gd name="T53" fmla="*/ 127 h 144"/>
                <a:gd name="T54" fmla="*/ 127 w 144"/>
                <a:gd name="T55" fmla="*/ 119 h 144"/>
                <a:gd name="T56" fmla="*/ 122 w 144"/>
                <a:gd name="T57" fmla="*/ 106 h 144"/>
                <a:gd name="T58" fmla="*/ 125 w 144"/>
                <a:gd name="T59" fmla="*/ 88 h 144"/>
                <a:gd name="T60" fmla="*/ 138 w 144"/>
                <a:gd name="T61" fmla="*/ 83 h 144"/>
                <a:gd name="T62" fmla="*/ 144 w 144"/>
                <a:gd name="T63" fmla="*/ 66 h 144"/>
                <a:gd name="T64" fmla="*/ 100 w 144"/>
                <a:gd name="T65" fmla="*/ 72 h 144"/>
                <a:gd name="T66" fmla="*/ 44 w 144"/>
                <a:gd name="T67" fmla="*/ 72 h 144"/>
                <a:gd name="T68" fmla="*/ 100 w 144"/>
                <a:gd name="T69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44">
                  <a:moveTo>
                    <a:pt x="138" y="61"/>
                  </a:moveTo>
                  <a:cubicBezTo>
                    <a:pt x="132" y="61"/>
                    <a:pt x="132" y="61"/>
                    <a:pt x="132" y="61"/>
                  </a:cubicBezTo>
                  <a:cubicBezTo>
                    <a:pt x="129" y="61"/>
                    <a:pt x="126" y="59"/>
                    <a:pt x="125" y="5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19" y="44"/>
                    <a:pt x="120" y="40"/>
                    <a:pt x="122" y="38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9" y="31"/>
                    <a:pt x="129" y="27"/>
                    <a:pt x="127" y="25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5"/>
                    <a:pt x="113" y="15"/>
                    <a:pt x="111" y="1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24"/>
                    <a:pt x="100" y="25"/>
                    <a:pt x="98" y="23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5" y="18"/>
                    <a:pt x="83" y="15"/>
                    <a:pt x="83" y="12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2"/>
                    <a:pt x="81" y="0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0"/>
                    <a:pt x="61" y="2"/>
                    <a:pt x="61" y="6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5"/>
                    <a:pt x="59" y="18"/>
                    <a:pt x="56" y="19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4" y="25"/>
                    <a:pt x="40" y="24"/>
                    <a:pt x="38" y="2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1" y="15"/>
                    <a:pt x="27" y="15"/>
                    <a:pt x="25" y="1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7"/>
                    <a:pt x="15" y="31"/>
                    <a:pt x="17" y="3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40"/>
                    <a:pt x="25" y="44"/>
                    <a:pt x="23" y="4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9"/>
                    <a:pt x="15" y="61"/>
                    <a:pt x="12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2" y="83"/>
                    <a:pt x="6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5" y="83"/>
                    <a:pt x="18" y="85"/>
                    <a:pt x="19" y="8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0"/>
                    <a:pt x="24" y="104"/>
                    <a:pt x="22" y="106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5" y="113"/>
                    <a:pt x="15" y="117"/>
                    <a:pt x="17" y="11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29"/>
                    <a:pt x="31" y="129"/>
                    <a:pt x="33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0" y="120"/>
                    <a:pt x="44" y="119"/>
                    <a:pt x="46" y="121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9" y="126"/>
                    <a:pt x="61" y="129"/>
                    <a:pt x="61" y="132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42"/>
                    <a:pt x="63" y="144"/>
                    <a:pt x="66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81" y="144"/>
                    <a:pt x="83" y="142"/>
                    <a:pt x="83" y="138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29"/>
                    <a:pt x="85" y="126"/>
                    <a:pt x="88" y="125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100" y="119"/>
                    <a:pt x="104" y="120"/>
                    <a:pt x="106" y="122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3" y="129"/>
                    <a:pt x="117" y="129"/>
                    <a:pt x="119" y="127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29" y="117"/>
                    <a:pt x="129" y="113"/>
                    <a:pt x="127" y="111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0" y="104"/>
                    <a:pt x="119" y="100"/>
                    <a:pt x="121" y="9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5"/>
                    <a:pt x="129" y="83"/>
                    <a:pt x="132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2" y="83"/>
                    <a:pt x="144" y="81"/>
                    <a:pt x="144" y="78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44" y="63"/>
                    <a:pt x="142" y="61"/>
                    <a:pt x="138" y="61"/>
                  </a:cubicBezTo>
                  <a:moveTo>
                    <a:pt x="100" y="72"/>
                  </a:moveTo>
                  <a:cubicBezTo>
                    <a:pt x="100" y="87"/>
                    <a:pt x="87" y="100"/>
                    <a:pt x="72" y="100"/>
                  </a:cubicBezTo>
                  <a:cubicBezTo>
                    <a:pt x="57" y="100"/>
                    <a:pt x="44" y="87"/>
                    <a:pt x="44" y="72"/>
                  </a:cubicBezTo>
                  <a:cubicBezTo>
                    <a:pt x="44" y="57"/>
                    <a:pt x="57" y="44"/>
                    <a:pt x="72" y="44"/>
                  </a:cubicBezTo>
                  <a:cubicBezTo>
                    <a:pt x="87" y="44"/>
                    <a:pt x="100" y="57"/>
                    <a:pt x="100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5063" y="5548009"/>
            <a:ext cx="6786693" cy="716544"/>
            <a:chOff x="3942919" y="4871409"/>
            <a:chExt cx="6378707" cy="571503"/>
          </a:xfrm>
        </p:grpSpPr>
        <p:sp>
          <p:nvSpPr>
            <p:cNvPr id="9" name="Oval 19"/>
            <p:cNvSpPr/>
            <p:nvPr/>
          </p:nvSpPr>
          <p:spPr>
            <a:xfrm>
              <a:off x="3942919" y="4871412"/>
              <a:ext cx="571500" cy="571500"/>
            </a:xfrm>
            <a:prstGeom prst="ellips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20"/>
            <p:cNvSpPr/>
            <p:nvPr/>
          </p:nvSpPr>
          <p:spPr>
            <a:xfrm>
              <a:off x="4719206" y="4871409"/>
              <a:ext cx="5602420" cy="490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學校背景：</a:t>
              </a:r>
              <a:endParaRPr lang="en-US" altLang="zh-CN" sz="20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位于富錦市東北角棚戶改造區，比較偏，家長收入不高，文化程度不高。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auto">
            <a:xfrm>
              <a:off x="4014400" y="4956427"/>
              <a:ext cx="423368" cy="401470"/>
            </a:xfrm>
            <a:custGeom>
              <a:avLst/>
              <a:gdLst>
                <a:gd name="T0" fmla="*/ 174 w 348"/>
                <a:gd name="T1" fmla="*/ 0 h 330"/>
                <a:gd name="T2" fmla="*/ 216 w 348"/>
                <a:gd name="T3" fmla="*/ 123 h 330"/>
                <a:gd name="T4" fmla="*/ 348 w 348"/>
                <a:gd name="T5" fmla="*/ 125 h 330"/>
                <a:gd name="T6" fmla="*/ 243 w 348"/>
                <a:gd name="T7" fmla="*/ 205 h 330"/>
                <a:gd name="T8" fmla="*/ 281 w 348"/>
                <a:gd name="T9" fmla="*/ 330 h 330"/>
                <a:gd name="T10" fmla="*/ 174 w 348"/>
                <a:gd name="T11" fmla="*/ 257 h 330"/>
                <a:gd name="T12" fmla="*/ 67 w 348"/>
                <a:gd name="T13" fmla="*/ 330 h 330"/>
                <a:gd name="T14" fmla="*/ 105 w 348"/>
                <a:gd name="T15" fmla="*/ 205 h 330"/>
                <a:gd name="T16" fmla="*/ 0 w 348"/>
                <a:gd name="T17" fmla="*/ 125 h 330"/>
                <a:gd name="T18" fmla="*/ 132 w 348"/>
                <a:gd name="T19" fmla="*/ 123 h 330"/>
                <a:gd name="T20" fmla="*/ 174 w 348"/>
                <a:gd name="T2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8" h="330">
                  <a:moveTo>
                    <a:pt x="174" y="0"/>
                  </a:moveTo>
                  <a:lnTo>
                    <a:pt x="216" y="123"/>
                  </a:lnTo>
                  <a:lnTo>
                    <a:pt x="348" y="125"/>
                  </a:lnTo>
                  <a:lnTo>
                    <a:pt x="243" y="205"/>
                  </a:lnTo>
                  <a:lnTo>
                    <a:pt x="281" y="330"/>
                  </a:lnTo>
                  <a:lnTo>
                    <a:pt x="174" y="257"/>
                  </a:lnTo>
                  <a:lnTo>
                    <a:pt x="67" y="330"/>
                  </a:lnTo>
                  <a:lnTo>
                    <a:pt x="105" y="205"/>
                  </a:lnTo>
                  <a:lnTo>
                    <a:pt x="0" y="125"/>
                  </a:lnTo>
                  <a:lnTo>
                    <a:pt x="132" y="12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12540" y="4533728"/>
            <a:ext cx="3285983" cy="664591"/>
            <a:chOff x="7691908" y="3451715"/>
            <a:chExt cx="3186112" cy="583535"/>
          </a:xfrm>
        </p:grpSpPr>
        <p:sp>
          <p:nvSpPr>
            <p:cNvPr id="13" name="Oval 14"/>
            <p:cNvSpPr/>
            <p:nvPr/>
          </p:nvSpPr>
          <p:spPr>
            <a:xfrm>
              <a:off x="7691908" y="3451715"/>
              <a:ext cx="571500" cy="571500"/>
            </a:xfrm>
            <a:prstGeom prst="ellips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15"/>
            <p:cNvSpPr/>
            <p:nvPr/>
          </p:nvSpPr>
          <p:spPr>
            <a:xfrm>
              <a:off x="8468195" y="3467748"/>
              <a:ext cx="2409825" cy="5675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教職工人數：</a:t>
              </a:r>
              <a:endParaRPr lang="en-US" altLang="zh-CN" sz="20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175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人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83"/>
            <p:cNvSpPr>
              <a:spLocks/>
            </p:cNvSpPr>
            <p:nvPr/>
          </p:nvSpPr>
          <p:spPr bwMode="auto">
            <a:xfrm>
              <a:off x="7854919" y="3550303"/>
              <a:ext cx="245477" cy="374324"/>
            </a:xfrm>
            <a:custGeom>
              <a:avLst/>
              <a:gdLst>
                <a:gd name="T0" fmla="*/ 57 w 99"/>
                <a:gd name="T1" fmla="*/ 0 h 151"/>
                <a:gd name="T2" fmla="*/ 45 w 99"/>
                <a:gd name="T3" fmla="*/ 0 h 151"/>
                <a:gd name="T4" fmla="*/ 45 w 99"/>
                <a:gd name="T5" fmla="*/ 102 h 151"/>
                <a:gd name="T6" fmla="*/ 1 w 99"/>
                <a:gd name="T7" fmla="*/ 122 h 151"/>
                <a:gd name="T8" fmla="*/ 5 w 99"/>
                <a:gd name="T9" fmla="*/ 136 h 151"/>
                <a:gd name="T10" fmla="*/ 58 w 99"/>
                <a:gd name="T11" fmla="*/ 128 h 151"/>
                <a:gd name="T12" fmla="*/ 63 w 99"/>
                <a:gd name="T13" fmla="*/ 98 h 151"/>
                <a:gd name="T14" fmla="*/ 63 w 99"/>
                <a:gd name="T15" fmla="*/ 36 h 151"/>
                <a:gd name="T16" fmla="*/ 83 w 99"/>
                <a:gd name="T17" fmla="*/ 58 h 151"/>
                <a:gd name="T18" fmla="*/ 80 w 99"/>
                <a:gd name="T19" fmla="*/ 80 h 151"/>
                <a:gd name="T20" fmla="*/ 79 w 99"/>
                <a:gd name="T21" fmla="*/ 85 h 151"/>
                <a:gd name="T22" fmla="*/ 89 w 99"/>
                <a:gd name="T23" fmla="*/ 77 h 151"/>
                <a:gd name="T24" fmla="*/ 93 w 99"/>
                <a:gd name="T25" fmla="*/ 65 h 151"/>
                <a:gd name="T26" fmla="*/ 57 w 99"/>
                <a:gd name="T2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151">
                  <a:moveTo>
                    <a:pt x="57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27" y="93"/>
                    <a:pt x="5" y="105"/>
                    <a:pt x="1" y="122"/>
                  </a:cubicBezTo>
                  <a:cubicBezTo>
                    <a:pt x="0" y="127"/>
                    <a:pt x="2" y="133"/>
                    <a:pt x="5" y="136"/>
                  </a:cubicBezTo>
                  <a:cubicBezTo>
                    <a:pt x="17" y="151"/>
                    <a:pt x="45" y="144"/>
                    <a:pt x="58" y="128"/>
                  </a:cubicBezTo>
                  <a:cubicBezTo>
                    <a:pt x="64" y="120"/>
                    <a:pt x="63" y="114"/>
                    <a:pt x="63" y="98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71" y="42"/>
                    <a:pt x="80" y="47"/>
                    <a:pt x="83" y="58"/>
                  </a:cubicBezTo>
                  <a:cubicBezTo>
                    <a:pt x="85" y="64"/>
                    <a:pt x="83" y="75"/>
                    <a:pt x="80" y="80"/>
                  </a:cubicBezTo>
                  <a:cubicBezTo>
                    <a:pt x="80" y="82"/>
                    <a:pt x="78" y="83"/>
                    <a:pt x="79" y="85"/>
                  </a:cubicBezTo>
                  <a:cubicBezTo>
                    <a:pt x="84" y="89"/>
                    <a:pt x="87" y="81"/>
                    <a:pt x="89" y="77"/>
                  </a:cubicBezTo>
                  <a:cubicBezTo>
                    <a:pt x="90" y="73"/>
                    <a:pt x="92" y="68"/>
                    <a:pt x="93" y="65"/>
                  </a:cubicBezTo>
                  <a:cubicBezTo>
                    <a:pt x="99" y="29"/>
                    <a:pt x="60" y="27"/>
                    <a:pt x="5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2"/>
          <p:cNvGrpSpPr/>
          <p:nvPr/>
        </p:nvGrpSpPr>
        <p:grpSpPr>
          <a:xfrm>
            <a:off x="768719" y="2325848"/>
            <a:ext cx="3157537" cy="892552"/>
            <a:chOff x="7691908" y="1954562"/>
            <a:chExt cx="3157537" cy="868220"/>
          </a:xfrm>
        </p:grpSpPr>
        <p:sp>
          <p:nvSpPr>
            <p:cNvPr id="38" name="Oval 12"/>
            <p:cNvSpPr/>
            <p:nvPr/>
          </p:nvSpPr>
          <p:spPr>
            <a:xfrm>
              <a:off x="7691908" y="2032018"/>
              <a:ext cx="571500" cy="571500"/>
            </a:xfrm>
            <a:prstGeom prst="ellips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Rectangle 13"/>
            <p:cNvSpPr/>
            <p:nvPr/>
          </p:nvSpPr>
          <p:spPr>
            <a:xfrm>
              <a:off x="8439620" y="1954562"/>
              <a:ext cx="2409825" cy="868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學生人數：</a:t>
              </a:r>
              <a:endParaRPr lang="en-US" altLang="zh-CN" sz="20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中學部：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878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人</a:t>
              </a:r>
              <a:endParaRPr lang="en-US" altLang="zh-CN" sz="16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小學部：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1305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人</a:t>
              </a:r>
              <a:endParaRPr 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33"/>
            <p:cNvSpPr>
              <a:spLocks noEditPoints="1"/>
            </p:cNvSpPr>
            <p:nvPr/>
          </p:nvSpPr>
          <p:spPr bwMode="auto">
            <a:xfrm>
              <a:off x="7827477" y="2119240"/>
              <a:ext cx="304619" cy="366227"/>
            </a:xfrm>
            <a:custGeom>
              <a:avLst/>
              <a:gdLst>
                <a:gd name="T0" fmla="*/ 102 w 120"/>
                <a:gd name="T1" fmla="*/ 60 h 144"/>
                <a:gd name="T2" fmla="*/ 102 w 120"/>
                <a:gd name="T3" fmla="*/ 42 h 144"/>
                <a:gd name="T4" fmla="*/ 60 w 120"/>
                <a:gd name="T5" fmla="*/ 0 h 144"/>
                <a:gd name="T6" fmla="*/ 18 w 120"/>
                <a:gd name="T7" fmla="*/ 42 h 144"/>
                <a:gd name="T8" fmla="*/ 18 w 120"/>
                <a:gd name="T9" fmla="*/ 60 h 144"/>
                <a:gd name="T10" fmla="*/ 0 w 120"/>
                <a:gd name="T11" fmla="*/ 60 h 144"/>
                <a:gd name="T12" fmla="*/ 0 w 120"/>
                <a:gd name="T13" fmla="*/ 144 h 144"/>
                <a:gd name="T14" fmla="*/ 120 w 120"/>
                <a:gd name="T15" fmla="*/ 144 h 144"/>
                <a:gd name="T16" fmla="*/ 120 w 120"/>
                <a:gd name="T17" fmla="*/ 60 h 144"/>
                <a:gd name="T18" fmla="*/ 102 w 120"/>
                <a:gd name="T19" fmla="*/ 60 h 144"/>
                <a:gd name="T20" fmla="*/ 66 w 120"/>
                <a:gd name="T21" fmla="*/ 106 h 144"/>
                <a:gd name="T22" fmla="*/ 66 w 120"/>
                <a:gd name="T23" fmla="*/ 126 h 144"/>
                <a:gd name="T24" fmla="*/ 54 w 120"/>
                <a:gd name="T25" fmla="*/ 126 h 144"/>
                <a:gd name="T26" fmla="*/ 54 w 120"/>
                <a:gd name="T27" fmla="*/ 106 h 144"/>
                <a:gd name="T28" fmla="*/ 48 w 120"/>
                <a:gd name="T29" fmla="*/ 96 h 144"/>
                <a:gd name="T30" fmla="*/ 60 w 120"/>
                <a:gd name="T31" fmla="*/ 84 h 144"/>
                <a:gd name="T32" fmla="*/ 72 w 120"/>
                <a:gd name="T33" fmla="*/ 96 h 144"/>
                <a:gd name="T34" fmla="*/ 66 w 120"/>
                <a:gd name="T35" fmla="*/ 106 h 144"/>
                <a:gd name="T36" fmla="*/ 90 w 120"/>
                <a:gd name="T37" fmla="*/ 60 h 144"/>
                <a:gd name="T38" fmla="*/ 30 w 120"/>
                <a:gd name="T39" fmla="*/ 60 h 144"/>
                <a:gd name="T40" fmla="*/ 30 w 120"/>
                <a:gd name="T41" fmla="*/ 42 h 144"/>
                <a:gd name="T42" fmla="*/ 60 w 120"/>
                <a:gd name="T43" fmla="*/ 12 h 144"/>
                <a:gd name="T44" fmla="*/ 90 w 120"/>
                <a:gd name="T45" fmla="*/ 42 h 144"/>
                <a:gd name="T46" fmla="*/ 90 w 120"/>
                <a:gd name="T47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44">
                  <a:moveTo>
                    <a:pt x="102" y="60"/>
                  </a:move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0"/>
                    <a:pt x="60" y="0"/>
                  </a:cubicBezTo>
                  <a:cubicBezTo>
                    <a:pt x="18" y="0"/>
                    <a:pt x="18" y="42"/>
                    <a:pt x="18" y="42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60"/>
                    <a:pt x="120" y="60"/>
                    <a:pt x="120" y="60"/>
                  </a:cubicBezTo>
                  <a:lnTo>
                    <a:pt x="102" y="60"/>
                  </a:lnTo>
                  <a:close/>
                  <a:moveTo>
                    <a:pt x="66" y="106"/>
                  </a:moveTo>
                  <a:cubicBezTo>
                    <a:pt x="66" y="126"/>
                    <a:pt x="66" y="126"/>
                    <a:pt x="66" y="126"/>
                  </a:cubicBezTo>
                  <a:cubicBezTo>
                    <a:pt x="54" y="126"/>
                    <a:pt x="54" y="126"/>
                    <a:pt x="54" y="126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0" y="104"/>
                    <a:pt x="48" y="100"/>
                    <a:pt x="48" y="96"/>
                  </a:cubicBezTo>
                  <a:cubicBezTo>
                    <a:pt x="48" y="89"/>
                    <a:pt x="53" y="84"/>
                    <a:pt x="60" y="84"/>
                  </a:cubicBezTo>
                  <a:cubicBezTo>
                    <a:pt x="67" y="84"/>
                    <a:pt x="72" y="89"/>
                    <a:pt x="72" y="96"/>
                  </a:cubicBezTo>
                  <a:cubicBezTo>
                    <a:pt x="72" y="100"/>
                    <a:pt x="70" y="104"/>
                    <a:pt x="66" y="106"/>
                  </a:cubicBezTo>
                  <a:moveTo>
                    <a:pt x="90" y="60"/>
                  </a:moveTo>
                  <a:cubicBezTo>
                    <a:pt x="30" y="60"/>
                    <a:pt x="30" y="60"/>
                    <a:pt x="30" y="60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37"/>
                    <a:pt x="32" y="12"/>
                    <a:pt x="60" y="12"/>
                  </a:cubicBezTo>
                  <a:cubicBezTo>
                    <a:pt x="88" y="12"/>
                    <a:pt x="90" y="37"/>
                    <a:pt x="90" y="42"/>
                  </a:cubicBezTo>
                  <a:lnTo>
                    <a:pt x="90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  <p:pic>
        <p:nvPicPr>
          <p:cNvPr id="26" name="Picture 2" descr="C:\Users\Administrator\Desktop\走向理想的课堂样态\0---2_看图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5890" y="434041"/>
            <a:ext cx="6768752" cy="3746399"/>
          </a:xfrm>
          <a:prstGeom prst="rect">
            <a:avLst/>
          </a:prstGeom>
          <a:noFill/>
        </p:spPr>
      </p:pic>
      <p:pic>
        <p:nvPicPr>
          <p:cNvPr id="29" name="Picture 4" descr="C:\Users\Administrator\Desktop\智慧课堂\PPT可能用到的照片\微信图片_201706101834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5770" y="3449224"/>
            <a:ext cx="3549055" cy="2232248"/>
          </a:xfrm>
          <a:prstGeom prst="rect">
            <a:avLst/>
          </a:prstGeom>
          <a:noFill/>
        </p:spPr>
      </p:pic>
      <p:pic>
        <p:nvPicPr>
          <p:cNvPr id="27" name="Picture 3" descr="F:\智慧课堂\党哥ppt\中学部教学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6230" y="3483901"/>
            <a:ext cx="4032448" cy="2688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78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图片 498"/>
          <p:cNvPicPr>
            <a:picLocks noChangeAspect="1"/>
          </p:cNvPicPr>
          <p:nvPr/>
        </p:nvPicPr>
        <p:blipFill rotWithShape="1">
          <a:blip r:embed="rId3" cstate="print"/>
          <a:srcRect b="46489"/>
          <a:stretch/>
        </p:blipFill>
        <p:spPr>
          <a:xfrm>
            <a:off x="208750" y="314659"/>
            <a:ext cx="877900" cy="58069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1962863" y="167082"/>
            <a:ext cx="3904537" cy="746343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lstStyle/>
          <a:p>
            <a:r>
              <a:rPr lang="zh-CN" altLang="en-US" sz="36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學校基本情况</a:t>
            </a:r>
            <a:endParaRPr lang="en-US" altLang="zh-CN" sz="3600" dirty="0" smtClean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449" y="1098166"/>
            <a:ext cx="4472955" cy="2985129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 descr="G:\L1120870.JPGL112087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623044" y="3903086"/>
            <a:ext cx="4472955" cy="2706752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 descr="C:\Users\Administrator\Desktop\双语学校学生.JPG双语学校学生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877904" y="972321"/>
            <a:ext cx="4610584" cy="3171408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 descr="C:\Users\Administrator\Desktop\双语中学中双教育杯智慧好课堂站队.JPG双语中学中双教育杯智慧好课堂站队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30032" y="3753994"/>
            <a:ext cx="4610584" cy="2593453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84"/>
          <p:cNvSpPr txBox="1"/>
          <p:nvPr/>
        </p:nvSpPr>
        <p:spPr>
          <a:xfrm>
            <a:off x="2263577" y="1374552"/>
            <a:ext cx="1224136" cy="5040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方正尚酷简体"/>
                <a:ea typeface="+mj-ea"/>
              </a:rPr>
              <a:t>校  訓</a:t>
            </a:r>
            <a:endParaRPr lang="zh-CN" altLang="en-US" sz="3200" b="1" dirty="0" smtClean="0">
              <a:solidFill>
                <a:schemeClr val="bg1"/>
              </a:solidFill>
              <a:latin typeface="方正尚酷简体"/>
              <a:ea typeface="+mj-ea"/>
            </a:endParaRPr>
          </a:p>
        </p:txBody>
      </p:sp>
      <p:sp>
        <p:nvSpPr>
          <p:cNvPr id="36" name="TextBox 84"/>
          <p:cNvSpPr txBox="1"/>
          <p:nvPr/>
        </p:nvSpPr>
        <p:spPr>
          <a:xfrm>
            <a:off x="8033742" y="1145952"/>
            <a:ext cx="2016224" cy="492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方正尚酷简体"/>
                <a:ea typeface="+mj-ea"/>
              </a:rPr>
              <a:t>辦學特色</a:t>
            </a:r>
            <a:endParaRPr lang="zh-CN" altLang="en-US" sz="3200" b="1" dirty="0" smtClean="0">
              <a:solidFill>
                <a:schemeClr val="bg1"/>
              </a:solidFill>
              <a:latin typeface="方正尚酷简体"/>
              <a:ea typeface="+mj-ea"/>
            </a:endParaRPr>
          </a:p>
        </p:txBody>
      </p:sp>
      <p:sp>
        <p:nvSpPr>
          <p:cNvPr id="37" name="TextBox 84"/>
          <p:cNvSpPr txBox="1"/>
          <p:nvPr/>
        </p:nvSpPr>
        <p:spPr>
          <a:xfrm>
            <a:off x="1801813" y="4155430"/>
            <a:ext cx="2088232" cy="5040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zh-CN" altLang="en-US" sz="3200" b="1" dirty="0" smtClean="0">
                <a:latin typeface="方正尚酷简体"/>
                <a:ea typeface="+mj-ea"/>
              </a:rPr>
              <a:t>辦學理念</a:t>
            </a:r>
            <a:endParaRPr lang="zh-CN" altLang="en-US" sz="3200" b="1" dirty="0" smtClean="0">
              <a:latin typeface="方正尚酷简体"/>
              <a:ea typeface="+mj-ea"/>
            </a:endParaRPr>
          </a:p>
        </p:txBody>
      </p:sp>
      <p:sp>
        <p:nvSpPr>
          <p:cNvPr id="38" name="TextBox 84"/>
          <p:cNvSpPr txBox="1"/>
          <p:nvPr/>
        </p:nvSpPr>
        <p:spPr>
          <a:xfrm>
            <a:off x="8753822" y="3876923"/>
            <a:ext cx="2016224" cy="492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zh-CN" altLang="en-US" sz="3200" b="1" dirty="0" smtClean="0">
                <a:latin typeface="方正尚酷简体"/>
                <a:ea typeface="+mj-ea"/>
              </a:rPr>
              <a:t>辦學目標</a:t>
            </a:r>
            <a:endParaRPr lang="zh-CN" altLang="en-US" sz="3200" b="1" dirty="0" smtClean="0">
              <a:latin typeface="方正尚酷简体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574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25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75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2387181" y="4765921"/>
            <a:ext cx="7429500" cy="888504"/>
          </a:xfrm>
          <a:prstGeom prst="roundRect">
            <a:avLst>
              <a:gd name="adj" fmla="val 23381"/>
            </a:avLst>
          </a:prstGeom>
          <a:solidFill>
            <a:srgbClr val="000711">
              <a:alpha val="56000"/>
            </a:srgb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400" b="1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著手：創設智慧教育環境</a:t>
            </a:r>
            <a:endParaRPr lang="zh-CN" altLang="en-US" sz="4400" b="1" dirty="0" smtClean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1" name="图片 50" descr="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73" y="2460625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 descr="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60" y="2460625"/>
            <a:ext cx="3413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52" descr="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48" y="2460625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图片 53" descr="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2158" y="2466350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54" descr="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4345" y="2466350"/>
            <a:ext cx="3413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 descr="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6533" y="2466350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101109" y="1534507"/>
            <a:ext cx="3718882" cy="37127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645797" y="1534507"/>
            <a:ext cx="3712786" cy="371278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4363" y="1569734"/>
            <a:ext cx="3332239" cy="2206929"/>
            <a:chOff x="4424363" y="1569734"/>
            <a:chExt cx="3332239" cy="2206929"/>
          </a:xfrm>
        </p:grpSpPr>
        <p:grpSp>
          <p:nvGrpSpPr>
            <p:cNvPr id="12" name="组合 11"/>
            <p:cNvGrpSpPr/>
            <p:nvPr/>
          </p:nvGrpSpPr>
          <p:grpSpPr>
            <a:xfrm>
              <a:off x="4424363" y="1649412"/>
              <a:ext cx="1558925" cy="2127251"/>
              <a:chOff x="4424363" y="1649412"/>
              <a:chExt cx="1558925" cy="2127251"/>
            </a:xfrm>
          </p:grpSpPr>
          <p:sp>
            <p:nvSpPr>
              <p:cNvPr id="13" name="Freeform 22"/>
              <p:cNvSpPr>
                <a:spLocks/>
              </p:cNvSpPr>
              <p:nvPr/>
            </p:nvSpPr>
            <p:spPr bwMode="auto">
              <a:xfrm>
                <a:off x="5191125" y="1671638"/>
                <a:ext cx="23812" cy="2070100"/>
              </a:xfrm>
              <a:custGeom>
                <a:avLst/>
                <a:gdLst>
                  <a:gd name="T0" fmla="*/ 1 w 2"/>
                  <a:gd name="T1" fmla="*/ 179 h 179"/>
                  <a:gd name="T2" fmla="*/ 0 w 2"/>
                  <a:gd name="T3" fmla="*/ 178 h 179"/>
                  <a:gd name="T4" fmla="*/ 0 w 2"/>
                  <a:gd name="T5" fmla="*/ 1 h 179"/>
                  <a:gd name="T6" fmla="*/ 1 w 2"/>
                  <a:gd name="T7" fmla="*/ 0 h 179"/>
                  <a:gd name="T8" fmla="*/ 2 w 2"/>
                  <a:gd name="T9" fmla="*/ 1 h 179"/>
                  <a:gd name="T10" fmla="*/ 2 w 2"/>
                  <a:gd name="T11" fmla="*/ 178 h 179"/>
                  <a:gd name="T12" fmla="*/ 1 w 2"/>
                  <a:gd name="T13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79">
                    <a:moveTo>
                      <a:pt x="1" y="179"/>
                    </a:moveTo>
                    <a:cubicBezTo>
                      <a:pt x="0" y="179"/>
                      <a:pt x="0" y="179"/>
                      <a:pt x="0" y="17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78"/>
                      <a:pt x="2" y="178"/>
                      <a:pt x="2" y="178"/>
                    </a:cubicBezTo>
                    <a:cubicBezTo>
                      <a:pt x="2" y="179"/>
                      <a:pt x="1" y="179"/>
                      <a:pt x="1" y="17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>
                <a:off x="4679950" y="1925638"/>
                <a:ext cx="1209675" cy="1203325"/>
              </a:xfrm>
              <a:custGeom>
                <a:avLst/>
                <a:gdLst>
                  <a:gd name="T0" fmla="*/ 103 w 104"/>
                  <a:gd name="T1" fmla="*/ 104 h 104"/>
                  <a:gd name="T2" fmla="*/ 102 w 104"/>
                  <a:gd name="T3" fmla="*/ 103 h 104"/>
                  <a:gd name="T4" fmla="*/ 1 w 104"/>
                  <a:gd name="T5" fmla="*/ 2 h 104"/>
                  <a:gd name="T6" fmla="*/ 1 w 104"/>
                  <a:gd name="T7" fmla="*/ 1 h 104"/>
                  <a:gd name="T8" fmla="*/ 2 w 104"/>
                  <a:gd name="T9" fmla="*/ 1 h 104"/>
                  <a:gd name="T10" fmla="*/ 104 w 104"/>
                  <a:gd name="T11" fmla="*/ 102 h 104"/>
                  <a:gd name="T12" fmla="*/ 104 w 104"/>
                  <a:gd name="T13" fmla="*/ 103 h 104"/>
                  <a:gd name="T14" fmla="*/ 103 w 104"/>
                  <a:gd name="T1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4">
                    <a:moveTo>
                      <a:pt x="103" y="104"/>
                    </a:moveTo>
                    <a:cubicBezTo>
                      <a:pt x="103" y="104"/>
                      <a:pt x="102" y="104"/>
                      <a:pt x="102" y="10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104" y="102"/>
                      <a:pt x="104" y="102"/>
                      <a:pt x="104" y="102"/>
                    </a:cubicBezTo>
                    <a:cubicBezTo>
                      <a:pt x="104" y="102"/>
                      <a:pt x="104" y="103"/>
                      <a:pt x="104" y="103"/>
                    </a:cubicBezTo>
                    <a:cubicBezTo>
                      <a:pt x="103" y="104"/>
                      <a:pt x="103" y="104"/>
                      <a:pt x="103" y="10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24"/>
              <p:cNvSpPr>
                <a:spLocks/>
              </p:cNvSpPr>
              <p:nvPr/>
            </p:nvSpPr>
            <p:spPr bwMode="auto">
              <a:xfrm>
                <a:off x="5191125" y="3106738"/>
                <a:ext cx="698500" cy="635000"/>
              </a:xfrm>
              <a:custGeom>
                <a:avLst/>
                <a:gdLst>
                  <a:gd name="T0" fmla="*/ 1 w 60"/>
                  <a:gd name="T1" fmla="*/ 55 h 55"/>
                  <a:gd name="T2" fmla="*/ 0 w 60"/>
                  <a:gd name="T3" fmla="*/ 55 h 55"/>
                  <a:gd name="T4" fmla="*/ 0 w 60"/>
                  <a:gd name="T5" fmla="*/ 54 h 55"/>
                  <a:gd name="T6" fmla="*/ 58 w 60"/>
                  <a:gd name="T7" fmla="*/ 0 h 55"/>
                  <a:gd name="T8" fmla="*/ 60 w 60"/>
                  <a:gd name="T9" fmla="*/ 0 h 55"/>
                  <a:gd name="T10" fmla="*/ 60 w 60"/>
                  <a:gd name="T11" fmla="*/ 1 h 55"/>
                  <a:gd name="T12" fmla="*/ 1 w 60"/>
                  <a:gd name="T13" fmla="*/ 55 h 55"/>
                  <a:gd name="T14" fmla="*/ 1 w 60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5">
                    <a:moveTo>
                      <a:pt x="1" y="55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4"/>
                      <a:pt x="0" y="54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9" y="0"/>
                      <a:pt x="59" y="0"/>
                      <a:pt x="60" y="0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25"/>
              <p:cNvSpPr>
                <a:spLocks/>
              </p:cNvSpPr>
              <p:nvPr/>
            </p:nvSpPr>
            <p:spPr bwMode="auto">
              <a:xfrm>
                <a:off x="5191125" y="1671638"/>
                <a:ext cx="698500" cy="1457325"/>
              </a:xfrm>
              <a:custGeom>
                <a:avLst/>
                <a:gdLst>
                  <a:gd name="T0" fmla="*/ 59 w 60"/>
                  <a:gd name="T1" fmla="*/ 126 h 126"/>
                  <a:gd name="T2" fmla="*/ 58 w 60"/>
                  <a:gd name="T3" fmla="*/ 125 h 126"/>
                  <a:gd name="T4" fmla="*/ 0 w 60"/>
                  <a:gd name="T5" fmla="*/ 2 h 126"/>
                  <a:gd name="T6" fmla="*/ 0 w 60"/>
                  <a:gd name="T7" fmla="*/ 1 h 126"/>
                  <a:gd name="T8" fmla="*/ 1 w 60"/>
                  <a:gd name="T9" fmla="*/ 1 h 126"/>
                  <a:gd name="T10" fmla="*/ 60 w 60"/>
                  <a:gd name="T11" fmla="*/ 124 h 126"/>
                  <a:gd name="T12" fmla="*/ 59 w 60"/>
                  <a:gd name="T13" fmla="*/ 126 h 126"/>
                  <a:gd name="T14" fmla="*/ 59 w 60"/>
                  <a:gd name="T1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26">
                    <a:moveTo>
                      <a:pt x="59" y="126"/>
                    </a:moveTo>
                    <a:cubicBezTo>
                      <a:pt x="59" y="126"/>
                      <a:pt x="58" y="126"/>
                      <a:pt x="58" y="12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60" y="124"/>
                      <a:pt x="60" y="124"/>
                      <a:pt x="60" y="124"/>
                    </a:cubicBezTo>
                    <a:cubicBezTo>
                      <a:pt x="60" y="125"/>
                      <a:pt x="60" y="125"/>
                      <a:pt x="59" y="126"/>
                    </a:cubicBezTo>
                    <a:cubicBezTo>
                      <a:pt x="59" y="126"/>
                      <a:pt x="59" y="126"/>
                      <a:pt x="59" y="1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26"/>
              <p:cNvSpPr>
                <a:spLocks/>
              </p:cNvSpPr>
              <p:nvPr/>
            </p:nvSpPr>
            <p:spPr bwMode="auto">
              <a:xfrm>
                <a:off x="5191125" y="1925638"/>
                <a:ext cx="523875" cy="1816100"/>
              </a:xfrm>
              <a:custGeom>
                <a:avLst/>
                <a:gdLst>
                  <a:gd name="T0" fmla="*/ 1 w 45"/>
                  <a:gd name="T1" fmla="*/ 157 h 157"/>
                  <a:gd name="T2" fmla="*/ 0 w 45"/>
                  <a:gd name="T3" fmla="*/ 157 h 157"/>
                  <a:gd name="T4" fmla="*/ 0 w 45"/>
                  <a:gd name="T5" fmla="*/ 156 h 157"/>
                  <a:gd name="T6" fmla="*/ 43 w 45"/>
                  <a:gd name="T7" fmla="*/ 1 h 157"/>
                  <a:gd name="T8" fmla="*/ 44 w 45"/>
                  <a:gd name="T9" fmla="*/ 0 h 157"/>
                  <a:gd name="T10" fmla="*/ 45 w 45"/>
                  <a:gd name="T11" fmla="*/ 1 h 157"/>
                  <a:gd name="T12" fmla="*/ 2 w 45"/>
                  <a:gd name="T13" fmla="*/ 157 h 157"/>
                  <a:gd name="T14" fmla="*/ 1 w 45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7">
                    <a:moveTo>
                      <a:pt x="1" y="157"/>
                    </a:moveTo>
                    <a:cubicBezTo>
                      <a:pt x="1" y="157"/>
                      <a:pt x="0" y="157"/>
                      <a:pt x="0" y="157"/>
                    </a:cubicBezTo>
                    <a:cubicBezTo>
                      <a:pt x="0" y="157"/>
                      <a:pt x="0" y="157"/>
                      <a:pt x="0" y="156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0"/>
                      <a:pt x="44" y="0"/>
                      <a:pt x="44" y="0"/>
                    </a:cubicBezTo>
                    <a:cubicBezTo>
                      <a:pt x="45" y="0"/>
                      <a:pt x="45" y="1"/>
                      <a:pt x="45" y="1"/>
                    </a:cubicBezTo>
                    <a:cubicBezTo>
                      <a:pt x="2" y="157"/>
                      <a:pt x="2" y="157"/>
                      <a:pt x="2" y="157"/>
                    </a:cubicBezTo>
                    <a:cubicBezTo>
                      <a:pt x="1" y="157"/>
                      <a:pt x="1" y="157"/>
                      <a:pt x="1" y="15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27"/>
              <p:cNvSpPr>
                <a:spLocks noEditPoints="1"/>
              </p:cNvSpPr>
              <p:nvPr/>
            </p:nvSpPr>
            <p:spPr bwMode="auto">
              <a:xfrm>
                <a:off x="4424363" y="1649412"/>
                <a:ext cx="1558925" cy="2127251"/>
              </a:xfrm>
              <a:custGeom>
                <a:avLst/>
                <a:gdLst>
                  <a:gd name="T0" fmla="*/ 67 w 134"/>
                  <a:gd name="T1" fmla="*/ 184 h 184"/>
                  <a:gd name="T2" fmla="*/ 36 w 134"/>
                  <a:gd name="T3" fmla="*/ 175 h 184"/>
                  <a:gd name="T4" fmla="*/ 16 w 134"/>
                  <a:gd name="T5" fmla="*/ 153 h 184"/>
                  <a:gd name="T6" fmla="*/ 4 w 134"/>
                  <a:gd name="T7" fmla="*/ 124 h 184"/>
                  <a:gd name="T8" fmla="*/ 0 w 134"/>
                  <a:gd name="T9" fmla="*/ 91 h 184"/>
                  <a:gd name="T10" fmla="*/ 4 w 134"/>
                  <a:gd name="T11" fmla="*/ 58 h 184"/>
                  <a:gd name="T12" fmla="*/ 16 w 134"/>
                  <a:gd name="T13" fmla="*/ 29 h 184"/>
                  <a:gd name="T14" fmla="*/ 37 w 134"/>
                  <a:gd name="T15" fmla="*/ 8 h 184"/>
                  <a:gd name="T16" fmla="*/ 67 w 134"/>
                  <a:gd name="T17" fmla="*/ 0 h 184"/>
                  <a:gd name="T18" fmla="*/ 96 w 134"/>
                  <a:gd name="T19" fmla="*/ 8 h 184"/>
                  <a:gd name="T20" fmla="*/ 117 w 134"/>
                  <a:gd name="T21" fmla="*/ 29 h 184"/>
                  <a:gd name="T22" fmla="*/ 130 w 134"/>
                  <a:gd name="T23" fmla="*/ 58 h 184"/>
                  <a:gd name="T24" fmla="*/ 134 w 134"/>
                  <a:gd name="T25" fmla="*/ 91 h 184"/>
                  <a:gd name="T26" fmla="*/ 130 w 134"/>
                  <a:gd name="T27" fmla="*/ 124 h 184"/>
                  <a:gd name="T28" fmla="*/ 118 w 134"/>
                  <a:gd name="T29" fmla="*/ 153 h 184"/>
                  <a:gd name="T30" fmla="*/ 97 w 134"/>
                  <a:gd name="T31" fmla="*/ 175 h 184"/>
                  <a:gd name="T32" fmla="*/ 67 w 134"/>
                  <a:gd name="T33" fmla="*/ 184 h 184"/>
                  <a:gd name="T34" fmla="*/ 67 w 134"/>
                  <a:gd name="T35" fmla="*/ 7 h 184"/>
                  <a:gd name="T36" fmla="*/ 41 w 134"/>
                  <a:gd name="T37" fmla="*/ 14 h 184"/>
                  <a:gd name="T38" fmla="*/ 22 w 134"/>
                  <a:gd name="T39" fmla="*/ 33 h 184"/>
                  <a:gd name="T40" fmla="*/ 11 w 134"/>
                  <a:gd name="T41" fmla="*/ 60 h 184"/>
                  <a:gd name="T42" fmla="*/ 7 w 134"/>
                  <a:gd name="T43" fmla="*/ 91 h 184"/>
                  <a:gd name="T44" fmla="*/ 11 w 134"/>
                  <a:gd name="T45" fmla="*/ 122 h 184"/>
                  <a:gd name="T46" fmla="*/ 22 w 134"/>
                  <a:gd name="T47" fmla="*/ 150 h 184"/>
                  <a:gd name="T48" fmla="*/ 41 w 134"/>
                  <a:gd name="T49" fmla="*/ 169 h 184"/>
                  <a:gd name="T50" fmla="*/ 67 w 134"/>
                  <a:gd name="T51" fmla="*/ 177 h 184"/>
                  <a:gd name="T52" fmla="*/ 93 w 134"/>
                  <a:gd name="T53" fmla="*/ 169 h 184"/>
                  <a:gd name="T54" fmla="*/ 111 w 134"/>
                  <a:gd name="T55" fmla="*/ 150 h 184"/>
                  <a:gd name="T56" fmla="*/ 123 w 134"/>
                  <a:gd name="T57" fmla="*/ 122 h 184"/>
                  <a:gd name="T58" fmla="*/ 126 w 134"/>
                  <a:gd name="T59" fmla="*/ 91 h 184"/>
                  <a:gd name="T60" fmla="*/ 123 w 134"/>
                  <a:gd name="T61" fmla="*/ 60 h 184"/>
                  <a:gd name="T62" fmla="*/ 111 w 134"/>
                  <a:gd name="T63" fmla="*/ 33 h 184"/>
                  <a:gd name="T64" fmla="*/ 92 w 134"/>
                  <a:gd name="T65" fmla="*/ 14 h 184"/>
                  <a:gd name="T66" fmla="*/ 67 w 134"/>
                  <a:gd name="T67" fmla="*/ 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4" h="184">
                    <a:moveTo>
                      <a:pt x="67" y="184"/>
                    </a:moveTo>
                    <a:cubicBezTo>
                      <a:pt x="55" y="184"/>
                      <a:pt x="45" y="181"/>
                      <a:pt x="36" y="175"/>
                    </a:cubicBezTo>
                    <a:cubicBezTo>
                      <a:pt x="28" y="170"/>
                      <a:pt x="21" y="162"/>
                      <a:pt x="16" y="153"/>
                    </a:cubicBezTo>
                    <a:cubicBezTo>
                      <a:pt x="10" y="145"/>
                      <a:pt x="6" y="135"/>
                      <a:pt x="4" y="124"/>
                    </a:cubicBezTo>
                    <a:cubicBezTo>
                      <a:pt x="1" y="113"/>
                      <a:pt x="0" y="102"/>
                      <a:pt x="0" y="91"/>
                    </a:cubicBezTo>
                    <a:cubicBezTo>
                      <a:pt x="0" y="80"/>
                      <a:pt x="1" y="69"/>
                      <a:pt x="4" y="58"/>
                    </a:cubicBezTo>
                    <a:cubicBezTo>
                      <a:pt x="6" y="48"/>
                      <a:pt x="10" y="38"/>
                      <a:pt x="16" y="29"/>
                    </a:cubicBezTo>
                    <a:cubicBezTo>
                      <a:pt x="21" y="20"/>
                      <a:pt x="29" y="13"/>
                      <a:pt x="37" y="8"/>
                    </a:cubicBezTo>
                    <a:cubicBezTo>
                      <a:pt x="45" y="2"/>
                      <a:pt x="55" y="0"/>
                      <a:pt x="67" y="0"/>
                    </a:cubicBezTo>
                    <a:cubicBezTo>
                      <a:pt x="78" y="0"/>
                      <a:pt x="88" y="2"/>
                      <a:pt x="96" y="8"/>
                    </a:cubicBezTo>
                    <a:cubicBezTo>
                      <a:pt x="105" y="13"/>
                      <a:pt x="112" y="20"/>
                      <a:pt x="117" y="29"/>
                    </a:cubicBezTo>
                    <a:cubicBezTo>
                      <a:pt x="123" y="38"/>
                      <a:pt x="127" y="48"/>
                      <a:pt x="130" y="58"/>
                    </a:cubicBezTo>
                    <a:cubicBezTo>
                      <a:pt x="132" y="69"/>
                      <a:pt x="134" y="80"/>
                      <a:pt x="134" y="91"/>
                    </a:cubicBezTo>
                    <a:cubicBezTo>
                      <a:pt x="134" y="102"/>
                      <a:pt x="132" y="113"/>
                      <a:pt x="130" y="124"/>
                    </a:cubicBezTo>
                    <a:cubicBezTo>
                      <a:pt x="127" y="135"/>
                      <a:pt x="123" y="145"/>
                      <a:pt x="118" y="153"/>
                    </a:cubicBezTo>
                    <a:cubicBezTo>
                      <a:pt x="112" y="162"/>
                      <a:pt x="105" y="170"/>
                      <a:pt x="97" y="175"/>
                    </a:cubicBezTo>
                    <a:cubicBezTo>
                      <a:pt x="88" y="181"/>
                      <a:pt x="78" y="184"/>
                      <a:pt x="67" y="184"/>
                    </a:cubicBezTo>
                    <a:close/>
                    <a:moveTo>
                      <a:pt x="67" y="7"/>
                    </a:moveTo>
                    <a:cubicBezTo>
                      <a:pt x="57" y="7"/>
                      <a:pt x="48" y="9"/>
                      <a:pt x="41" y="14"/>
                    </a:cubicBezTo>
                    <a:cubicBezTo>
                      <a:pt x="33" y="19"/>
                      <a:pt x="27" y="25"/>
                      <a:pt x="22" y="33"/>
                    </a:cubicBezTo>
                    <a:cubicBezTo>
                      <a:pt x="17" y="41"/>
                      <a:pt x="13" y="50"/>
                      <a:pt x="11" y="60"/>
                    </a:cubicBezTo>
                    <a:cubicBezTo>
                      <a:pt x="8" y="70"/>
                      <a:pt x="7" y="81"/>
                      <a:pt x="7" y="91"/>
                    </a:cubicBezTo>
                    <a:cubicBezTo>
                      <a:pt x="7" y="101"/>
                      <a:pt x="8" y="112"/>
                      <a:pt x="11" y="122"/>
                    </a:cubicBezTo>
                    <a:cubicBezTo>
                      <a:pt x="13" y="132"/>
                      <a:pt x="17" y="141"/>
                      <a:pt x="22" y="150"/>
                    </a:cubicBezTo>
                    <a:cubicBezTo>
                      <a:pt x="27" y="158"/>
                      <a:pt x="33" y="164"/>
                      <a:pt x="41" y="169"/>
                    </a:cubicBezTo>
                    <a:cubicBezTo>
                      <a:pt x="48" y="174"/>
                      <a:pt x="57" y="177"/>
                      <a:pt x="67" y="177"/>
                    </a:cubicBezTo>
                    <a:cubicBezTo>
                      <a:pt x="76" y="177"/>
                      <a:pt x="85" y="174"/>
                      <a:pt x="93" y="169"/>
                    </a:cubicBezTo>
                    <a:cubicBezTo>
                      <a:pt x="100" y="164"/>
                      <a:pt x="106" y="158"/>
                      <a:pt x="111" y="150"/>
                    </a:cubicBezTo>
                    <a:cubicBezTo>
                      <a:pt x="116" y="141"/>
                      <a:pt x="120" y="132"/>
                      <a:pt x="123" y="122"/>
                    </a:cubicBezTo>
                    <a:cubicBezTo>
                      <a:pt x="125" y="112"/>
                      <a:pt x="126" y="101"/>
                      <a:pt x="126" y="91"/>
                    </a:cubicBezTo>
                    <a:cubicBezTo>
                      <a:pt x="126" y="81"/>
                      <a:pt x="125" y="70"/>
                      <a:pt x="123" y="60"/>
                    </a:cubicBezTo>
                    <a:cubicBezTo>
                      <a:pt x="120" y="50"/>
                      <a:pt x="116" y="41"/>
                      <a:pt x="111" y="33"/>
                    </a:cubicBezTo>
                    <a:cubicBezTo>
                      <a:pt x="106" y="25"/>
                      <a:pt x="100" y="19"/>
                      <a:pt x="92" y="14"/>
                    </a:cubicBezTo>
                    <a:cubicBezTo>
                      <a:pt x="85" y="9"/>
                      <a:pt x="77" y="7"/>
                      <a:pt x="67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Oval 28"/>
              <p:cNvSpPr>
                <a:spLocks noChangeArrowheads="1"/>
              </p:cNvSpPr>
              <p:nvPr/>
            </p:nvSpPr>
            <p:spPr bwMode="auto">
              <a:xfrm>
                <a:off x="5145088" y="2389188"/>
                <a:ext cx="115887" cy="1031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Oval 29"/>
              <p:cNvSpPr>
                <a:spLocks noChangeArrowheads="1"/>
              </p:cNvSpPr>
              <p:nvPr/>
            </p:nvSpPr>
            <p:spPr bwMode="auto">
              <a:xfrm>
                <a:off x="5505450" y="2389188"/>
                <a:ext cx="115887" cy="115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Oval 30"/>
              <p:cNvSpPr>
                <a:spLocks noChangeArrowheads="1"/>
              </p:cNvSpPr>
              <p:nvPr/>
            </p:nvSpPr>
            <p:spPr bwMode="auto">
              <a:xfrm>
                <a:off x="5424488" y="2667000"/>
                <a:ext cx="115887" cy="115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Oval 31"/>
              <p:cNvSpPr>
                <a:spLocks noChangeArrowheads="1"/>
              </p:cNvSpPr>
              <p:nvPr/>
            </p:nvSpPr>
            <p:spPr bwMode="auto">
              <a:xfrm>
                <a:off x="4876800" y="3198813"/>
                <a:ext cx="117475" cy="115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Oval 32"/>
              <p:cNvSpPr>
                <a:spLocks noChangeArrowheads="1"/>
              </p:cNvSpPr>
              <p:nvPr/>
            </p:nvSpPr>
            <p:spPr bwMode="auto">
              <a:xfrm>
                <a:off x="5481638" y="3371850"/>
                <a:ext cx="117475" cy="1047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Oval 33"/>
              <p:cNvSpPr>
                <a:spLocks noChangeArrowheads="1"/>
              </p:cNvSpPr>
              <p:nvPr/>
            </p:nvSpPr>
            <p:spPr bwMode="auto">
              <a:xfrm>
                <a:off x="4819650" y="2076450"/>
                <a:ext cx="115887" cy="1047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6274464" y="1569734"/>
              <a:ext cx="1482138" cy="2183419"/>
              <a:chOff x="3719513" y="3386138"/>
              <a:chExt cx="473075" cy="696913"/>
            </a:xfrm>
          </p:grpSpPr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3727451" y="3652838"/>
                <a:ext cx="450850" cy="7938"/>
              </a:xfrm>
              <a:custGeom>
                <a:avLst/>
                <a:gdLst>
                  <a:gd name="T0" fmla="*/ 116 w 117"/>
                  <a:gd name="T1" fmla="*/ 2 h 2"/>
                  <a:gd name="T2" fmla="*/ 1 w 117"/>
                  <a:gd name="T3" fmla="*/ 2 h 2"/>
                  <a:gd name="T4" fmla="*/ 0 w 117"/>
                  <a:gd name="T5" fmla="*/ 1 h 2"/>
                  <a:gd name="T6" fmla="*/ 1 w 117"/>
                  <a:gd name="T7" fmla="*/ 0 h 2"/>
                  <a:gd name="T8" fmla="*/ 116 w 117"/>
                  <a:gd name="T9" fmla="*/ 0 h 2"/>
                  <a:gd name="T10" fmla="*/ 117 w 117"/>
                  <a:gd name="T11" fmla="*/ 1 h 2"/>
                  <a:gd name="T12" fmla="*/ 116 w 117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">
                    <a:moveTo>
                      <a:pt x="116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1"/>
                      <a:pt x="117" y="1"/>
                    </a:cubicBezTo>
                    <a:cubicBezTo>
                      <a:pt x="117" y="2"/>
                      <a:pt x="116" y="2"/>
                      <a:pt x="116" y="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3927476" y="3405188"/>
                <a:ext cx="7938" cy="555625"/>
              </a:xfrm>
              <a:custGeom>
                <a:avLst/>
                <a:gdLst>
                  <a:gd name="T0" fmla="*/ 1 w 2"/>
                  <a:gd name="T1" fmla="*/ 146 h 146"/>
                  <a:gd name="T2" fmla="*/ 0 w 2"/>
                  <a:gd name="T3" fmla="*/ 145 h 146"/>
                  <a:gd name="T4" fmla="*/ 0 w 2"/>
                  <a:gd name="T5" fmla="*/ 1 h 146"/>
                  <a:gd name="T6" fmla="*/ 1 w 2"/>
                  <a:gd name="T7" fmla="*/ 0 h 146"/>
                  <a:gd name="T8" fmla="*/ 2 w 2"/>
                  <a:gd name="T9" fmla="*/ 1 h 146"/>
                  <a:gd name="T10" fmla="*/ 2 w 2"/>
                  <a:gd name="T11" fmla="*/ 145 h 146"/>
                  <a:gd name="T12" fmla="*/ 1 w 2"/>
                  <a:gd name="T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46">
                    <a:moveTo>
                      <a:pt x="1" y="146"/>
                    </a:moveTo>
                    <a:cubicBezTo>
                      <a:pt x="1" y="146"/>
                      <a:pt x="0" y="145"/>
                      <a:pt x="0" y="1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6"/>
                      <a:pt x="1" y="14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3732213" y="3552825"/>
                <a:ext cx="438150" cy="434975"/>
              </a:xfrm>
              <a:custGeom>
                <a:avLst/>
                <a:gdLst>
                  <a:gd name="T0" fmla="*/ 1 w 114"/>
                  <a:gd name="T1" fmla="*/ 114 h 114"/>
                  <a:gd name="T2" fmla="*/ 0 w 114"/>
                  <a:gd name="T3" fmla="*/ 114 h 114"/>
                  <a:gd name="T4" fmla="*/ 0 w 114"/>
                  <a:gd name="T5" fmla="*/ 113 h 114"/>
                  <a:gd name="T6" fmla="*/ 112 w 114"/>
                  <a:gd name="T7" fmla="*/ 0 h 114"/>
                  <a:gd name="T8" fmla="*/ 114 w 114"/>
                  <a:gd name="T9" fmla="*/ 0 h 114"/>
                  <a:gd name="T10" fmla="*/ 114 w 114"/>
                  <a:gd name="T11" fmla="*/ 1 h 114"/>
                  <a:gd name="T12" fmla="*/ 1 w 114"/>
                  <a:gd name="T13" fmla="*/ 114 h 114"/>
                  <a:gd name="T14" fmla="*/ 1 w 114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114">
                    <a:moveTo>
                      <a:pt x="1" y="114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0" y="113"/>
                      <a:pt x="0" y="113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3" y="0"/>
                      <a:pt x="113" y="0"/>
                      <a:pt x="114" y="0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3727451" y="3552825"/>
                <a:ext cx="442913" cy="107950"/>
              </a:xfrm>
              <a:custGeom>
                <a:avLst/>
                <a:gdLst>
                  <a:gd name="T0" fmla="*/ 1 w 115"/>
                  <a:gd name="T1" fmla="*/ 28 h 28"/>
                  <a:gd name="T2" fmla="*/ 0 w 115"/>
                  <a:gd name="T3" fmla="*/ 28 h 28"/>
                  <a:gd name="T4" fmla="*/ 1 w 115"/>
                  <a:gd name="T5" fmla="*/ 27 h 28"/>
                  <a:gd name="T6" fmla="*/ 114 w 115"/>
                  <a:gd name="T7" fmla="*/ 0 h 28"/>
                  <a:gd name="T8" fmla="*/ 115 w 115"/>
                  <a:gd name="T9" fmla="*/ 1 h 28"/>
                  <a:gd name="T10" fmla="*/ 114 w 115"/>
                  <a:gd name="T11" fmla="*/ 2 h 28"/>
                  <a:gd name="T12" fmla="*/ 2 w 115"/>
                  <a:gd name="T13" fmla="*/ 28 h 28"/>
                  <a:gd name="T14" fmla="*/ 1 w 115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28">
                    <a:moveTo>
                      <a:pt x="1" y="28"/>
                    </a:moveTo>
                    <a:cubicBezTo>
                      <a:pt x="1" y="28"/>
                      <a:pt x="1" y="28"/>
                      <a:pt x="0" y="28"/>
                    </a:cubicBezTo>
                    <a:cubicBezTo>
                      <a:pt x="0" y="27"/>
                      <a:pt x="1" y="27"/>
                      <a:pt x="1" y="27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0"/>
                      <a:pt x="115" y="0"/>
                      <a:pt x="115" y="1"/>
                    </a:cubicBezTo>
                    <a:cubicBezTo>
                      <a:pt x="115" y="1"/>
                      <a:pt x="115" y="2"/>
                      <a:pt x="114" y="2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3927476" y="3405188"/>
                <a:ext cx="250825" cy="255588"/>
              </a:xfrm>
              <a:custGeom>
                <a:avLst/>
                <a:gdLst>
                  <a:gd name="T0" fmla="*/ 64 w 65"/>
                  <a:gd name="T1" fmla="*/ 67 h 67"/>
                  <a:gd name="T2" fmla="*/ 63 w 65"/>
                  <a:gd name="T3" fmla="*/ 67 h 67"/>
                  <a:gd name="T4" fmla="*/ 1 w 65"/>
                  <a:gd name="T5" fmla="*/ 2 h 67"/>
                  <a:gd name="T6" fmla="*/ 1 w 65"/>
                  <a:gd name="T7" fmla="*/ 0 h 67"/>
                  <a:gd name="T8" fmla="*/ 2 w 65"/>
                  <a:gd name="T9" fmla="*/ 0 h 67"/>
                  <a:gd name="T10" fmla="*/ 65 w 65"/>
                  <a:gd name="T11" fmla="*/ 66 h 67"/>
                  <a:gd name="T12" fmla="*/ 64 w 65"/>
                  <a:gd name="T13" fmla="*/ 67 h 67"/>
                  <a:gd name="T14" fmla="*/ 64 w 65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7">
                    <a:moveTo>
                      <a:pt x="64" y="67"/>
                    </a:moveTo>
                    <a:cubicBezTo>
                      <a:pt x="64" y="67"/>
                      <a:pt x="63" y="67"/>
                      <a:pt x="63" y="67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65" y="66"/>
                      <a:pt x="65" y="67"/>
                      <a:pt x="64" y="67"/>
                    </a:cubicBezTo>
                    <a:cubicBezTo>
                      <a:pt x="64" y="67"/>
                      <a:pt x="64" y="67"/>
                      <a:pt x="64" y="6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37"/>
              <p:cNvSpPr>
                <a:spLocks/>
              </p:cNvSpPr>
              <p:nvPr/>
            </p:nvSpPr>
            <p:spPr bwMode="auto">
              <a:xfrm>
                <a:off x="3732213" y="3979863"/>
                <a:ext cx="446088" cy="95250"/>
              </a:xfrm>
              <a:custGeom>
                <a:avLst/>
                <a:gdLst>
                  <a:gd name="T0" fmla="*/ 115 w 116"/>
                  <a:gd name="T1" fmla="*/ 25 h 25"/>
                  <a:gd name="T2" fmla="*/ 115 w 116"/>
                  <a:gd name="T3" fmla="*/ 25 h 25"/>
                  <a:gd name="T4" fmla="*/ 0 w 116"/>
                  <a:gd name="T5" fmla="*/ 2 h 25"/>
                  <a:gd name="T6" fmla="*/ 0 w 116"/>
                  <a:gd name="T7" fmla="*/ 1 h 25"/>
                  <a:gd name="T8" fmla="*/ 1 w 116"/>
                  <a:gd name="T9" fmla="*/ 0 h 25"/>
                  <a:gd name="T10" fmla="*/ 116 w 116"/>
                  <a:gd name="T11" fmla="*/ 23 h 25"/>
                  <a:gd name="T12" fmla="*/ 116 w 116"/>
                  <a:gd name="T13" fmla="*/ 24 h 25"/>
                  <a:gd name="T14" fmla="*/ 115 w 116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25">
                    <a:moveTo>
                      <a:pt x="115" y="25"/>
                    </a:moveTo>
                    <a:cubicBezTo>
                      <a:pt x="115" y="25"/>
                      <a:pt x="115" y="25"/>
                      <a:pt x="115" y="2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16" y="23"/>
                      <a:pt x="116" y="23"/>
                      <a:pt x="116" y="24"/>
                    </a:cubicBezTo>
                    <a:cubicBezTo>
                      <a:pt x="116" y="24"/>
                      <a:pt x="116" y="25"/>
                      <a:pt x="115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38"/>
              <p:cNvSpPr>
                <a:spLocks/>
              </p:cNvSpPr>
              <p:nvPr/>
            </p:nvSpPr>
            <p:spPr bwMode="auto">
              <a:xfrm>
                <a:off x="3732213" y="3781425"/>
                <a:ext cx="203200" cy="293688"/>
              </a:xfrm>
              <a:custGeom>
                <a:avLst/>
                <a:gdLst>
                  <a:gd name="T0" fmla="*/ 1 w 53"/>
                  <a:gd name="T1" fmla="*/ 77 h 77"/>
                  <a:gd name="T2" fmla="*/ 0 w 53"/>
                  <a:gd name="T3" fmla="*/ 76 h 77"/>
                  <a:gd name="T4" fmla="*/ 0 w 53"/>
                  <a:gd name="T5" fmla="*/ 75 h 77"/>
                  <a:gd name="T6" fmla="*/ 52 w 53"/>
                  <a:gd name="T7" fmla="*/ 1 h 77"/>
                  <a:gd name="T8" fmla="*/ 53 w 53"/>
                  <a:gd name="T9" fmla="*/ 1 h 77"/>
                  <a:gd name="T10" fmla="*/ 53 w 53"/>
                  <a:gd name="T11" fmla="*/ 2 h 77"/>
                  <a:gd name="T12" fmla="*/ 1 w 53"/>
                  <a:gd name="T13" fmla="*/ 76 h 77"/>
                  <a:gd name="T14" fmla="*/ 1 w 53"/>
                  <a:gd name="T15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77">
                    <a:moveTo>
                      <a:pt x="1" y="77"/>
                    </a:moveTo>
                    <a:cubicBezTo>
                      <a:pt x="0" y="77"/>
                      <a:pt x="0" y="77"/>
                      <a:pt x="0" y="76"/>
                    </a:cubicBezTo>
                    <a:cubicBezTo>
                      <a:pt x="0" y="76"/>
                      <a:pt x="0" y="76"/>
                      <a:pt x="0" y="75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0"/>
                      <a:pt x="53" y="1"/>
                    </a:cubicBezTo>
                    <a:cubicBezTo>
                      <a:pt x="53" y="1"/>
                      <a:pt x="53" y="2"/>
                      <a:pt x="53" y="2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7"/>
                      <a:pt x="1" y="7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39"/>
              <p:cNvSpPr>
                <a:spLocks/>
              </p:cNvSpPr>
              <p:nvPr/>
            </p:nvSpPr>
            <p:spPr bwMode="auto">
              <a:xfrm>
                <a:off x="3727451" y="3652838"/>
                <a:ext cx="207963" cy="136525"/>
              </a:xfrm>
              <a:custGeom>
                <a:avLst/>
                <a:gdLst>
                  <a:gd name="T0" fmla="*/ 53 w 54"/>
                  <a:gd name="T1" fmla="*/ 36 h 36"/>
                  <a:gd name="T2" fmla="*/ 53 w 54"/>
                  <a:gd name="T3" fmla="*/ 36 h 36"/>
                  <a:gd name="T4" fmla="*/ 1 w 54"/>
                  <a:gd name="T5" fmla="*/ 2 h 36"/>
                  <a:gd name="T6" fmla="*/ 1 w 54"/>
                  <a:gd name="T7" fmla="*/ 1 h 36"/>
                  <a:gd name="T8" fmla="*/ 2 w 54"/>
                  <a:gd name="T9" fmla="*/ 1 h 36"/>
                  <a:gd name="T10" fmla="*/ 54 w 54"/>
                  <a:gd name="T11" fmla="*/ 35 h 36"/>
                  <a:gd name="T12" fmla="*/ 54 w 54"/>
                  <a:gd name="T13" fmla="*/ 36 h 36"/>
                  <a:gd name="T14" fmla="*/ 53 w 5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36">
                    <a:moveTo>
                      <a:pt x="53" y="36"/>
                    </a:moveTo>
                    <a:cubicBezTo>
                      <a:pt x="53" y="36"/>
                      <a:pt x="53" y="36"/>
                      <a:pt x="53" y="36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6"/>
                      <a:pt x="54" y="36"/>
                    </a:cubicBezTo>
                    <a:cubicBezTo>
                      <a:pt x="54" y="36"/>
                      <a:pt x="54" y="36"/>
                      <a:pt x="53" y="3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40"/>
              <p:cNvSpPr>
                <a:spLocks/>
              </p:cNvSpPr>
              <p:nvPr/>
            </p:nvSpPr>
            <p:spPr bwMode="auto">
              <a:xfrm>
                <a:off x="3719513" y="3386138"/>
                <a:ext cx="473075" cy="696913"/>
              </a:xfrm>
              <a:custGeom>
                <a:avLst/>
                <a:gdLst>
                  <a:gd name="T0" fmla="*/ 118 w 123"/>
                  <a:gd name="T1" fmla="*/ 183 h 183"/>
                  <a:gd name="T2" fmla="*/ 4 w 123"/>
                  <a:gd name="T3" fmla="*/ 183 h 183"/>
                  <a:gd name="T4" fmla="*/ 0 w 123"/>
                  <a:gd name="T5" fmla="*/ 180 h 183"/>
                  <a:gd name="T6" fmla="*/ 0 w 123"/>
                  <a:gd name="T7" fmla="*/ 157 h 183"/>
                  <a:gd name="T8" fmla="*/ 4 w 123"/>
                  <a:gd name="T9" fmla="*/ 154 h 183"/>
                  <a:gd name="T10" fmla="*/ 7 w 123"/>
                  <a:gd name="T11" fmla="*/ 157 h 183"/>
                  <a:gd name="T12" fmla="*/ 7 w 123"/>
                  <a:gd name="T13" fmla="*/ 176 h 183"/>
                  <a:gd name="T14" fmla="*/ 115 w 123"/>
                  <a:gd name="T15" fmla="*/ 176 h 183"/>
                  <a:gd name="T16" fmla="*/ 115 w 123"/>
                  <a:gd name="T17" fmla="*/ 153 h 183"/>
                  <a:gd name="T18" fmla="*/ 55 w 123"/>
                  <a:gd name="T19" fmla="*/ 153 h 183"/>
                  <a:gd name="T20" fmla="*/ 52 w 123"/>
                  <a:gd name="T21" fmla="*/ 151 h 183"/>
                  <a:gd name="T22" fmla="*/ 53 w 123"/>
                  <a:gd name="T23" fmla="*/ 147 h 183"/>
                  <a:gd name="T24" fmla="*/ 84 w 123"/>
                  <a:gd name="T25" fmla="*/ 116 h 183"/>
                  <a:gd name="T26" fmla="*/ 95 w 123"/>
                  <a:gd name="T27" fmla="*/ 105 h 183"/>
                  <a:gd name="T28" fmla="*/ 105 w 123"/>
                  <a:gd name="T29" fmla="*/ 92 h 183"/>
                  <a:gd name="T30" fmla="*/ 113 w 123"/>
                  <a:gd name="T31" fmla="*/ 77 h 183"/>
                  <a:gd name="T32" fmla="*/ 115 w 123"/>
                  <a:gd name="T33" fmla="*/ 61 h 183"/>
                  <a:gd name="T34" fmla="*/ 111 w 123"/>
                  <a:gd name="T35" fmla="*/ 40 h 183"/>
                  <a:gd name="T36" fmla="*/ 100 w 123"/>
                  <a:gd name="T37" fmla="*/ 24 h 183"/>
                  <a:gd name="T38" fmla="*/ 82 w 123"/>
                  <a:gd name="T39" fmla="*/ 13 h 183"/>
                  <a:gd name="T40" fmla="*/ 41 w 123"/>
                  <a:gd name="T41" fmla="*/ 13 h 183"/>
                  <a:gd name="T42" fmla="*/ 24 w 123"/>
                  <a:gd name="T43" fmla="*/ 24 h 183"/>
                  <a:gd name="T44" fmla="*/ 12 w 123"/>
                  <a:gd name="T45" fmla="*/ 43 h 183"/>
                  <a:gd name="T46" fmla="*/ 7 w 123"/>
                  <a:gd name="T47" fmla="*/ 71 h 183"/>
                  <a:gd name="T48" fmla="*/ 3 w 123"/>
                  <a:gd name="T49" fmla="*/ 75 h 183"/>
                  <a:gd name="T50" fmla="*/ 0 w 123"/>
                  <a:gd name="T51" fmla="*/ 71 h 183"/>
                  <a:gd name="T52" fmla="*/ 5 w 123"/>
                  <a:gd name="T53" fmla="*/ 41 h 183"/>
                  <a:gd name="T54" fmla="*/ 19 w 123"/>
                  <a:gd name="T55" fmla="*/ 19 h 183"/>
                  <a:gd name="T56" fmla="*/ 39 w 123"/>
                  <a:gd name="T57" fmla="*/ 6 h 183"/>
                  <a:gd name="T58" fmla="*/ 85 w 123"/>
                  <a:gd name="T59" fmla="*/ 6 h 183"/>
                  <a:gd name="T60" fmla="*/ 105 w 123"/>
                  <a:gd name="T61" fmla="*/ 19 h 183"/>
                  <a:gd name="T62" fmla="*/ 118 w 123"/>
                  <a:gd name="T63" fmla="*/ 37 h 183"/>
                  <a:gd name="T64" fmla="*/ 123 w 123"/>
                  <a:gd name="T65" fmla="*/ 61 h 183"/>
                  <a:gd name="T66" fmla="*/ 119 w 123"/>
                  <a:gd name="T67" fmla="*/ 79 h 183"/>
                  <a:gd name="T68" fmla="*/ 111 w 123"/>
                  <a:gd name="T69" fmla="*/ 96 h 183"/>
                  <a:gd name="T70" fmla="*/ 100 w 123"/>
                  <a:gd name="T71" fmla="*/ 110 h 183"/>
                  <a:gd name="T72" fmla="*/ 89 w 123"/>
                  <a:gd name="T73" fmla="*/ 122 h 183"/>
                  <a:gd name="T74" fmla="*/ 64 w 123"/>
                  <a:gd name="T75" fmla="*/ 146 h 183"/>
                  <a:gd name="T76" fmla="*/ 118 w 123"/>
                  <a:gd name="T77" fmla="*/ 146 h 183"/>
                  <a:gd name="T78" fmla="*/ 122 w 123"/>
                  <a:gd name="T79" fmla="*/ 150 h 183"/>
                  <a:gd name="T80" fmla="*/ 122 w 123"/>
                  <a:gd name="T81" fmla="*/ 180 h 183"/>
                  <a:gd name="T82" fmla="*/ 118 w 123"/>
                  <a:gd name="T8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3" h="183">
                    <a:moveTo>
                      <a:pt x="118" y="183"/>
                    </a:moveTo>
                    <a:cubicBezTo>
                      <a:pt x="4" y="183"/>
                      <a:pt x="4" y="183"/>
                      <a:pt x="4" y="183"/>
                    </a:cubicBezTo>
                    <a:cubicBezTo>
                      <a:pt x="2" y="183"/>
                      <a:pt x="0" y="182"/>
                      <a:pt x="0" y="18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155"/>
                      <a:pt x="2" y="154"/>
                      <a:pt x="4" y="154"/>
                    </a:cubicBezTo>
                    <a:cubicBezTo>
                      <a:pt x="6" y="154"/>
                      <a:pt x="7" y="155"/>
                      <a:pt x="7" y="157"/>
                    </a:cubicBezTo>
                    <a:cubicBezTo>
                      <a:pt x="7" y="176"/>
                      <a:pt x="7" y="176"/>
                      <a:pt x="7" y="176"/>
                    </a:cubicBezTo>
                    <a:cubicBezTo>
                      <a:pt x="115" y="176"/>
                      <a:pt x="115" y="176"/>
                      <a:pt x="115" y="176"/>
                    </a:cubicBezTo>
                    <a:cubicBezTo>
                      <a:pt x="115" y="153"/>
                      <a:pt x="115" y="153"/>
                      <a:pt x="115" y="153"/>
                    </a:cubicBezTo>
                    <a:cubicBezTo>
                      <a:pt x="55" y="153"/>
                      <a:pt x="55" y="153"/>
                      <a:pt x="55" y="153"/>
                    </a:cubicBezTo>
                    <a:cubicBezTo>
                      <a:pt x="54" y="153"/>
                      <a:pt x="52" y="153"/>
                      <a:pt x="52" y="151"/>
                    </a:cubicBezTo>
                    <a:cubicBezTo>
                      <a:pt x="51" y="150"/>
                      <a:pt x="52" y="148"/>
                      <a:pt x="53" y="147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7" y="113"/>
                      <a:pt x="91" y="109"/>
                      <a:pt x="95" y="105"/>
                    </a:cubicBezTo>
                    <a:cubicBezTo>
                      <a:pt x="98" y="101"/>
                      <a:pt x="102" y="97"/>
                      <a:pt x="105" y="92"/>
                    </a:cubicBezTo>
                    <a:cubicBezTo>
                      <a:pt x="108" y="87"/>
                      <a:pt x="111" y="82"/>
                      <a:pt x="113" y="77"/>
                    </a:cubicBezTo>
                    <a:cubicBezTo>
                      <a:pt x="114" y="72"/>
                      <a:pt x="115" y="66"/>
                      <a:pt x="115" y="61"/>
                    </a:cubicBezTo>
                    <a:cubicBezTo>
                      <a:pt x="115" y="53"/>
                      <a:pt x="114" y="47"/>
                      <a:pt x="111" y="40"/>
                    </a:cubicBezTo>
                    <a:cubicBezTo>
                      <a:pt x="108" y="34"/>
                      <a:pt x="104" y="29"/>
                      <a:pt x="100" y="24"/>
                    </a:cubicBezTo>
                    <a:cubicBezTo>
                      <a:pt x="95" y="20"/>
                      <a:pt x="89" y="16"/>
                      <a:pt x="82" y="13"/>
                    </a:cubicBezTo>
                    <a:cubicBezTo>
                      <a:pt x="70" y="8"/>
                      <a:pt x="55" y="8"/>
                      <a:pt x="41" y="13"/>
                    </a:cubicBezTo>
                    <a:cubicBezTo>
                      <a:pt x="35" y="15"/>
                      <a:pt x="29" y="19"/>
                      <a:pt x="24" y="24"/>
                    </a:cubicBezTo>
                    <a:cubicBezTo>
                      <a:pt x="19" y="29"/>
                      <a:pt x="15" y="36"/>
                      <a:pt x="12" y="43"/>
                    </a:cubicBezTo>
                    <a:cubicBezTo>
                      <a:pt x="9" y="51"/>
                      <a:pt x="7" y="61"/>
                      <a:pt x="7" y="71"/>
                    </a:cubicBezTo>
                    <a:cubicBezTo>
                      <a:pt x="7" y="74"/>
                      <a:pt x="5" y="75"/>
                      <a:pt x="3" y="75"/>
                    </a:cubicBezTo>
                    <a:cubicBezTo>
                      <a:pt x="1" y="75"/>
                      <a:pt x="0" y="73"/>
                      <a:pt x="0" y="71"/>
                    </a:cubicBezTo>
                    <a:cubicBezTo>
                      <a:pt x="0" y="60"/>
                      <a:pt x="2" y="49"/>
                      <a:pt x="5" y="41"/>
                    </a:cubicBezTo>
                    <a:cubicBezTo>
                      <a:pt x="9" y="32"/>
                      <a:pt x="13" y="25"/>
                      <a:pt x="19" y="19"/>
                    </a:cubicBezTo>
                    <a:cubicBezTo>
                      <a:pt x="25" y="13"/>
                      <a:pt x="31" y="9"/>
                      <a:pt x="39" y="6"/>
                    </a:cubicBezTo>
                    <a:cubicBezTo>
                      <a:pt x="54" y="0"/>
                      <a:pt x="71" y="1"/>
                      <a:pt x="85" y="6"/>
                    </a:cubicBezTo>
                    <a:cubicBezTo>
                      <a:pt x="93" y="9"/>
                      <a:pt x="99" y="14"/>
                      <a:pt x="105" y="19"/>
                    </a:cubicBezTo>
                    <a:cubicBezTo>
                      <a:pt x="110" y="24"/>
                      <a:pt x="115" y="30"/>
                      <a:pt x="118" y="37"/>
                    </a:cubicBezTo>
                    <a:cubicBezTo>
                      <a:pt x="121" y="45"/>
                      <a:pt x="123" y="52"/>
                      <a:pt x="123" y="61"/>
                    </a:cubicBezTo>
                    <a:cubicBezTo>
                      <a:pt x="123" y="67"/>
                      <a:pt x="122" y="73"/>
                      <a:pt x="119" y="79"/>
                    </a:cubicBezTo>
                    <a:cubicBezTo>
                      <a:pt x="117" y="85"/>
                      <a:pt x="115" y="91"/>
                      <a:pt x="111" y="96"/>
                    </a:cubicBezTo>
                    <a:cubicBezTo>
                      <a:pt x="108" y="101"/>
                      <a:pt x="104" y="106"/>
                      <a:pt x="100" y="110"/>
                    </a:cubicBezTo>
                    <a:cubicBezTo>
                      <a:pt x="96" y="114"/>
                      <a:pt x="93" y="118"/>
                      <a:pt x="89" y="122"/>
                    </a:cubicBezTo>
                    <a:cubicBezTo>
                      <a:pt x="64" y="146"/>
                      <a:pt x="64" y="146"/>
                      <a:pt x="64" y="146"/>
                    </a:cubicBezTo>
                    <a:cubicBezTo>
                      <a:pt x="118" y="146"/>
                      <a:pt x="118" y="146"/>
                      <a:pt x="118" y="146"/>
                    </a:cubicBezTo>
                    <a:cubicBezTo>
                      <a:pt x="120" y="146"/>
                      <a:pt x="122" y="148"/>
                      <a:pt x="122" y="150"/>
                    </a:cubicBezTo>
                    <a:cubicBezTo>
                      <a:pt x="122" y="180"/>
                      <a:pt x="122" y="180"/>
                      <a:pt x="122" y="180"/>
                    </a:cubicBezTo>
                    <a:cubicBezTo>
                      <a:pt x="122" y="182"/>
                      <a:pt x="120" y="183"/>
                      <a:pt x="118" y="1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Oval 41"/>
              <p:cNvSpPr>
                <a:spLocks noChangeArrowheads="1"/>
              </p:cNvSpPr>
              <p:nvPr/>
            </p:nvSpPr>
            <p:spPr bwMode="auto">
              <a:xfrm>
                <a:off x="3913188" y="3770313"/>
                <a:ext cx="38100" cy="349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Oval 42"/>
              <p:cNvSpPr>
                <a:spLocks noChangeArrowheads="1"/>
              </p:cNvSpPr>
              <p:nvPr/>
            </p:nvSpPr>
            <p:spPr bwMode="auto">
              <a:xfrm>
                <a:off x="3767138" y="3976688"/>
                <a:ext cx="38100" cy="38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Oval 43"/>
              <p:cNvSpPr>
                <a:spLocks noChangeArrowheads="1"/>
              </p:cNvSpPr>
              <p:nvPr/>
            </p:nvSpPr>
            <p:spPr bwMode="auto">
              <a:xfrm>
                <a:off x="4073526" y="3557588"/>
                <a:ext cx="39688" cy="38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Oval 44"/>
              <p:cNvSpPr>
                <a:spLocks noChangeArrowheads="1"/>
              </p:cNvSpPr>
              <p:nvPr/>
            </p:nvSpPr>
            <p:spPr bwMode="auto">
              <a:xfrm>
                <a:off x="3913188" y="3595688"/>
                <a:ext cx="38100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Oval 45"/>
              <p:cNvSpPr>
                <a:spLocks noChangeArrowheads="1"/>
              </p:cNvSpPr>
              <p:nvPr/>
            </p:nvSpPr>
            <p:spPr bwMode="auto">
              <a:xfrm>
                <a:off x="4046538" y="3636963"/>
                <a:ext cx="39688" cy="38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2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6901 -4.44444E-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0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0.70117 -4.44444E-6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"/>
                            </p:stCondLst>
                            <p:childTnLst>
                              <p:par>
                                <p:cTn id="15" presetID="6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50"/>
                            </p:stCondLst>
                            <p:childTnLst>
                              <p:par>
                                <p:cTn id="4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图片 498"/>
          <p:cNvPicPr>
            <a:picLocks noChangeAspect="1"/>
          </p:cNvPicPr>
          <p:nvPr/>
        </p:nvPicPr>
        <p:blipFill rotWithShape="1">
          <a:blip r:embed="rId3" cstate="print"/>
          <a:srcRect b="46489"/>
          <a:stretch/>
        </p:blipFill>
        <p:spPr>
          <a:xfrm>
            <a:off x="208750" y="314659"/>
            <a:ext cx="877900" cy="580691"/>
          </a:xfrm>
          <a:prstGeom prst="rect">
            <a:avLst/>
          </a:prstGeom>
        </p:spPr>
      </p:pic>
      <p:sp>
        <p:nvSpPr>
          <p:cNvPr id="500" name="圆角矩形 499"/>
          <p:cNvSpPr/>
          <p:nvPr/>
        </p:nvSpPr>
        <p:spPr>
          <a:xfrm>
            <a:off x="1313213" y="145958"/>
            <a:ext cx="5105400" cy="817424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0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創設智慧教育環境</a:t>
            </a:r>
            <a:endParaRPr lang="en-US" altLang="zh-CN" sz="40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 bwMode="auto">
          <a:xfrm>
            <a:off x="259133" y="1765165"/>
            <a:ext cx="11692784" cy="0"/>
            <a:chOff x="552561" y="1533525"/>
            <a:chExt cx="11086878" cy="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52561" y="1533525"/>
              <a:ext cx="2803469" cy="0"/>
            </a:xfrm>
            <a:prstGeom prst="line">
              <a:avLst/>
            </a:prstGeom>
            <a:ln w="857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3349680" y="1533525"/>
              <a:ext cx="2800294" cy="0"/>
            </a:xfrm>
            <a:prstGeom prst="line">
              <a:avLst/>
            </a:prstGeom>
            <a:ln w="857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146799" y="1533525"/>
              <a:ext cx="2787594" cy="0"/>
            </a:xfrm>
            <a:prstGeom prst="line">
              <a:avLst/>
            </a:prstGeom>
            <a:ln w="857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931218" y="1533525"/>
              <a:ext cx="2708221" cy="0"/>
            </a:xfrm>
            <a:prstGeom prst="line">
              <a:avLst/>
            </a:prstGeom>
            <a:ln w="857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任意多边形 29"/>
          <p:cNvSpPr>
            <a:spLocks noChangeArrowheads="1"/>
          </p:cNvSpPr>
          <p:nvPr/>
        </p:nvSpPr>
        <p:spPr bwMode="auto">
          <a:xfrm>
            <a:off x="259133" y="1996208"/>
            <a:ext cx="2874644" cy="3636416"/>
          </a:xfrm>
          <a:custGeom>
            <a:avLst/>
            <a:gdLst>
              <a:gd name="T0" fmla="*/ 565697 w 2361393"/>
              <a:gd name="T1" fmla="*/ 0 h 2376962"/>
              <a:gd name="T2" fmla="*/ 2361393 w 2361393"/>
              <a:gd name="T3" fmla="*/ 0 h 2376962"/>
              <a:gd name="T4" fmla="*/ 2361393 w 2361393"/>
              <a:gd name="T5" fmla="*/ 2376962 h 2376962"/>
              <a:gd name="T6" fmla="*/ 0 w 2361393"/>
              <a:gd name="T7" fmla="*/ 2376962 h 2376962"/>
              <a:gd name="T8" fmla="*/ 0 w 2361393"/>
              <a:gd name="T9" fmla="*/ 560506 h 2376962"/>
              <a:gd name="T10" fmla="*/ 0 w 2361393"/>
              <a:gd name="T11" fmla="*/ 0 h 2376962"/>
              <a:gd name="T12" fmla="*/ 503419 w 2361393"/>
              <a:gd name="T13" fmla="*/ 0 h 2376962"/>
              <a:gd name="T14" fmla="*/ 0 w 2361393"/>
              <a:gd name="T15" fmla="*/ 498227 h 2376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61393" h="2376962">
                <a:moveTo>
                  <a:pt x="565697" y="0"/>
                </a:moveTo>
                <a:lnTo>
                  <a:pt x="2361393" y="0"/>
                </a:lnTo>
                <a:lnTo>
                  <a:pt x="2361393" y="2376962"/>
                </a:lnTo>
                <a:lnTo>
                  <a:pt x="0" y="2376962"/>
                </a:lnTo>
                <a:lnTo>
                  <a:pt x="0" y="560506"/>
                </a:lnTo>
                <a:close/>
                <a:moveTo>
                  <a:pt x="0" y="0"/>
                </a:moveTo>
                <a:lnTo>
                  <a:pt x="503419" y="0"/>
                </a:lnTo>
                <a:lnTo>
                  <a:pt x="0" y="498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31" name="任意多边形 30"/>
          <p:cNvSpPr>
            <a:spLocks noChangeArrowheads="1"/>
          </p:cNvSpPr>
          <p:nvPr/>
        </p:nvSpPr>
        <p:spPr bwMode="auto">
          <a:xfrm>
            <a:off x="3217489" y="1996208"/>
            <a:ext cx="2861249" cy="3636416"/>
          </a:xfrm>
          <a:custGeom>
            <a:avLst/>
            <a:gdLst>
              <a:gd name="T0" fmla="*/ 565697 w 2351014"/>
              <a:gd name="T1" fmla="*/ 0 h 2376962"/>
              <a:gd name="T2" fmla="*/ 2351014 w 2351014"/>
              <a:gd name="T3" fmla="*/ 0 h 2376962"/>
              <a:gd name="T4" fmla="*/ 2351014 w 2351014"/>
              <a:gd name="T5" fmla="*/ 2376962 h 2376962"/>
              <a:gd name="T6" fmla="*/ 0 w 2351014"/>
              <a:gd name="T7" fmla="*/ 2376962 h 2376962"/>
              <a:gd name="T8" fmla="*/ 0 w 2351014"/>
              <a:gd name="T9" fmla="*/ 560506 h 2376962"/>
              <a:gd name="T10" fmla="*/ 0 w 2351014"/>
              <a:gd name="T11" fmla="*/ 0 h 2376962"/>
              <a:gd name="T12" fmla="*/ 503419 w 2351014"/>
              <a:gd name="T13" fmla="*/ 0 h 2376962"/>
              <a:gd name="T14" fmla="*/ 0 w 2351014"/>
              <a:gd name="T15" fmla="*/ 498227 h 2376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1014" h="2376962">
                <a:moveTo>
                  <a:pt x="565697" y="0"/>
                </a:moveTo>
                <a:lnTo>
                  <a:pt x="2351014" y="0"/>
                </a:lnTo>
                <a:lnTo>
                  <a:pt x="2351014" y="2376962"/>
                </a:lnTo>
                <a:lnTo>
                  <a:pt x="0" y="2376962"/>
                </a:lnTo>
                <a:lnTo>
                  <a:pt x="0" y="560506"/>
                </a:lnTo>
                <a:close/>
                <a:moveTo>
                  <a:pt x="0" y="0"/>
                </a:moveTo>
                <a:lnTo>
                  <a:pt x="503419" y="0"/>
                </a:lnTo>
                <a:lnTo>
                  <a:pt x="0" y="4982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32" name="任意多边形 31"/>
          <p:cNvSpPr>
            <a:spLocks noChangeArrowheads="1"/>
          </p:cNvSpPr>
          <p:nvPr/>
        </p:nvSpPr>
        <p:spPr bwMode="auto">
          <a:xfrm>
            <a:off x="6177533" y="2004715"/>
            <a:ext cx="2856227" cy="3636416"/>
          </a:xfrm>
          <a:custGeom>
            <a:avLst/>
            <a:gdLst>
              <a:gd name="T0" fmla="*/ 550127 w 2345823"/>
              <a:gd name="T1" fmla="*/ 0 h 2376962"/>
              <a:gd name="T2" fmla="*/ 2345823 w 2345823"/>
              <a:gd name="T3" fmla="*/ 0 h 2376962"/>
              <a:gd name="T4" fmla="*/ 2345823 w 2345823"/>
              <a:gd name="T5" fmla="*/ 2376962 h 2376962"/>
              <a:gd name="T6" fmla="*/ 0 w 2345823"/>
              <a:gd name="T7" fmla="*/ 2376962 h 2376962"/>
              <a:gd name="T8" fmla="*/ 0 w 2345823"/>
              <a:gd name="T9" fmla="*/ 560506 h 2376962"/>
              <a:gd name="T10" fmla="*/ 0 w 2345823"/>
              <a:gd name="T11" fmla="*/ 0 h 2376962"/>
              <a:gd name="T12" fmla="*/ 487848 w 2345823"/>
              <a:gd name="T13" fmla="*/ 0 h 2376962"/>
              <a:gd name="T14" fmla="*/ 0 w 2345823"/>
              <a:gd name="T15" fmla="*/ 498227 h 2376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45823" h="2376962">
                <a:moveTo>
                  <a:pt x="550127" y="0"/>
                </a:moveTo>
                <a:lnTo>
                  <a:pt x="2345823" y="0"/>
                </a:lnTo>
                <a:lnTo>
                  <a:pt x="2345823" y="2376962"/>
                </a:lnTo>
                <a:lnTo>
                  <a:pt x="0" y="2376962"/>
                </a:lnTo>
                <a:lnTo>
                  <a:pt x="0" y="560506"/>
                </a:lnTo>
                <a:close/>
                <a:moveTo>
                  <a:pt x="0" y="0"/>
                </a:moveTo>
                <a:lnTo>
                  <a:pt x="487848" y="0"/>
                </a:lnTo>
                <a:lnTo>
                  <a:pt x="0" y="4982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33" name="任意多边形 32"/>
          <p:cNvSpPr>
            <a:spLocks noChangeArrowheads="1"/>
          </p:cNvSpPr>
          <p:nvPr/>
        </p:nvSpPr>
        <p:spPr bwMode="auto">
          <a:xfrm>
            <a:off x="9095691" y="1996208"/>
            <a:ext cx="2856227" cy="3636416"/>
          </a:xfrm>
          <a:custGeom>
            <a:avLst/>
            <a:gdLst>
              <a:gd name="T0" fmla="*/ 550127 w 2345823"/>
              <a:gd name="T1" fmla="*/ 0 h 2376962"/>
              <a:gd name="T2" fmla="*/ 2345823 w 2345823"/>
              <a:gd name="T3" fmla="*/ 0 h 2376962"/>
              <a:gd name="T4" fmla="*/ 2345823 w 2345823"/>
              <a:gd name="T5" fmla="*/ 2376962 h 2376962"/>
              <a:gd name="T6" fmla="*/ 0 w 2345823"/>
              <a:gd name="T7" fmla="*/ 2376962 h 2376962"/>
              <a:gd name="T8" fmla="*/ 0 w 2345823"/>
              <a:gd name="T9" fmla="*/ 560506 h 2376962"/>
              <a:gd name="T10" fmla="*/ 0 w 2345823"/>
              <a:gd name="T11" fmla="*/ 0 h 2376962"/>
              <a:gd name="T12" fmla="*/ 487848 w 2345823"/>
              <a:gd name="T13" fmla="*/ 0 h 2376962"/>
              <a:gd name="T14" fmla="*/ 0 w 2345823"/>
              <a:gd name="T15" fmla="*/ 498227 h 2376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45823" h="2376962">
                <a:moveTo>
                  <a:pt x="550127" y="0"/>
                </a:moveTo>
                <a:lnTo>
                  <a:pt x="2345823" y="0"/>
                </a:lnTo>
                <a:lnTo>
                  <a:pt x="2345823" y="2376962"/>
                </a:lnTo>
                <a:lnTo>
                  <a:pt x="0" y="2376962"/>
                </a:lnTo>
                <a:lnTo>
                  <a:pt x="0" y="560506"/>
                </a:lnTo>
                <a:close/>
                <a:moveTo>
                  <a:pt x="0" y="0"/>
                </a:moveTo>
                <a:lnTo>
                  <a:pt x="487848" y="0"/>
                </a:lnTo>
                <a:lnTo>
                  <a:pt x="0" y="4982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34" name="Freeform 5"/>
          <p:cNvSpPr>
            <a:spLocks noEditPoints="1" noChangeArrowheads="1"/>
          </p:cNvSpPr>
          <p:nvPr/>
        </p:nvSpPr>
        <p:spPr bwMode="auto">
          <a:xfrm>
            <a:off x="321192" y="2068086"/>
            <a:ext cx="294664" cy="287967"/>
          </a:xfrm>
          <a:custGeom>
            <a:avLst/>
            <a:gdLst>
              <a:gd name="T0" fmla="*/ 112 w 112"/>
              <a:gd name="T1" fmla="*/ 93 h 110"/>
              <a:gd name="T2" fmla="*/ 0 w 112"/>
              <a:gd name="T3" fmla="*/ 93 h 110"/>
              <a:gd name="T4" fmla="*/ 9 w 112"/>
              <a:gd name="T5" fmla="*/ 86 h 110"/>
              <a:gd name="T6" fmla="*/ 103 w 112"/>
              <a:gd name="T7" fmla="*/ 86 h 110"/>
              <a:gd name="T8" fmla="*/ 29 w 112"/>
              <a:gd name="T9" fmla="*/ 4 h 110"/>
              <a:gd name="T10" fmla="*/ 29 w 112"/>
              <a:gd name="T11" fmla="*/ 24 h 110"/>
              <a:gd name="T12" fmla="*/ 29 w 112"/>
              <a:gd name="T13" fmla="*/ 4 h 110"/>
              <a:gd name="T14" fmla="*/ 73 w 112"/>
              <a:gd name="T15" fmla="*/ 14 h 110"/>
              <a:gd name="T16" fmla="*/ 93 w 112"/>
              <a:gd name="T17" fmla="*/ 14 h 110"/>
              <a:gd name="T18" fmla="*/ 73 w 112"/>
              <a:gd name="T19" fmla="*/ 62 h 110"/>
              <a:gd name="T20" fmla="*/ 80 w 112"/>
              <a:gd name="T21" fmla="*/ 89 h 110"/>
              <a:gd name="T22" fmla="*/ 86 w 112"/>
              <a:gd name="T23" fmla="*/ 89 h 110"/>
              <a:gd name="T24" fmla="*/ 94 w 112"/>
              <a:gd name="T25" fmla="*/ 59 h 110"/>
              <a:gd name="T26" fmla="*/ 99 w 112"/>
              <a:gd name="T27" fmla="*/ 36 h 110"/>
              <a:gd name="T28" fmla="*/ 78 w 112"/>
              <a:gd name="T29" fmla="*/ 26 h 110"/>
              <a:gd name="T30" fmla="*/ 78 w 112"/>
              <a:gd name="T31" fmla="*/ 35 h 110"/>
              <a:gd name="T32" fmla="*/ 73 w 112"/>
              <a:gd name="T33" fmla="*/ 62 h 110"/>
              <a:gd name="T34" fmla="*/ 67 w 112"/>
              <a:gd name="T35" fmla="*/ 11 h 110"/>
              <a:gd name="T36" fmla="*/ 45 w 112"/>
              <a:gd name="T37" fmla="*/ 11 h 110"/>
              <a:gd name="T38" fmla="*/ 67 w 112"/>
              <a:gd name="T39" fmla="*/ 60 h 110"/>
              <a:gd name="T40" fmla="*/ 73 w 112"/>
              <a:gd name="T41" fmla="*/ 35 h 110"/>
              <a:gd name="T42" fmla="*/ 49 w 112"/>
              <a:gd name="T43" fmla="*/ 24 h 110"/>
              <a:gd name="T44" fmla="*/ 39 w 112"/>
              <a:gd name="T45" fmla="*/ 51 h 110"/>
              <a:gd name="T46" fmla="*/ 45 w 112"/>
              <a:gd name="T47" fmla="*/ 93 h 110"/>
              <a:gd name="T48" fmla="*/ 56 w 112"/>
              <a:gd name="T49" fmla="*/ 72 h 110"/>
              <a:gd name="T50" fmla="*/ 67 w 112"/>
              <a:gd name="T51" fmla="*/ 93 h 110"/>
              <a:gd name="T52" fmla="*/ 39 w 112"/>
              <a:gd name="T53" fmla="*/ 62 h 110"/>
              <a:gd name="T54" fmla="*/ 34 w 112"/>
              <a:gd name="T55" fmla="*/ 35 h 110"/>
              <a:gd name="T56" fmla="*/ 34 w 112"/>
              <a:gd name="T57" fmla="*/ 26 h 110"/>
              <a:gd name="T58" fmla="*/ 13 w 112"/>
              <a:gd name="T59" fmla="*/ 36 h 110"/>
              <a:gd name="T60" fmla="*/ 18 w 112"/>
              <a:gd name="T61" fmla="*/ 59 h 110"/>
              <a:gd name="T62" fmla="*/ 26 w 112"/>
              <a:gd name="T63" fmla="*/ 89 h 110"/>
              <a:gd name="T64" fmla="*/ 32 w 112"/>
              <a:gd name="T65" fmla="*/ 89 h 110"/>
              <a:gd name="T66" fmla="*/ 39 w 112"/>
              <a:gd name="T67" fmla="*/ 6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110">
                <a:moveTo>
                  <a:pt x="100" y="82"/>
                </a:moveTo>
                <a:cubicBezTo>
                  <a:pt x="107" y="85"/>
                  <a:pt x="112" y="89"/>
                  <a:pt x="112" y="93"/>
                </a:cubicBezTo>
                <a:cubicBezTo>
                  <a:pt x="112" y="102"/>
                  <a:pt x="87" y="110"/>
                  <a:pt x="56" y="110"/>
                </a:cubicBezTo>
                <a:cubicBezTo>
                  <a:pt x="25" y="110"/>
                  <a:pt x="0" y="102"/>
                  <a:pt x="0" y="93"/>
                </a:cubicBezTo>
                <a:cubicBezTo>
                  <a:pt x="0" y="89"/>
                  <a:pt x="5" y="85"/>
                  <a:pt x="12" y="82"/>
                </a:cubicBezTo>
                <a:cubicBezTo>
                  <a:pt x="10" y="83"/>
                  <a:pt x="9" y="85"/>
                  <a:pt x="9" y="86"/>
                </a:cubicBezTo>
                <a:cubicBezTo>
                  <a:pt x="9" y="92"/>
                  <a:pt x="30" y="98"/>
                  <a:pt x="56" y="98"/>
                </a:cubicBezTo>
                <a:cubicBezTo>
                  <a:pt x="82" y="98"/>
                  <a:pt x="103" y="92"/>
                  <a:pt x="103" y="86"/>
                </a:cubicBezTo>
                <a:cubicBezTo>
                  <a:pt x="103" y="85"/>
                  <a:pt x="102" y="83"/>
                  <a:pt x="100" y="82"/>
                </a:cubicBezTo>
                <a:close/>
                <a:moveTo>
                  <a:pt x="29" y="4"/>
                </a:moveTo>
                <a:cubicBezTo>
                  <a:pt x="34" y="4"/>
                  <a:pt x="39" y="9"/>
                  <a:pt x="39" y="14"/>
                </a:cubicBezTo>
                <a:cubicBezTo>
                  <a:pt x="39" y="20"/>
                  <a:pt x="34" y="24"/>
                  <a:pt x="29" y="24"/>
                </a:cubicBezTo>
                <a:cubicBezTo>
                  <a:pt x="23" y="24"/>
                  <a:pt x="19" y="20"/>
                  <a:pt x="19" y="14"/>
                </a:cubicBezTo>
                <a:cubicBezTo>
                  <a:pt x="19" y="9"/>
                  <a:pt x="23" y="4"/>
                  <a:pt x="29" y="4"/>
                </a:cubicBezTo>
                <a:close/>
                <a:moveTo>
                  <a:pt x="83" y="4"/>
                </a:moveTo>
                <a:cubicBezTo>
                  <a:pt x="78" y="4"/>
                  <a:pt x="73" y="9"/>
                  <a:pt x="73" y="14"/>
                </a:cubicBezTo>
                <a:cubicBezTo>
                  <a:pt x="73" y="20"/>
                  <a:pt x="78" y="24"/>
                  <a:pt x="83" y="24"/>
                </a:cubicBezTo>
                <a:cubicBezTo>
                  <a:pt x="89" y="24"/>
                  <a:pt x="93" y="20"/>
                  <a:pt x="93" y="14"/>
                </a:cubicBezTo>
                <a:cubicBezTo>
                  <a:pt x="93" y="9"/>
                  <a:pt x="89" y="4"/>
                  <a:pt x="83" y="4"/>
                </a:cubicBezTo>
                <a:close/>
                <a:moveTo>
                  <a:pt x="73" y="62"/>
                </a:moveTo>
                <a:cubicBezTo>
                  <a:pt x="73" y="89"/>
                  <a:pt x="73" y="89"/>
                  <a:pt x="73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83" y="70"/>
                  <a:pt x="83" y="70"/>
                  <a:pt x="83" y="70"/>
                </a:cubicBezTo>
                <a:cubicBezTo>
                  <a:pt x="86" y="89"/>
                  <a:pt x="86" y="89"/>
                  <a:pt x="86" y="89"/>
                </a:cubicBezTo>
                <a:cubicBezTo>
                  <a:pt x="94" y="89"/>
                  <a:pt x="94" y="89"/>
                  <a:pt x="94" y="89"/>
                </a:cubicBezTo>
                <a:cubicBezTo>
                  <a:pt x="94" y="59"/>
                  <a:pt x="94" y="59"/>
                  <a:pt x="94" y="59"/>
                </a:cubicBezTo>
                <a:cubicBezTo>
                  <a:pt x="97" y="58"/>
                  <a:pt x="99" y="55"/>
                  <a:pt x="99" y="51"/>
                </a:cubicBezTo>
                <a:cubicBezTo>
                  <a:pt x="99" y="36"/>
                  <a:pt x="99" y="36"/>
                  <a:pt x="99" y="36"/>
                </a:cubicBezTo>
                <a:cubicBezTo>
                  <a:pt x="99" y="30"/>
                  <a:pt x="95" y="26"/>
                  <a:pt x="89" y="26"/>
                </a:cubicBezTo>
                <a:cubicBezTo>
                  <a:pt x="78" y="26"/>
                  <a:pt x="78" y="26"/>
                  <a:pt x="78" y="26"/>
                </a:cubicBezTo>
                <a:cubicBezTo>
                  <a:pt x="77" y="26"/>
                  <a:pt x="76" y="26"/>
                  <a:pt x="75" y="26"/>
                </a:cubicBezTo>
                <a:cubicBezTo>
                  <a:pt x="77" y="29"/>
                  <a:pt x="78" y="32"/>
                  <a:pt x="78" y="35"/>
                </a:cubicBezTo>
                <a:cubicBezTo>
                  <a:pt x="78" y="51"/>
                  <a:pt x="78" y="51"/>
                  <a:pt x="78" y="51"/>
                </a:cubicBezTo>
                <a:cubicBezTo>
                  <a:pt x="78" y="55"/>
                  <a:pt x="76" y="59"/>
                  <a:pt x="73" y="62"/>
                </a:cubicBezTo>
                <a:close/>
                <a:moveTo>
                  <a:pt x="56" y="0"/>
                </a:moveTo>
                <a:cubicBezTo>
                  <a:pt x="62" y="0"/>
                  <a:pt x="67" y="5"/>
                  <a:pt x="67" y="11"/>
                </a:cubicBezTo>
                <a:cubicBezTo>
                  <a:pt x="67" y="17"/>
                  <a:pt x="62" y="22"/>
                  <a:pt x="56" y="22"/>
                </a:cubicBezTo>
                <a:cubicBezTo>
                  <a:pt x="50" y="22"/>
                  <a:pt x="45" y="17"/>
                  <a:pt x="45" y="11"/>
                </a:cubicBezTo>
                <a:cubicBezTo>
                  <a:pt x="45" y="5"/>
                  <a:pt x="50" y="0"/>
                  <a:pt x="56" y="0"/>
                </a:cubicBezTo>
                <a:close/>
                <a:moveTo>
                  <a:pt x="67" y="60"/>
                </a:moveTo>
                <a:cubicBezTo>
                  <a:pt x="70" y="59"/>
                  <a:pt x="73" y="55"/>
                  <a:pt x="73" y="51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29"/>
                  <a:pt x="68" y="24"/>
                  <a:pt x="62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4" y="24"/>
                  <a:pt x="39" y="29"/>
                  <a:pt x="39" y="35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5"/>
                  <a:pt x="41" y="59"/>
                  <a:pt x="45" y="60"/>
                </a:cubicBezTo>
                <a:cubicBezTo>
                  <a:pt x="45" y="93"/>
                  <a:pt x="45" y="93"/>
                  <a:pt x="45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6" y="72"/>
                  <a:pt x="56" y="72"/>
                  <a:pt x="56" y="72"/>
                </a:cubicBezTo>
                <a:cubicBezTo>
                  <a:pt x="59" y="93"/>
                  <a:pt x="59" y="93"/>
                  <a:pt x="59" y="93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60"/>
                  <a:pt x="67" y="60"/>
                  <a:pt x="67" y="60"/>
                </a:cubicBezTo>
                <a:close/>
                <a:moveTo>
                  <a:pt x="39" y="62"/>
                </a:moveTo>
                <a:cubicBezTo>
                  <a:pt x="36" y="59"/>
                  <a:pt x="34" y="55"/>
                  <a:pt x="34" y="51"/>
                </a:cubicBezTo>
                <a:cubicBezTo>
                  <a:pt x="34" y="35"/>
                  <a:pt x="34" y="35"/>
                  <a:pt x="34" y="35"/>
                </a:cubicBezTo>
                <a:cubicBezTo>
                  <a:pt x="34" y="32"/>
                  <a:pt x="35" y="29"/>
                  <a:pt x="37" y="26"/>
                </a:cubicBezTo>
                <a:cubicBezTo>
                  <a:pt x="36" y="26"/>
                  <a:pt x="35" y="26"/>
                  <a:pt x="34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17" y="26"/>
                  <a:pt x="13" y="30"/>
                  <a:pt x="13" y="36"/>
                </a:cubicBezTo>
                <a:cubicBezTo>
                  <a:pt x="13" y="51"/>
                  <a:pt x="13" y="51"/>
                  <a:pt x="13" y="51"/>
                </a:cubicBezTo>
                <a:cubicBezTo>
                  <a:pt x="13" y="55"/>
                  <a:pt x="15" y="58"/>
                  <a:pt x="18" y="59"/>
                </a:cubicBezTo>
                <a:cubicBezTo>
                  <a:pt x="18" y="89"/>
                  <a:pt x="18" y="89"/>
                  <a:pt x="18" y="89"/>
                </a:cubicBezTo>
                <a:cubicBezTo>
                  <a:pt x="26" y="89"/>
                  <a:pt x="26" y="89"/>
                  <a:pt x="26" y="89"/>
                </a:cubicBezTo>
                <a:cubicBezTo>
                  <a:pt x="29" y="70"/>
                  <a:pt x="29" y="70"/>
                  <a:pt x="29" y="70"/>
                </a:cubicBezTo>
                <a:cubicBezTo>
                  <a:pt x="32" y="89"/>
                  <a:pt x="32" y="89"/>
                  <a:pt x="32" y="89"/>
                </a:cubicBezTo>
                <a:cubicBezTo>
                  <a:pt x="39" y="89"/>
                  <a:pt x="39" y="89"/>
                  <a:pt x="39" y="89"/>
                </a:cubicBezTo>
                <a:lnTo>
                  <a:pt x="39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35" name="Freeform 9"/>
          <p:cNvSpPr>
            <a:spLocks noEditPoints="1" noChangeArrowheads="1"/>
          </p:cNvSpPr>
          <p:nvPr/>
        </p:nvSpPr>
        <p:spPr bwMode="auto">
          <a:xfrm>
            <a:off x="3313145" y="2089444"/>
            <a:ext cx="318103" cy="234391"/>
          </a:xfrm>
          <a:custGeom>
            <a:avLst/>
            <a:gdLst>
              <a:gd name="T0" fmla="*/ 96 w 134"/>
              <a:gd name="T1" fmla="*/ 25 h 103"/>
              <a:gd name="T2" fmla="*/ 6 w 134"/>
              <a:gd name="T3" fmla="*/ 32 h 103"/>
              <a:gd name="T4" fmla="*/ 113 w 134"/>
              <a:gd name="T5" fmla="*/ 97 h 103"/>
              <a:gd name="T6" fmla="*/ 117 w 134"/>
              <a:gd name="T7" fmla="*/ 60 h 103"/>
              <a:gd name="T8" fmla="*/ 119 w 134"/>
              <a:gd name="T9" fmla="*/ 55 h 103"/>
              <a:gd name="T10" fmla="*/ 119 w 134"/>
              <a:gd name="T11" fmla="*/ 55 h 103"/>
              <a:gd name="T12" fmla="*/ 119 w 134"/>
              <a:gd name="T13" fmla="*/ 103 h 103"/>
              <a:gd name="T14" fmla="*/ 3 w 134"/>
              <a:gd name="T15" fmla="*/ 103 h 103"/>
              <a:gd name="T16" fmla="*/ 0 w 134"/>
              <a:gd name="T17" fmla="*/ 100 h 103"/>
              <a:gd name="T18" fmla="*/ 0 w 134"/>
              <a:gd name="T19" fmla="*/ 25 h 103"/>
              <a:gd name="T20" fmla="*/ 17 w 134"/>
              <a:gd name="T21" fmla="*/ 66 h 103"/>
              <a:gd name="T22" fmla="*/ 51 w 134"/>
              <a:gd name="T23" fmla="*/ 71 h 103"/>
              <a:gd name="T24" fmla="*/ 17 w 134"/>
              <a:gd name="T25" fmla="*/ 66 h 103"/>
              <a:gd name="T26" fmla="*/ 17 w 134"/>
              <a:gd name="T27" fmla="*/ 57 h 103"/>
              <a:gd name="T28" fmla="*/ 75 w 134"/>
              <a:gd name="T29" fmla="*/ 52 h 103"/>
              <a:gd name="T30" fmla="*/ 17 w 134"/>
              <a:gd name="T31" fmla="*/ 38 h 103"/>
              <a:gd name="T32" fmla="*/ 75 w 134"/>
              <a:gd name="T33" fmla="*/ 43 h 103"/>
              <a:gd name="T34" fmla="*/ 17 w 134"/>
              <a:gd name="T35" fmla="*/ 38 h 103"/>
              <a:gd name="T36" fmla="*/ 124 w 134"/>
              <a:gd name="T37" fmla="*/ 16 h 103"/>
              <a:gd name="T38" fmla="*/ 117 w 134"/>
              <a:gd name="T39" fmla="*/ 43 h 103"/>
              <a:gd name="T40" fmla="*/ 122 w 134"/>
              <a:gd name="T41" fmla="*/ 42 h 103"/>
              <a:gd name="T42" fmla="*/ 133 w 134"/>
              <a:gd name="T43" fmla="*/ 17 h 103"/>
              <a:gd name="T44" fmla="*/ 132 w 134"/>
              <a:gd name="T45" fmla="*/ 14 h 103"/>
              <a:gd name="T46" fmla="*/ 107 w 134"/>
              <a:gd name="T47" fmla="*/ 16 h 103"/>
              <a:gd name="T48" fmla="*/ 113 w 134"/>
              <a:gd name="T49" fmla="*/ 50 h 103"/>
              <a:gd name="T50" fmla="*/ 90 w 134"/>
              <a:gd name="T51" fmla="*/ 69 h 103"/>
              <a:gd name="T52" fmla="*/ 88 w 134"/>
              <a:gd name="T53" fmla="*/ 85 h 103"/>
              <a:gd name="T54" fmla="*/ 92 w 134"/>
              <a:gd name="T55" fmla="*/ 79 h 103"/>
              <a:gd name="T56" fmla="*/ 95 w 134"/>
              <a:gd name="T57" fmla="*/ 74 h 103"/>
              <a:gd name="T58" fmla="*/ 94 w 134"/>
              <a:gd name="T59" fmla="*/ 79 h 103"/>
              <a:gd name="T60" fmla="*/ 93 w 134"/>
              <a:gd name="T61" fmla="*/ 87 h 103"/>
              <a:gd name="T62" fmla="*/ 102 w 134"/>
              <a:gd name="T63" fmla="*/ 73 h 103"/>
              <a:gd name="T64" fmla="*/ 112 w 134"/>
              <a:gd name="T65" fmla="*/ 52 h 103"/>
              <a:gd name="T66" fmla="*/ 90 w 134"/>
              <a:gd name="T67" fmla="*/ 67 h 103"/>
              <a:gd name="T68" fmla="*/ 112 w 134"/>
              <a:gd name="T69" fmla="*/ 52 h 103"/>
              <a:gd name="T70" fmla="*/ 42 w 134"/>
              <a:gd name="T71" fmla="*/ 91 h 103"/>
              <a:gd name="T72" fmla="*/ 51 w 134"/>
              <a:gd name="T73" fmla="*/ 84 h 103"/>
              <a:gd name="T74" fmla="*/ 52 w 134"/>
              <a:gd name="T75" fmla="*/ 90 h 103"/>
              <a:gd name="T76" fmla="*/ 64 w 134"/>
              <a:gd name="T77" fmla="*/ 88 h 103"/>
              <a:gd name="T78" fmla="*/ 69 w 134"/>
              <a:gd name="T79" fmla="*/ 89 h 103"/>
              <a:gd name="T80" fmla="*/ 70 w 134"/>
              <a:gd name="T81" fmla="*/ 89 h 103"/>
              <a:gd name="T82" fmla="*/ 70 w 134"/>
              <a:gd name="T83" fmla="*/ 94 h 103"/>
              <a:gd name="T84" fmla="*/ 80 w 134"/>
              <a:gd name="T85" fmla="*/ 95 h 103"/>
              <a:gd name="T86" fmla="*/ 74 w 134"/>
              <a:gd name="T87" fmla="*/ 91 h 103"/>
              <a:gd name="T88" fmla="*/ 74 w 134"/>
              <a:gd name="T89" fmla="*/ 90 h 103"/>
              <a:gd name="T90" fmla="*/ 72 w 134"/>
              <a:gd name="T91" fmla="*/ 84 h 103"/>
              <a:gd name="T92" fmla="*/ 67 w 134"/>
              <a:gd name="T93" fmla="*/ 85 h 103"/>
              <a:gd name="T94" fmla="*/ 55 w 134"/>
              <a:gd name="T95" fmla="*/ 86 h 103"/>
              <a:gd name="T96" fmla="*/ 39 w 134"/>
              <a:gd name="T97" fmla="*/ 8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4" h="103">
                <a:moveTo>
                  <a:pt x="3" y="25"/>
                </a:moveTo>
                <a:cubicBezTo>
                  <a:pt x="96" y="25"/>
                  <a:pt x="96" y="25"/>
                  <a:pt x="96" y="25"/>
                </a:cubicBezTo>
                <a:cubicBezTo>
                  <a:pt x="96" y="27"/>
                  <a:pt x="95" y="30"/>
                  <a:pt x="94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97"/>
                  <a:pt x="6" y="97"/>
                  <a:pt x="6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4" y="66"/>
                  <a:pt x="115" y="63"/>
                  <a:pt x="117" y="60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9" y="54"/>
                  <a:pt x="119" y="54"/>
                  <a:pt x="119" y="55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25"/>
                  <a:pt x="3" y="25"/>
                  <a:pt x="3" y="25"/>
                </a:cubicBezTo>
                <a:close/>
                <a:moveTo>
                  <a:pt x="17" y="66"/>
                </a:moveTo>
                <a:cubicBezTo>
                  <a:pt x="17" y="71"/>
                  <a:pt x="17" y="71"/>
                  <a:pt x="17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66"/>
                  <a:pt x="51" y="66"/>
                  <a:pt x="51" y="66"/>
                </a:cubicBezTo>
                <a:cubicBezTo>
                  <a:pt x="17" y="66"/>
                  <a:pt x="17" y="66"/>
                  <a:pt x="17" y="66"/>
                </a:cubicBezTo>
                <a:close/>
                <a:moveTo>
                  <a:pt x="17" y="52"/>
                </a:moveTo>
                <a:cubicBezTo>
                  <a:pt x="17" y="57"/>
                  <a:pt x="17" y="57"/>
                  <a:pt x="17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2"/>
                  <a:pt x="75" y="52"/>
                  <a:pt x="7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38"/>
                </a:moveTo>
                <a:cubicBezTo>
                  <a:pt x="17" y="43"/>
                  <a:pt x="17" y="43"/>
                  <a:pt x="17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17" y="38"/>
                  <a:pt x="17" y="38"/>
                  <a:pt x="17" y="38"/>
                </a:cubicBezTo>
                <a:close/>
                <a:moveTo>
                  <a:pt x="123" y="21"/>
                </a:moveTo>
                <a:cubicBezTo>
                  <a:pt x="123" y="19"/>
                  <a:pt x="124" y="18"/>
                  <a:pt x="124" y="16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5" y="23"/>
                  <a:pt x="116" y="41"/>
                  <a:pt x="117" y="43"/>
                </a:cubicBezTo>
                <a:cubicBezTo>
                  <a:pt x="118" y="46"/>
                  <a:pt x="121" y="46"/>
                  <a:pt x="121" y="46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2"/>
                  <a:pt x="121" y="43"/>
                  <a:pt x="121" y="42"/>
                </a:cubicBezTo>
                <a:cubicBezTo>
                  <a:pt x="120" y="41"/>
                  <a:pt x="133" y="17"/>
                  <a:pt x="133" y="17"/>
                </a:cubicBezTo>
                <a:cubicBezTo>
                  <a:pt x="134" y="15"/>
                  <a:pt x="134" y="15"/>
                  <a:pt x="134" y="15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0"/>
                  <a:pt x="114" y="0"/>
                  <a:pt x="107" y="16"/>
                </a:cubicBezTo>
                <a:cubicBezTo>
                  <a:pt x="103" y="25"/>
                  <a:pt x="99" y="35"/>
                  <a:pt x="96" y="4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7" y="41"/>
                  <a:pt x="120" y="31"/>
                  <a:pt x="123" y="21"/>
                </a:cubicBezTo>
                <a:close/>
                <a:moveTo>
                  <a:pt x="90" y="69"/>
                </a:moveTo>
                <a:cubicBezTo>
                  <a:pt x="86" y="74"/>
                  <a:pt x="86" y="74"/>
                  <a:pt x="86" y="74"/>
                </a:cubicBezTo>
                <a:cubicBezTo>
                  <a:pt x="88" y="85"/>
                  <a:pt x="88" y="85"/>
                  <a:pt x="88" y="85"/>
                </a:cubicBezTo>
                <a:cubicBezTo>
                  <a:pt x="90" y="86"/>
                  <a:pt x="90" y="86"/>
                  <a:pt x="90" y="86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1" y="77"/>
                  <a:pt x="91" y="76"/>
                </a:cubicBezTo>
                <a:cubicBezTo>
                  <a:pt x="92" y="75"/>
                  <a:pt x="93" y="74"/>
                  <a:pt x="95" y="74"/>
                </a:cubicBezTo>
                <a:cubicBezTo>
                  <a:pt x="96" y="75"/>
                  <a:pt x="97" y="76"/>
                  <a:pt x="96" y="78"/>
                </a:cubicBezTo>
                <a:cubicBezTo>
                  <a:pt x="96" y="79"/>
                  <a:pt x="95" y="79"/>
                  <a:pt x="94" y="79"/>
                </a:cubicBezTo>
                <a:cubicBezTo>
                  <a:pt x="91" y="87"/>
                  <a:pt x="91" y="87"/>
                  <a:pt x="91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90" y="69"/>
                  <a:pt x="90" y="69"/>
                  <a:pt x="90" y="69"/>
                </a:cubicBezTo>
                <a:close/>
                <a:moveTo>
                  <a:pt x="112" y="52"/>
                </a:moveTo>
                <a:cubicBezTo>
                  <a:pt x="96" y="46"/>
                  <a:pt x="96" y="46"/>
                  <a:pt x="96" y="46"/>
                </a:cubicBezTo>
                <a:cubicBezTo>
                  <a:pt x="93" y="53"/>
                  <a:pt x="92" y="60"/>
                  <a:pt x="90" y="67"/>
                </a:cubicBezTo>
                <a:cubicBezTo>
                  <a:pt x="94" y="69"/>
                  <a:pt x="99" y="70"/>
                  <a:pt x="103" y="72"/>
                </a:cubicBezTo>
                <a:cubicBezTo>
                  <a:pt x="107" y="65"/>
                  <a:pt x="109" y="59"/>
                  <a:pt x="112" y="52"/>
                </a:cubicBezTo>
                <a:close/>
                <a:moveTo>
                  <a:pt x="39" y="87"/>
                </a:move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53" y="80"/>
                  <a:pt x="53" y="81"/>
                </a:cubicBezTo>
                <a:cubicBezTo>
                  <a:pt x="53" y="82"/>
                  <a:pt x="51" y="83"/>
                  <a:pt x="51" y="84"/>
                </a:cubicBezTo>
                <a:cubicBezTo>
                  <a:pt x="49" y="85"/>
                  <a:pt x="48" y="86"/>
                  <a:pt x="48" y="87"/>
                </a:cubicBezTo>
                <a:cubicBezTo>
                  <a:pt x="48" y="89"/>
                  <a:pt x="49" y="90"/>
                  <a:pt x="52" y="90"/>
                </a:cubicBezTo>
                <a:cubicBezTo>
                  <a:pt x="55" y="91"/>
                  <a:pt x="57" y="90"/>
                  <a:pt x="60" y="89"/>
                </a:cubicBezTo>
                <a:cubicBezTo>
                  <a:pt x="61" y="88"/>
                  <a:pt x="63" y="88"/>
                  <a:pt x="64" y="88"/>
                </a:cubicBezTo>
                <a:cubicBezTo>
                  <a:pt x="64" y="89"/>
                  <a:pt x="65" y="89"/>
                  <a:pt x="66" y="90"/>
                </a:cubicBezTo>
                <a:cubicBezTo>
                  <a:pt x="67" y="90"/>
                  <a:pt x="68" y="89"/>
                  <a:pt x="69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1"/>
                  <a:pt x="69" y="93"/>
                  <a:pt x="70" y="94"/>
                </a:cubicBezTo>
                <a:cubicBezTo>
                  <a:pt x="70" y="96"/>
                  <a:pt x="72" y="96"/>
                  <a:pt x="74" y="95"/>
                </a:cubicBezTo>
                <a:cubicBezTo>
                  <a:pt x="76" y="95"/>
                  <a:pt x="80" y="95"/>
                  <a:pt x="80" y="95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77" y="90"/>
                  <a:pt x="74" y="91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89"/>
                  <a:pt x="75" y="89"/>
                  <a:pt x="75" y="88"/>
                </a:cubicBezTo>
                <a:cubicBezTo>
                  <a:pt x="75" y="85"/>
                  <a:pt x="74" y="84"/>
                  <a:pt x="72" y="84"/>
                </a:cubicBezTo>
                <a:cubicBezTo>
                  <a:pt x="71" y="83"/>
                  <a:pt x="69" y="84"/>
                  <a:pt x="68" y="85"/>
                </a:cubicBezTo>
                <a:cubicBezTo>
                  <a:pt x="68" y="85"/>
                  <a:pt x="67" y="85"/>
                  <a:pt x="67" y="85"/>
                </a:cubicBezTo>
                <a:cubicBezTo>
                  <a:pt x="65" y="83"/>
                  <a:pt x="62" y="84"/>
                  <a:pt x="58" y="85"/>
                </a:cubicBezTo>
                <a:cubicBezTo>
                  <a:pt x="57" y="85"/>
                  <a:pt x="56" y="86"/>
                  <a:pt x="55" y="86"/>
                </a:cubicBezTo>
                <a:cubicBezTo>
                  <a:pt x="56" y="85"/>
                  <a:pt x="57" y="83"/>
                  <a:pt x="57" y="81"/>
                </a:cubicBezTo>
                <a:cubicBezTo>
                  <a:pt x="57" y="73"/>
                  <a:pt x="39" y="87"/>
                  <a:pt x="39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36" name="Freeform 13"/>
          <p:cNvSpPr>
            <a:spLocks noEditPoints="1" noChangeArrowheads="1"/>
          </p:cNvSpPr>
          <p:nvPr/>
        </p:nvSpPr>
        <p:spPr bwMode="auto">
          <a:xfrm>
            <a:off x="6262608" y="2066640"/>
            <a:ext cx="363307" cy="364981"/>
          </a:xfrm>
          <a:custGeom>
            <a:avLst/>
            <a:gdLst>
              <a:gd name="T0" fmla="*/ 123 w 135"/>
              <a:gd name="T1" fmla="*/ 0 h 135"/>
              <a:gd name="T2" fmla="*/ 135 w 135"/>
              <a:gd name="T3" fmla="*/ 34 h 135"/>
              <a:gd name="T4" fmla="*/ 89 w 135"/>
              <a:gd name="T5" fmla="*/ 45 h 135"/>
              <a:gd name="T6" fmla="*/ 80 w 135"/>
              <a:gd name="T7" fmla="*/ 45 h 135"/>
              <a:gd name="T8" fmla="*/ 66 w 135"/>
              <a:gd name="T9" fmla="*/ 34 h 135"/>
              <a:gd name="T10" fmla="*/ 78 w 135"/>
              <a:gd name="T11" fmla="*/ 0 h 135"/>
              <a:gd name="T12" fmla="*/ 79 w 135"/>
              <a:gd name="T13" fmla="*/ 84 h 135"/>
              <a:gd name="T14" fmla="*/ 88 w 135"/>
              <a:gd name="T15" fmla="*/ 61 h 135"/>
              <a:gd name="T16" fmla="*/ 61 w 135"/>
              <a:gd name="T17" fmla="*/ 47 h 135"/>
              <a:gd name="T18" fmla="*/ 53 w 135"/>
              <a:gd name="T19" fmla="*/ 47 h 135"/>
              <a:gd name="T20" fmla="*/ 54 w 135"/>
              <a:gd name="T21" fmla="*/ 38 h 135"/>
              <a:gd name="T22" fmla="*/ 56 w 135"/>
              <a:gd name="T23" fmla="*/ 32 h 135"/>
              <a:gd name="T24" fmla="*/ 56 w 135"/>
              <a:gd name="T25" fmla="*/ 31 h 135"/>
              <a:gd name="T26" fmla="*/ 52 w 135"/>
              <a:gd name="T27" fmla="*/ 19 h 135"/>
              <a:gd name="T28" fmla="*/ 33 w 135"/>
              <a:gd name="T29" fmla="*/ 31 h 135"/>
              <a:gd name="T30" fmla="*/ 32 w 135"/>
              <a:gd name="T31" fmla="*/ 31 h 135"/>
              <a:gd name="T32" fmla="*/ 33 w 135"/>
              <a:gd name="T33" fmla="*/ 36 h 135"/>
              <a:gd name="T34" fmla="*/ 37 w 135"/>
              <a:gd name="T35" fmla="*/ 43 h 135"/>
              <a:gd name="T36" fmla="*/ 32 w 135"/>
              <a:gd name="T37" fmla="*/ 48 h 135"/>
              <a:gd name="T38" fmla="*/ 21 w 135"/>
              <a:gd name="T39" fmla="*/ 61 h 135"/>
              <a:gd name="T40" fmla="*/ 0 w 135"/>
              <a:gd name="T41" fmla="*/ 69 h 135"/>
              <a:gd name="T42" fmla="*/ 18 w 135"/>
              <a:gd name="T43" fmla="*/ 84 h 135"/>
              <a:gd name="T44" fmla="*/ 71 w 135"/>
              <a:gd name="T45" fmla="*/ 135 h 135"/>
              <a:gd name="T46" fmla="*/ 41 w 135"/>
              <a:gd name="T47" fmla="*/ 61 h 135"/>
              <a:gd name="T48" fmla="*/ 42 w 135"/>
              <a:gd name="T49" fmla="*/ 51 h 135"/>
              <a:gd name="T50" fmla="*/ 45 w 135"/>
              <a:gd name="T51" fmla="*/ 48 h 135"/>
              <a:gd name="T52" fmla="*/ 48 w 135"/>
              <a:gd name="T53" fmla="*/ 51 h 135"/>
              <a:gd name="T54" fmla="*/ 49 w 135"/>
              <a:gd name="T55" fmla="*/ 61 h 135"/>
              <a:gd name="T56" fmla="*/ 81 w 135"/>
              <a:gd name="T57" fmla="*/ 10 h 135"/>
              <a:gd name="T58" fmla="*/ 123 w 135"/>
              <a:gd name="T59" fmla="*/ 13 h 135"/>
              <a:gd name="T60" fmla="*/ 81 w 135"/>
              <a:gd name="T61" fmla="*/ 10 h 135"/>
              <a:gd name="T62" fmla="*/ 81 w 135"/>
              <a:gd name="T63" fmla="*/ 33 h 135"/>
              <a:gd name="T64" fmla="*/ 123 w 135"/>
              <a:gd name="T65" fmla="*/ 30 h 135"/>
              <a:gd name="T66" fmla="*/ 81 w 135"/>
              <a:gd name="T67" fmla="*/ 20 h 135"/>
              <a:gd name="T68" fmla="*/ 123 w 135"/>
              <a:gd name="T69" fmla="*/ 23 h 135"/>
              <a:gd name="T70" fmla="*/ 81 w 135"/>
              <a:gd name="T71" fmla="*/ 2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5" h="135">
                <a:moveTo>
                  <a:pt x="78" y="0"/>
                </a:moveTo>
                <a:cubicBezTo>
                  <a:pt x="123" y="0"/>
                  <a:pt x="123" y="0"/>
                  <a:pt x="123" y="0"/>
                </a:cubicBezTo>
                <a:cubicBezTo>
                  <a:pt x="130" y="0"/>
                  <a:pt x="135" y="5"/>
                  <a:pt x="135" y="12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40"/>
                  <a:pt x="130" y="45"/>
                  <a:pt x="123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45"/>
                  <a:pt x="80" y="45"/>
                  <a:pt x="80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71" y="45"/>
                  <a:pt x="66" y="40"/>
                  <a:pt x="66" y="34"/>
                </a:cubicBezTo>
                <a:cubicBezTo>
                  <a:pt x="66" y="12"/>
                  <a:pt x="66" y="12"/>
                  <a:pt x="66" y="12"/>
                </a:cubicBezTo>
                <a:cubicBezTo>
                  <a:pt x="66" y="5"/>
                  <a:pt x="71" y="0"/>
                  <a:pt x="78" y="0"/>
                </a:cubicBezTo>
                <a:close/>
                <a:moveTo>
                  <a:pt x="71" y="84"/>
                </a:moveTo>
                <a:cubicBezTo>
                  <a:pt x="79" y="84"/>
                  <a:pt x="79" y="84"/>
                  <a:pt x="79" y="84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61"/>
                  <a:pt x="88" y="61"/>
                  <a:pt x="88" y="61"/>
                </a:cubicBezTo>
                <a:cubicBezTo>
                  <a:pt x="68" y="61"/>
                  <a:pt x="68" y="61"/>
                  <a:pt x="68" y="61"/>
                </a:cubicBezTo>
                <a:cubicBezTo>
                  <a:pt x="67" y="56"/>
                  <a:pt x="64" y="50"/>
                  <a:pt x="61" y="47"/>
                </a:cubicBezTo>
                <a:cubicBezTo>
                  <a:pt x="60" y="47"/>
                  <a:pt x="58" y="47"/>
                  <a:pt x="57" y="47"/>
                </a:cubicBezTo>
                <a:cubicBezTo>
                  <a:pt x="55" y="48"/>
                  <a:pt x="54" y="47"/>
                  <a:pt x="53" y="47"/>
                </a:cubicBezTo>
                <a:cubicBezTo>
                  <a:pt x="52" y="46"/>
                  <a:pt x="52" y="44"/>
                  <a:pt x="51" y="42"/>
                </a:cubicBezTo>
                <a:cubicBezTo>
                  <a:pt x="53" y="41"/>
                  <a:pt x="54" y="39"/>
                  <a:pt x="54" y="38"/>
                </a:cubicBezTo>
                <a:cubicBezTo>
                  <a:pt x="55" y="37"/>
                  <a:pt x="55" y="37"/>
                  <a:pt x="56" y="36"/>
                </a:cubicBezTo>
                <a:cubicBezTo>
                  <a:pt x="56" y="35"/>
                  <a:pt x="56" y="33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5" y="31"/>
                </a:cubicBezTo>
                <a:cubicBezTo>
                  <a:pt x="56" y="25"/>
                  <a:pt x="55" y="21"/>
                  <a:pt x="52" y="19"/>
                </a:cubicBezTo>
                <a:cubicBezTo>
                  <a:pt x="48" y="16"/>
                  <a:pt x="40" y="16"/>
                  <a:pt x="35" y="19"/>
                </a:cubicBezTo>
                <a:cubicBezTo>
                  <a:pt x="33" y="22"/>
                  <a:pt x="32" y="25"/>
                  <a:pt x="33" y="31"/>
                </a:cubicBezTo>
                <a:cubicBezTo>
                  <a:pt x="33" y="31"/>
                  <a:pt x="33" y="31"/>
                  <a:pt x="32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3"/>
                  <a:pt x="32" y="35"/>
                  <a:pt x="33" y="36"/>
                </a:cubicBezTo>
                <a:cubicBezTo>
                  <a:pt x="33" y="37"/>
                  <a:pt x="34" y="37"/>
                  <a:pt x="34" y="38"/>
                </a:cubicBezTo>
                <a:cubicBezTo>
                  <a:pt x="35" y="40"/>
                  <a:pt x="36" y="41"/>
                  <a:pt x="37" y="43"/>
                </a:cubicBezTo>
                <a:cubicBezTo>
                  <a:pt x="37" y="44"/>
                  <a:pt x="36" y="46"/>
                  <a:pt x="36" y="47"/>
                </a:cubicBezTo>
                <a:cubicBezTo>
                  <a:pt x="35" y="48"/>
                  <a:pt x="34" y="48"/>
                  <a:pt x="32" y="48"/>
                </a:cubicBezTo>
                <a:cubicBezTo>
                  <a:pt x="31" y="48"/>
                  <a:pt x="29" y="48"/>
                  <a:pt x="27" y="48"/>
                </a:cubicBezTo>
                <a:cubicBezTo>
                  <a:pt x="23" y="51"/>
                  <a:pt x="22" y="56"/>
                  <a:pt x="21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0" y="69"/>
                  <a:pt x="0" y="69"/>
                </a:cubicBezTo>
                <a:cubicBezTo>
                  <a:pt x="10" y="84"/>
                  <a:pt x="10" y="84"/>
                  <a:pt x="10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8" y="135"/>
                  <a:pt x="18" y="135"/>
                  <a:pt x="18" y="135"/>
                </a:cubicBezTo>
                <a:cubicBezTo>
                  <a:pt x="71" y="135"/>
                  <a:pt x="71" y="135"/>
                  <a:pt x="71" y="135"/>
                </a:cubicBezTo>
                <a:cubicBezTo>
                  <a:pt x="71" y="84"/>
                  <a:pt x="71" y="84"/>
                  <a:pt x="71" y="84"/>
                </a:cubicBezTo>
                <a:close/>
                <a:moveTo>
                  <a:pt x="41" y="61"/>
                </a:moveTo>
                <a:cubicBezTo>
                  <a:pt x="44" y="52"/>
                  <a:pt x="44" y="52"/>
                  <a:pt x="44" y="52"/>
                </a:cubicBezTo>
                <a:cubicBezTo>
                  <a:pt x="42" y="51"/>
                  <a:pt x="42" y="51"/>
                  <a:pt x="42" y="51"/>
                </a:cubicBezTo>
                <a:cubicBezTo>
                  <a:pt x="44" y="48"/>
                  <a:pt x="44" y="48"/>
                  <a:pt x="44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8" y="51"/>
                  <a:pt x="48" y="51"/>
                  <a:pt x="48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61"/>
                  <a:pt x="49" y="61"/>
                  <a:pt x="49" y="61"/>
                </a:cubicBezTo>
                <a:cubicBezTo>
                  <a:pt x="41" y="61"/>
                  <a:pt x="41" y="61"/>
                  <a:pt x="41" y="61"/>
                </a:cubicBezTo>
                <a:close/>
                <a:moveTo>
                  <a:pt x="81" y="10"/>
                </a:moveTo>
                <a:cubicBezTo>
                  <a:pt x="81" y="13"/>
                  <a:pt x="81" y="13"/>
                  <a:pt x="81" y="13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81" y="10"/>
                  <a:pt x="81" y="10"/>
                  <a:pt x="81" y="10"/>
                </a:cubicBezTo>
                <a:close/>
                <a:moveTo>
                  <a:pt x="81" y="30"/>
                </a:moveTo>
                <a:cubicBezTo>
                  <a:pt x="81" y="33"/>
                  <a:pt x="81" y="33"/>
                  <a:pt x="81" y="33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81" y="30"/>
                  <a:pt x="81" y="30"/>
                  <a:pt x="81" y="30"/>
                </a:cubicBezTo>
                <a:close/>
                <a:moveTo>
                  <a:pt x="81" y="20"/>
                </a:moveTo>
                <a:cubicBezTo>
                  <a:pt x="81" y="23"/>
                  <a:pt x="81" y="23"/>
                  <a:pt x="81" y="23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23" y="20"/>
                  <a:pt x="123" y="20"/>
                  <a:pt x="123" y="20"/>
                </a:cubicBezTo>
                <a:lnTo>
                  <a:pt x="81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37" name="Freeform 17"/>
          <p:cNvSpPr>
            <a:spLocks noEditPoints="1" noChangeArrowheads="1"/>
          </p:cNvSpPr>
          <p:nvPr/>
        </p:nvSpPr>
        <p:spPr bwMode="auto">
          <a:xfrm>
            <a:off x="9181302" y="2077952"/>
            <a:ext cx="306383" cy="313079"/>
          </a:xfrm>
          <a:custGeom>
            <a:avLst/>
            <a:gdLst>
              <a:gd name="T0" fmla="*/ 88 w 109"/>
              <a:gd name="T1" fmla="*/ 75 h 112"/>
              <a:gd name="T2" fmla="*/ 63 w 109"/>
              <a:gd name="T3" fmla="*/ 84 h 112"/>
              <a:gd name="T4" fmla="*/ 74 w 109"/>
              <a:gd name="T5" fmla="*/ 71 h 112"/>
              <a:gd name="T6" fmla="*/ 76 w 109"/>
              <a:gd name="T7" fmla="*/ 21 h 112"/>
              <a:gd name="T8" fmla="*/ 62 w 109"/>
              <a:gd name="T9" fmla="*/ 72 h 112"/>
              <a:gd name="T10" fmla="*/ 68 w 109"/>
              <a:gd name="T11" fmla="*/ 13 h 112"/>
              <a:gd name="T12" fmla="*/ 62 w 109"/>
              <a:gd name="T13" fmla="*/ 22 h 112"/>
              <a:gd name="T14" fmla="*/ 62 w 109"/>
              <a:gd name="T15" fmla="*/ 33 h 112"/>
              <a:gd name="T16" fmla="*/ 53 w 109"/>
              <a:gd name="T17" fmla="*/ 27 h 112"/>
              <a:gd name="T18" fmla="*/ 6 w 109"/>
              <a:gd name="T19" fmla="*/ 28 h 112"/>
              <a:gd name="T20" fmla="*/ 4 w 109"/>
              <a:gd name="T21" fmla="*/ 31 h 112"/>
              <a:gd name="T22" fmla="*/ 0 w 109"/>
              <a:gd name="T23" fmla="*/ 42 h 112"/>
              <a:gd name="T24" fmla="*/ 5 w 109"/>
              <a:gd name="T25" fmla="*/ 109 h 112"/>
              <a:gd name="T26" fmla="*/ 44 w 109"/>
              <a:gd name="T27" fmla="*/ 112 h 112"/>
              <a:gd name="T28" fmla="*/ 68 w 109"/>
              <a:gd name="T29" fmla="*/ 109 h 112"/>
              <a:gd name="T30" fmla="*/ 109 w 109"/>
              <a:gd name="T31" fmla="*/ 104 h 112"/>
              <a:gd name="T32" fmla="*/ 105 w 109"/>
              <a:gd name="T33" fmla="*/ 37 h 112"/>
              <a:gd name="T34" fmla="*/ 103 w 109"/>
              <a:gd name="T35" fmla="*/ 28 h 112"/>
              <a:gd name="T36" fmla="*/ 96 w 109"/>
              <a:gd name="T37" fmla="*/ 15 h 112"/>
              <a:gd name="T38" fmla="*/ 96 w 109"/>
              <a:gd name="T39" fmla="*/ 15 h 112"/>
              <a:gd name="T40" fmla="*/ 76 w 109"/>
              <a:gd name="T41" fmla="*/ 13 h 112"/>
              <a:gd name="T42" fmla="*/ 76 w 109"/>
              <a:gd name="T43" fmla="*/ 5 h 112"/>
              <a:gd name="T44" fmla="*/ 70 w 109"/>
              <a:gd name="T45" fmla="*/ 1 h 112"/>
              <a:gd name="T46" fmla="*/ 53 w 109"/>
              <a:gd name="T47" fmla="*/ 27 h 112"/>
              <a:gd name="T48" fmla="*/ 48 w 109"/>
              <a:gd name="T49" fmla="*/ 106 h 112"/>
              <a:gd name="T50" fmla="*/ 51 w 109"/>
              <a:gd name="T51" fmla="*/ 98 h 112"/>
              <a:gd name="T52" fmla="*/ 61 w 109"/>
              <a:gd name="T53" fmla="*/ 98 h 112"/>
              <a:gd name="T54" fmla="*/ 64 w 109"/>
              <a:gd name="T55" fmla="*/ 105 h 112"/>
              <a:gd name="T56" fmla="*/ 59 w 109"/>
              <a:gd name="T57" fmla="*/ 101 h 112"/>
              <a:gd name="T58" fmla="*/ 53 w 109"/>
              <a:gd name="T59" fmla="*/ 101 h 112"/>
              <a:gd name="T60" fmla="*/ 45 w 109"/>
              <a:gd name="T61" fmla="*/ 69 h 112"/>
              <a:gd name="T62" fmla="*/ 17 w 109"/>
              <a:gd name="T63" fmla="*/ 69 h 112"/>
              <a:gd name="T64" fmla="*/ 15 w 109"/>
              <a:gd name="T65" fmla="*/ 65 h 112"/>
              <a:gd name="T66" fmla="*/ 46 w 109"/>
              <a:gd name="T67" fmla="*/ 65 h 112"/>
              <a:gd name="T68" fmla="*/ 45 w 109"/>
              <a:gd name="T69" fmla="*/ 69 h 112"/>
              <a:gd name="T70" fmla="*/ 31 w 109"/>
              <a:gd name="T71" fmla="*/ 57 h 112"/>
              <a:gd name="T72" fmla="*/ 14 w 109"/>
              <a:gd name="T73" fmla="*/ 58 h 112"/>
              <a:gd name="T74" fmla="*/ 31 w 109"/>
              <a:gd name="T75" fmla="*/ 53 h 112"/>
              <a:gd name="T76" fmla="*/ 47 w 109"/>
              <a:gd name="T77" fmla="*/ 58 h 112"/>
              <a:gd name="T78" fmla="*/ 45 w 109"/>
              <a:gd name="T79" fmla="*/ 50 h 112"/>
              <a:gd name="T80" fmla="*/ 17 w 109"/>
              <a:gd name="T81" fmla="*/ 50 h 112"/>
              <a:gd name="T82" fmla="*/ 15 w 109"/>
              <a:gd name="T83" fmla="*/ 46 h 112"/>
              <a:gd name="T84" fmla="*/ 46 w 109"/>
              <a:gd name="T85" fmla="*/ 46 h 112"/>
              <a:gd name="T86" fmla="*/ 45 w 109"/>
              <a:gd name="T87" fmla="*/ 50 h 112"/>
              <a:gd name="T88" fmla="*/ 31 w 109"/>
              <a:gd name="T89" fmla="*/ 37 h 112"/>
              <a:gd name="T90" fmla="*/ 14 w 109"/>
              <a:gd name="T91" fmla="*/ 39 h 112"/>
              <a:gd name="T92" fmla="*/ 31 w 109"/>
              <a:gd name="T93" fmla="*/ 34 h 112"/>
              <a:gd name="T94" fmla="*/ 47 w 109"/>
              <a:gd name="T95" fmla="*/ 39 h 112"/>
              <a:gd name="T96" fmla="*/ 96 w 109"/>
              <a:gd name="T97" fmla="*/ 32 h 112"/>
              <a:gd name="T98" fmla="*/ 92 w 109"/>
              <a:gd name="T99" fmla="*/ 83 h 112"/>
              <a:gd name="T100" fmla="*/ 74 w 109"/>
              <a:gd name="T101" fmla="*/ 87 h 112"/>
              <a:gd name="T102" fmla="*/ 78 w 109"/>
              <a:gd name="T103" fmla="*/ 89 h 112"/>
              <a:gd name="T104" fmla="*/ 99 w 109"/>
              <a:gd name="T105" fmla="*/ 33 h 112"/>
              <a:gd name="T106" fmla="*/ 31 w 109"/>
              <a:gd name="T107" fmla="*/ 28 h 112"/>
              <a:gd name="T108" fmla="*/ 51 w 109"/>
              <a:gd name="T109" fmla="*/ 93 h 112"/>
              <a:gd name="T110" fmla="*/ 11 w 109"/>
              <a:gd name="T111" fmla="*/ 93 h 112"/>
              <a:gd name="T112" fmla="*/ 31 w 109"/>
              <a:gd name="T113" fmla="*/ 2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9" h="112">
                <a:moveTo>
                  <a:pt x="88" y="20"/>
                </a:moveTo>
                <a:cubicBezTo>
                  <a:pt x="88" y="75"/>
                  <a:pt x="88" y="75"/>
                  <a:pt x="88" y="75"/>
                </a:cubicBezTo>
                <a:cubicBezTo>
                  <a:pt x="81" y="76"/>
                  <a:pt x="75" y="78"/>
                  <a:pt x="70" y="80"/>
                </a:cubicBezTo>
                <a:cubicBezTo>
                  <a:pt x="68" y="81"/>
                  <a:pt x="66" y="82"/>
                  <a:pt x="63" y="84"/>
                </a:cubicBezTo>
                <a:cubicBezTo>
                  <a:pt x="64" y="82"/>
                  <a:pt x="65" y="81"/>
                  <a:pt x="66" y="80"/>
                </a:cubicBezTo>
                <a:cubicBezTo>
                  <a:pt x="68" y="76"/>
                  <a:pt x="71" y="74"/>
                  <a:pt x="74" y="71"/>
                </a:cubicBezTo>
                <a:cubicBezTo>
                  <a:pt x="75" y="71"/>
                  <a:pt x="76" y="70"/>
                  <a:pt x="76" y="68"/>
                </a:cubicBezTo>
                <a:cubicBezTo>
                  <a:pt x="76" y="21"/>
                  <a:pt x="76" y="21"/>
                  <a:pt x="76" y="21"/>
                </a:cubicBezTo>
                <a:cubicBezTo>
                  <a:pt x="80" y="20"/>
                  <a:pt x="84" y="20"/>
                  <a:pt x="88" y="20"/>
                </a:cubicBezTo>
                <a:close/>
                <a:moveTo>
                  <a:pt x="62" y="72"/>
                </a:moveTo>
                <a:cubicBezTo>
                  <a:pt x="64" y="70"/>
                  <a:pt x="66" y="68"/>
                  <a:pt x="68" y="66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4"/>
                  <a:pt x="66" y="15"/>
                  <a:pt x="65" y="17"/>
                </a:cubicBezTo>
                <a:cubicBezTo>
                  <a:pt x="64" y="19"/>
                  <a:pt x="63" y="20"/>
                  <a:pt x="62" y="2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72"/>
                  <a:pt x="62" y="72"/>
                  <a:pt x="62" y="72"/>
                </a:cubicBezTo>
                <a:close/>
                <a:moveTo>
                  <a:pt x="53" y="27"/>
                </a:moveTo>
                <a:cubicBezTo>
                  <a:pt x="45" y="23"/>
                  <a:pt x="38" y="22"/>
                  <a:pt x="31" y="22"/>
                </a:cubicBezTo>
                <a:cubicBezTo>
                  <a:pt x="22" y="22"/>
                  <a:pt x="14" y="24"/>
                  <a:pt x="6" y="28"/>
                </a:cubicBezTo>
                <a:cubicBezTo>
                  <a:pt x="5" y="29"/>
                  <a:pt x="4" y="30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6"/>
                  <a:pt x="2" y="109"/>
                  <a:pt x="5" y="109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7" y="109"/>
                  <a:pt x="109" y="106"/>
                  <a:pt x="109" y="104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9" y="39"/>
                  <a:pt x="107" y="37"/>
                  <a:pt x="105" y="37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0"/>
                  <a:pt x="104" y="29"/>
                  <a:pt x="103" y="28"/>
                </a:cubicBezTo>
                <a:cubicBezTo>
                  <a:pt x="101" y="27"/>
                  <a:pt x="98" y="26"/>
                  <a:pt x="96" y="2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3"/>
                  <a:pt x="94" y="11"/>
                  <a:pt x="92" y="11"/>
                </a:cubicBezTo>
                <a:cubicBezTo>
                  <a:pt x="86" y="12"/>
                  <a:pt x="81" y="12"/>
                  <a:pt x="76" y="13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4"/>
                  <a:pt x="76" y="3"/>
                  <a:pt x="75" y="3"/>
                </a:cubicBezTo>
                <a:cubicBezTo>
                  <a:pt x="74" y="1"/>
                  <a:pt x="72" y="0"/>
                  <a:pt x="70" y="1"/>
                </a:cubicBezTo>
                <a:cubicBezTo>
                  <a:pt x="65" y="4"/>
                  <a:pt x="61" y="8"/>
                  <a:pt x="58" y="13"/>
                </a:cubicBezTo>
                <a:cubicBezTo>
                  <a:pt x="56" y="17"/>
                  <a:pt x="54" y="21"/>
                  <a:pt x="53" y="27"/>
                </a:cubicBezTo>
                <a:close/>
                <a:moveTo>
                  <a:pt x="50" y="105"/>
                </a:moveTo>
                <a:cubicBezTo>
                  <a:pt x="50" y="106"/>
                  <a:pt x="49" y="106"/>
                  <a:pt x="48" y="106"/>
                </a:cubicBezTo>
                <a:cubicBezTo>
                  <a:pt x="47" y="105"/>
                  <a:pt x="46" y="104"/>
                  <a:pt x="47" y="103"/>
                </a:cubicBezTo>
                <a:cubicBezTo>
                  <a:pt x="48" y="100"/>
                  <a:pt x="49" y="99"/>
                  <a:pt x="51" y="98"/>
                </a:cubicBezTo>
                <a:cubicBezTo>
                  <a:pt x="53" y="96"/>
                  <a:pt x="55" y="96"/>
                  <a:pt x="56" y="96"/>
                </a:cubicBezTo>
                <a:cubicBezTo>
                  <a:pt x="58" y="96"/>
                  <a:pt x="60" y="97"/>
                  <a:pt x="61" y="98"/>
                </a:cubicBezTo>
                <a:cubicBezTo>
                  <a:pt x="63" y="99"/>
                  <a:pt x="64" y="101"/>
                  <a:pt x="65" y="103"/>
                </a:cubicBezTo>
                <a:cubicBezTo>
                  <a:pt x="65" y="104"/>
                  <a:pt x="65" y="105"/>
                  <a:pt x="64" y="105"/>
                </a:cubicBezTo>
                <a:cubicBezTo>
                  <a:pt x="63" y="106"/>
                  <a:pt x="61" y="105"/>
                  <a:pt x="61" y="104"/>
                </a:cubicBezTo>
                <a:cubicBezTo>
                  <a:pt x="61" y="103"/>
                  <a:pt x="60" y="102"/>
                  <a:pt x="59" y="101"/>
                </a:cubicBezTo>
                <a:cubicBezTo>
                  <a:pt x="58" y="100"/>
                  <a:pt x="57" y="100"/>
                  <a:pt x="56" y="100"/>
                </a:cubicBezTo>
                <a:cubicBezTo>
                  <a:pt x="55" y="100"/>
                  <a:pt x="54" y="100"/>
                  <a:pt x="53" y="101"/>
                </a:cubicBezTo>
                <a:cubicBezTo>
                  <a:pt x="52" y="101"/>
                  <a:pt x="51" y="103"/>
                  <a:pt x="50" y="105"/>
                </a:cubicBezTo>
                <a:close/>
                <a:moveTo>
                  <a:pt x="45" y="69"/>
                </a:moveTo>
                <a:cubicBezTo>
                  <a:pt x="40" y="67"/>
                  <a:pt x="35" y="67"/>
                  <a:pt x="31" y="67"/>
                </a:cubicBezTo>
                <a:cubicBezTo>
                  <a:pt x="26" y="67"/>
                  <a:pt x="21" y="67"/>
                  <a:pt x="17" y="69"/>
                </a:cubicBezTo>
                <a:cubicBezTo>
                  <a:pt x="16" y="70"/>
                  <a:pt x="15" y="69"/>
                  <a:pt x="14" y="68"/>
                </a:cubicBezTo>
                <a:cubicBezTo>
                  <a:pt x="14" y="67"/>
                  <a:pt x="14" y="66"/>
                  <a:pt x="15" y="65"/>
                </a:cubicBezTo>
                <a:cubicBezTo>
                  <a:pt x="20" y="64"/>
                  <a:pt x="26" y="63"/>
                  <a:pt x="31" y="63"/>
                </a:cubicBezTo>
                <a:cubicBezTo>
                  <a:pt x="36" y="63"/>
                  <a:pt x="41" y="63"/>
                  <a:pt x="46" y="65"/>
                </a:cubicBezTo>
                <a:cubicBezTo>
                  <a:pt x="47" y="66"/>
                  <a:pt x="48" y="67"/>
                  <a:pt x="47" y="68"/>
                </a:cubicBezTo>
                <a:cubicBezTo>
                  <a:pt x="47" y="69"/>
                  <a:pt x="46" y="70"/>
                  <a:pt x="45" y="69"/>
                </a:cubicBezTo>
                <a:close/>
                <a:moveTo>
                  <a:pt x="45" y="59"/>
                </a:moveTo>
                <a:cubicBezTo>
                  <a:pt x="40" y="58"/>
                  <a:pt x="35" y="57"/>
                  <a:pt x="31" y="57"/>
                </a:cubicBezTo>
                <a:cubicBezTo>
                  <a:pt x="26" y="57"/>
                  <a:pt x="21" y="58"/>
                  <a:pt x="17" y="59"/>
                </a:cubicBezTo>
                <a:cubicBezTo>
                  <a:pt x="16" y="60"/>
                  <a:pt x="15" y="59"/>
                  <a:pt x="14" y="58"/>
                </a:cubicBezTo>
                <a:cubicBezTo>
                  <a:pt x="14" y="57"/>
                  <a:pt x="14" y="56"/>
                  <a:pt x="15" y="56"/>
                </a:cubicBezTo>
                <a:cubicBezTo>
                  <a:pt x="20" y="54"/>
                  <a:pt x="26" y="53"/>
                  <a:pt x="31" y="53"/>
                </a:cubicBezTo>
                <a:cubicBezTo>
                  <a:pt x="36" y="53"/>
                  <a:pt x="41" y="54"/>
                  <a:pt x="46" y="56"/>
                </a:cubicBezTo>
                <a:cubicBezTo>
                  <a:pt x="47" y="56"/>
                  <a:pt x="48" y="57"/>
                  <a:pt x="47" y="58"/>
                </a:cubicBezTo>
                <a:cubicBezTo>
                  <a:pt x="47" y="59"/>
                  <a:pt x="46" y="60"/>
                  <a:pt x="45" y="59"/>
                </a:cubicBezTo>
                <a:close/>
                <a:moveTo>
                  <a:pt x="45" y="50"/>
                </a:moveTo>
                <a:cubicBezTo>
                  <a:pt x="40" y="48"/>
                  <a:pt x="35" y="47"/>
                  <a:pt x="31" y="47"/>
                </a:cubicBezTo>
                <a:cubicBezTo>
                  <a:pt x="26" y="47"/>
                  <a:pt x="21" y="48"/>
                  <a:pt x="17" y="50"/>
                </a:cubicBezTo>
                <a:cubicBezTo>
                  <a:pt x="16" y="50"/>
                  <a:pt x="15" y="50"/>
                  <a:pt x="14" y="49"/>
                </a:cubicBezTo>
                <a:cubicBezTo>
                  <a:pt x="14" y="48"/>
                  <a:pt x="14" y="47"/>
                  <a:pt x="15" y="46"/>
                </a:cubicBezTo>
                <a:cubicBezTo>
                  <a:pt x="20" y="44"/>
                  <a:pt x="26" y="43"/>
                  <a:pt x="31" y="43"/>
                </a:cubicBezTo>
                <a:cubicBezTo>
                  <a:pt x="36" y="43"/>
                  <a:pt x="41" y="44"/>
                  <a:pt x="46" y="46"/>
                </a:cubicBezTo>
                <a:cubicBezTo>
                  <a:pt x="47" y="47"/>
                  <a:pt x="48" y="48"/>
                  <a:pt x="47" y="49"/>
                </a:cubicBezTo>
                <a:cubicBezTo>
                  <a:pt x="47" y="50"/>
                  <a:pt x="46" y="50"/>
                  <a:pt x="45" y="50"/>
                </a:cubicBezTo>
                <a:close/>
                <a:moveTo>
                  <a:pt x="45" y="40"/>
                </a:moveTo>
                <a:cubicBezTo>
                  <a:pt x="40" y="38"/>
                  <a:pt x="35" y="37"/>
                  <a:pt x="31" y="37"/>
                </a:cubicBezTo>
                <a:cubicBezTo>
                  <a:pt x="26" y="38"/>
                  <a:pt x="21" y="38"/>
                  <a:pt x="17" y="40"/>
                </a:cubicBezTo>
                <a:cubicBezTo>
                  <a:pt x="16" y="40"/>
                  <a:pt x="15" y="40"/>
                  <a:pt x="14" y="39"/>
                </a:cubicBezTo>
                <a:cubicBezTo>
                  <a:pt x="14" y="38"/>
                  <a:pt x="14" y="37"/>
                  <a:pt x="15" y="36"/>
                </a:cubicBezTo>
                <a:cubicBezTo>
                  <a:pt x="20" y="35"/>
                  <a:pt x="26" y="34"/>
                  <a:pt x="31" y="34"/>
                </a:cubicBezTo>
                <a:cubicBezTo>
                  <a:pt x="36" y="34"/>
                  <a:pt x="41" y="34"/>
                  <a:pt x="46" y="36"/>
                </a:cubicBezTo>
                <a:cubicBezTo>
                  <a:pt x="47" y="37"/>
                  <a:pt x="48" y="38"/>
                  <a:pt x="47" y="39"/>
                </a:cubicBezTo>
                <a:cubicBezTo>
                  <a:pt x="47" y="40"/>
                  <a:pt x="46" y="40"/>
                  <a:pt x="45" y="40"/>
                </a:cubicBezTo>
                <a:close/>
                <a:moveTo>
                  <a:pt x="96" y="32"/>
                </a:moveTo>
                <a:cubicBezTo>
                  <a:pt x="96" y="79"/>
                  <a:pt x="96" y="79"/>
                  <a:pt x="96" y="79"/>
                </a:cubicBezTo>
                <a:cubicBezTo>
                  <a:pt x="96" y="81"/>
                  <a:pt x="94" y="83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84" y="83"/>
                  <a:pt x="79" y="85"/>
                  <a:pt x="74" y="87"/>
                </a:cubicBezTo>
                <a:cubicBezTo>
                  <a:pt x="72" y="88"/>
                  <a:pt x="70" y="89"/>
                  <a:pt x="68" y="90"/>
                </a:cubicBezTo>
                <a:cubicBezTo>
                  <a:pt x="71" y="89"/>
                  <a:pt x="75" y="89"/>
                  <a:pt x="78" y="89"/>
                </a:cubicBezTo>
                <a:cubicBezTo>
                  <a:pt x="85" y="89"/>
                  <a:pt x="92" y="90"/>
                  <a:pt x="99" y="93"/>
                </a:cubicBezTo>
                <a:cubicBezTo>
                  <a:pt x="99" y="33"/>
                  <a:pt x="99" y="33"/>
                  <a:pt x="99" y="33"/>
                </a:cubicBezTo>
                <a:cubicBezTo>
                  <a:pt x="98" y="33"/>
                  <a:pt x="97" y="32"/>
                  <a:pt x="96" y="32"/>
                </a:cubicBezTo>
                <a:close/>
                <a:moveTo>
                  <a:pt x="31" y="28"/>
                </a:moveTo>
                <a:cubicBezTo>
                  <a:pt x="37" y="28"/>
                  <a:pt x="44" y="30"/>
                  <a:pt x="51" y="33"/>
                </a:cubicBezTo>
                <a:cubicBezTo>
                  <a:pt x="51" y="93"/>
                  <a:pt x="51" y="93"/>
                  <a:pt x="51" y="93"/>
                </a:cubicBezTo>
                <a:cubicBezTo>
                  <a:pt x="44" y="90"/>
                  <a:pt x="37" y="89"/>
                  <a:pt x="31" y="89"/>
                </a:cubicBezTo>
                <a:cubicBezTo>
                  <a:pt x="24" y="89"/>
                  <a:pt x="17" y="90"/>
                  <a:pt x="11" y="93"/>
                </a:cubicBezTo>
                <a:cubicBezTo>
                  <a:pt x="11" y="33"/>
                  <a:pt x="11" y="33"/>
                  <a:pt x="11" y="33"/>
                </a:cubicBezTo>
                <a:cubicBezTo>
                  <a:pt x="17" y="30"/>
                  <a:pt x="24" y="28"/>
                  <a:pt x="31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522809" y="3117602"/>
            <a:ext cx="23762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latinLnBrk="0" hangingPunct="1">
              <a:buNone/>
            </a:pPr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48</a:t>
            </a:r>
            <a:r>
              <a:rPr lang="zh-CN" altLang="en-US" sz="4000" b="1" dirty="0" smtClean="0">
                <a:solidFill>
                  <a:schemeClr val="bg1"/>
                </a:solidFill>
                <a:cs typeface="+mn-ea"/>
                <a:sym typeface="+mn-lt"/>
              </a:rPr>
              <a:t>個</a:t>
            </a:r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TBL</a:t>
            </a:r>
            <a:r>
              <a:rPr lang="zh-CN" altLang="en-US" sz="4000" b="1" dirty="0" smtClean="0">
                <a:solidFill>
                  <a:schemeClr val="bg1"/>
                </a:solidFill>
                <a:cs typeface="+mn-ea"/>
                <a:sym typeface="+mn-lt"/>
              </a:rPr>
              <a:t>智慧教室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3379887" y="2901578"/>
            <a:ext cx="242595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latinLnBrk="0" hangingPunct="1"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        與智慧教育協會建立定向引導、指導模式。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460232" y="2892053"/>
            <a:ext cx="242595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latinLnBrk="0" hangingPunct="1">
              <a:buNone/>
            </a:pPr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        </a:t>
            </a:r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與智慧教育專家建立定期輔導、培養計劃。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9340552" y="2920628"/>
            <a:ext cx="242595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latinLnBrk="0" hangingPunct="1">
              <a:buNone/>
            </a:pPr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        </a:t>
            </a:r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與智慧聯盟學校建立互動交流機制。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22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图片 498"/>
          <p:cNvPicPr>
            <a:picLocks noChangeAspect="1"/>
          </p:cNvPicPr>
          <p:nvPr/>
        </p:nvPicPr>
        <p:blipFill rotWithShape="1">
          <a:blip r:embed="rId3" cstate="print"/>
          <a:srcRect b="46489"/>
          <a:stretch/>
        </p:blipFill>
        <p:spPr>
          <a:xfrm>
            <a:off x="208750" y="314659"/>
            <a:ext cx="877900" cy="58069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  <p:sp>
        <p:nvSpPr>
          <p:cNvPr id="38" name="圆角矩形 37"/>
          <p:cNvSpPr/>
          <p:nvPr/>
        </p:nvSpPr>
        <p:spPr>
          <a:xfrm>
            <a:off x="1560863" y="145958"/>
            <a:ext cx="5105400" cy="817424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0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創設智慧教育環境</a:t>
            </a:r>
            <a:endParaRPr lang="en-US" altLang="zh-CN" sz="40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6150" y="1064895"/>
            <a:ext cx="2877820" cy="2133600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3765" y="4253230"/>
            <a:ext cx="3096895" cy="2296160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1"/>
          <p:cNvSpPr/>
          <p:nvPr/>
        </p:nvSpPr>
        <p:spPr>
          <a:xfrm>
            <a:off x="1160473" y="3391917"/>
            <a:ext cx="2448272" cy="644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參訪臺灣學校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86076" y="1030605"/>
            <a:ext cx="2915073" cy="2186305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 descr="C:\Users\Administrator\Desktop\台湾专家在中双教育杯智慧好课堂做报告1.JPG台湾专家在中双教育杯智慧好课堂做报告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71670" y="4253230"/>
            <a:ext cx="3277870" cy="2296160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43875" y="1000125"/>
            <a:ext cx="3030220" cy="2216785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06740" y="4335780"/>
            <a:ext cx="3104515" cy="2224405"/>
          </a:xfrm>
          <a:custGeom>
            <a:avLst/>
            <a:gdLst>
              <a:gd name="connsiteX0" fmla="*/ 168971 w 2047770"/>
              <a:gd name="connsiteY0" fmla="*/ 0 h 2061238"/>
              <a:gd name="connsiteX1" fmla="*/ 1865330 w 2047770"/>
              <a:gd name="connsiteY1" fmla="*/ 0 h 2061238"/>
              <a:gd name="connsiteX2" fmla="*/ 2047770 w 2047770"/>
              <a:gd name="connsiteY2" fmla="*/ 182440 h 2061238"/>
              <a:gd name="connsiteX3" fmla="*/ 2047770 w 2047770"/>
              <a:gd name="connsiteY3" fmla="*/ 1878799 h 2061238"/>
              <a:gd name="connsiteX4" fmla="*/ 1902098 w 2047770"/>
              <a:gd name="connsiteY4" fmla="*/ 2057533 h 2061238"/>
              <a:gd name="connsiteX5" fmla="*/ 1865340 w 2047770"/>
              <a:gd name="connsiteY5" fmla="*/ 2061238 h 2061238"/>
              <a:gd name="connsiteX6" fmla="*/ 168961 w 2047770"/>
              <a:gd name="connsiteY6" fmla="*/ 2061238 h 2061238"/>
              <a:gd name="connsiteX7" fmla="*/ 132203 w 2047770"/>
              <a:gd name="connsiteY7" fmla="*/ 2057533 h 2061238"/>
              <a:gd name="connsiteX8" fmla="*/ 868 w 2047770"/>
              <a:gd name="connsiteY8" fmla="*/ 1949813 h 2061238"/>
              <a:gd name="connsiteX9" fmla="*/ 0 w 2047770"/>
              <a:gd name="connsiteY9" fmla="*/ 1947017 h 2061238"/>
              <a:gd name="connsiteX10" fmla="*/ 0 w 2047770"/>
              <a:gd name="connsiteY10" fmla="*/ 114223 h 2061238"/>
              <a:gd name="connsiteX11" fmla="*/ 868 w 2047770"/>
              <a:gd name="connsiteY11" fmla="*/ 111426 h 2061238"/>
              <a:gd name="connsiteX12" fmla="*/ 168971 w 2047770"/>
              <a:gd name="connsiteY12" fmla="*/ 0 h 2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7770" h="2061238">
                <a:moveTo>
                  <a:pt x="168971" y="0"/>
                </a:moveTo>
                <a:lnTo>
                  <a:pt x="1865330" y="0"/>
                </a:lnTo>
                <a:cubicBezTo>
                  <a:pt x="1966089" y="0"/>
                  <a:pt x="2047770" y="81681"/>
                  <a:pt x="2047770" y="182440"/>
                </a:cubicBezTo>
                <a:lnTo>
                  <a:pt x="2047770" y="1878799"/>
                </a:lnTo>
                <a:cubicBezTo>
                  <a:pt x="2047770" y="1966963"/>
                  <a:pt x="1985233" y="2040521"/>
                  <a:pt x="1902098" y="2057533"/>
                </a:cubicBezTo>
                <a:lnTo>
                  <a:pt x="1865340" y="2061238"/>
                </a:lnTo>
                <a:lnTo>
                  <a:pt x="168961" y="2061238"/>
                </a:lnTo>
                <a:lnTo>
                  <a:pt x="132203" y="2057533"/>
                </a:lnTo>
                <a:cubicBezTo>
                  <a:pt x="72821" y="2045381"/>
                  <a:pt x="23948" y="2004380"/>
                  <a:pt x="868" y="1949813"/>
                </a:cubicBezTo>
                <a:lnTo>
                  <a:pt x="0" y="1947017"/>
                </a:lnTo>
                <a:lnTo>
                  <a:pt x="0" y="114223"/>
                </a:lnTo>
                <a:lnTo>
                  <a:pt x="868" y="111426"/>
                </a:lnTo>
                <a:cubicBezTo>
                  <a:pt x="28564" y="45946"/>
                  <a:pt x="93402" y="0"/>
                  <a:pt x="168971" y="0"/>
                </a:cubicBezTo>
                <a:close/>
              </a:path>
            </a:pathLst>
          </a:custGeom>
          <a:ln w="63500">
            <a:solidFill>
              <a:srgbClr val="FEFEFE"/>
            </a:solidFill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 4"/>
          <p:cNvSpPr/>
          <p:nvPr/>
        </p:nvSpPr>
        <p:spPr>
          <a:xfrm>
            <a:off x="4787037" y="3391917"/>
            <a:ext cx="2520280" cy="644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智慧專家輔導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"/>
          <p:cNvSpPr/>
          <p:nvPr/>
        </p:nvSpPr>
        <p:spPr>
          <a:xfrm>
            <a:off x="8392135" y="3454400"/>
            <a:ext cx="2533423" cy="644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臺灣回訪我校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7" grpId="0" bldLvl="0" animBg="1"/>
      <p:bldP spid="2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2387181" y="4801460"/>
            <a:ext cx="7429500" cy="817424"/>
          </a:xfrm>
          <a:prstGeom prst="roundRect">
            <a:avLst>
              <a:gd name="adj" fmla="val 23381"/>
            </a:avLst>
          </a:prstGeom>
          <a:solidFill>
            <a:srgbClr val="000711">
              <a:alpha val="56000"/>
            </a:srgb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000" b="1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核心：夯實智慧教師專業素養</a:t>
            </a:r>
            <a:endParaRPr lang="zh-CN" altLang="en-US" sz="4000" b="1" dirty="0" smtClean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1" name="图片 50" descr="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73" y="2460625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 descr="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60" y="2460625"/>
            <a:ext cx="3413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52" descr="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48" y="2460625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图片 53" descr="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2158" y="2466350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54" descr="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4345" y="2466350"/>
            <a:ext cx="3413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 descr="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6533" y="2466350"/>
            <a:ext cx="341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101109" y="1534507"/>
            <a:ext cx="3718882" cy="37127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645797" y="1534507"/>
            <a:ext cx="3712786" cy="371278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4363" y="1560500"/>
            <a:ext cx="3359012" cy="2328888"/>
            <a:chOff x="4424363" y="1560500"/>
            <a:chExt cx="3359012" cy="2328888"/>
          </a:xfrm>
        </p:grpSpPr>
        <p:grpSp>
          <p:nvGrpSpPr>
            <p:cNvPr id="12" name="组合 11"/>
            <p:cNvGrpSpPr/>
            <p:nvPr/>
          </p:nvGrpSpPr>
          <p:grpSpPr>
            <a:xfrm>
              <a:off x="4424363" y="1649412"/>
              <a:ext cx="1558925" cy="2127251"/>
              <a:chOff x="4424363" y="1649412"/>
              <a:chExt cx="1558925" cy="2127251"/>
            </a:xfrm>
          </p:grpSpPr>
          <p:sp>
            <p:nvSpPr>
              <p:cNvPr id="13" name="Freeform 22"/>
              <p:cNvSpPr>
                <a:spLocks/>
              </p:cNvSpPr>
              <p:nvPr/>
            </p:nvSpPr>
            <p:spPr bwMode="auto">
              <a:xfrm>
                <a:off x="5191125" y="1671638"/>
                <a:ext cx="23812" cy="2070100"/>
              </a:xfrm>
              <a:custGeom>
                <a:avLst/>
                <a:gdLst>
                  <a:gd name="T0" fmla="*/ 1 w 2"/>
                  <a:gd name="T1" fmla="*/ 179 h 179"/>
                  <a:gd name="T2" fmla="*/ 0 w 2"/>
                  <a:gd name="T3" fmla="*/ 178 h 179"/>
                  <a:gd name="T4" fmla="*/ 0 w 2"/>
                  <a:gd name="T5" fmla="*/ 1 h 179"/>
                  <a:gd name="T6" fmla="*/ 1 w 2"/>
                  <a:gd name="T7" fmla="*/ 0 h 179"/>
                  <a:gd name="T8" fmla="*/ 2 w 2"/>
                  <a:gd name="T9" fmla="*/ 1 h 179"/>
                  <a:gd name="T10" fmla="*/ 2 w 2"/>
                  <a:gd name="T11" fmla="*/ 178 h 179"/>
                  <a:gd name="T12" fmla="*/ 1 w 2"/>
                  <a:gd name="T13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79">
                    <a:moveTo>
                      <a:pt x="1" y="179"/>
                    </a:moveTo>
                    <a:cubicBezTo>
                      <a:pt x="0" y="179"/>
                      <a:pt x="0" y="179"/>
                      <a:pt x="0" y="17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78"/>
                      <a:pt x="2" y="178"/>
                      <a:pt x="2" y="178"/>
                    </a:cubicBezTo>
                    <a:cubicBezTo>
                      <a:pt x="2" y="179"/>
                      <a:pt x="1" y="179"/>
                      <a:pt x="1" y="17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>
                <a:off x="4679950" y="1925638"/>
                <a:ext cx="1209675" cy="1203325"/>
              </a:xfrm>
              <a:custGeom>
                <a:avLst/>
                <a:gdLst>
                  <a:gd name="T0" fmla="*/ 103 w 104"/>
                  <a:gd name="T1" fmla="*/ 104 h 104"/>
                  <a:gd name="T2" fmla="*/ 102 w 104"/>
                  <a:gd name="T3" fmla="*/ 103 h 104"/>
                  <a:gd name="T4" fmla="*/ 1 w 104"/>
                  <a:gd name="T5" fmla="*/ 2 h 104"/>
                  <a:gd name="T6" fmla="*/ 1 w 104"/>
                  <a:gd name="T7" fmla="*/ 1 h 104"/>
                  <a:gd name="T8" fmla="*/ 2 w 104"/>
                  <a:gd name="T9" fmla="*/ 1 h 104"/>
                  <a:gd name="T10" fmla="*/ 104 w 104"/>
                  <a:gd name="T11" fmla="*/ 102 h 104"/>
                  <a:gd name="T12" fmla="*/ 104 w 104"/>
                  <a:gd name="T13" fmla="*/ 103 h 104"/>
                  <a:gd name="T14" fmla="*/ 103 w 104"/>
                  <a:gd name="T1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4">
                    <a:moveTo>
                      <a:pt x="103" y="104"/>
                    </a:moveTo>
                    <a:cubicBezTo>
                      <a:pt x="103" y="104"/>
                      <a:pt x="102" y="104"/>
                      <a:pt x="102" y="10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104" y="102"/>
                      <a:pt x="104" y="102"/>
                      <a:pt x="104" y="102"/>
                    </a:cubicBezTo>
                    <a:cubicBezTo>
                      <a:pt x="104" y="102"/>
                      <a:pt x="104" y="103"/>
                      <a:pt x="104" y="103"/>
                    </a:cubicBezTo>
                    <a:cubicBezTo>
                      <a:pt x="103" y="104"/>
                      <a:pt x="103" y="104"/>
                      <a:pt x="103" y="10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24"/>
              <p:cNvSpPr>
                <a:spLocks/>
              </p:cNvSpPr>
              <p:nvPr/>
            </p:nvSpPr>
            <p:spPr bwMode="auto">
              <a:xfrm>
                <a:off x="5191125" y="3106738"/>
                <a:ext cx="698500" cy="635000"/>
              </a:xfrm>
              <a:custGeom>
                <a:avLst/>
                <a:gdLst>
                  <a:gd name="T0" fmla="*/ 1 w 60"/>
                  <a:gd name="T1" fmla="*/ 55 h 55"/>
                  <a:gd name="T2" fmla="*/ 0 w 60"/>
                  <a:gd name="T3" fmla="*/ 55 h 55"/>
                  <a:gd name="T4" fmla="*/ 0 w 60"/>
                  <a:gd name="T5" fmla="*/ 54 h 55"/>
                  <a:gd name="T6" fmla="*/ 58 w 60"/>
                  <a:gd name="T7" fmla="*/ 0 h 55"/>
                  <a:gd name="T8" fmla="*/ 60 w 60"/>
                  <a:gd name="T9" fmla="*/ 0 h 55"/>
                  <a:gd name="T10" fmla="*/ 60 w 60"/>
                  <a:gd name="T11" fmla="*/ 1 h 55"/>
                  <a:gd name="T12" fmla="*/ 1 w 60"/>
                  <a:gd name="T13" fmla="*/ 55 h 55"/>
                  <a:gd name="T14" fmla="*/ 1 w 60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5">
                    <a:moveTo>
                      <a:pt x="1" y="55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4"/>
                      <a:pt x="0" y="54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9" y="0"/>
                      <a:pt x="59" y="0"/>
                      <a:pt x="60" y="0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25"/>
              <p:cNvSpPr>
                <a:spLocks/>
              </p:cNvSpPr>
              <p:nvPr/>
            </p:nvSpPr>
            <p:spPr bwMode="auto">
              <a:xfrm>
                <a:off x="5191125" y="1671638"/>
                <a:ext cx="698500" cy="1457325"/>
              </a:xfrm>
              <a:custGeom>
                <a:avLst/>
                <a:gdLst>
                  <a:gd name="T0" fmla="*/ 59 w 60"/>
                  <a:gd name="T1" fmla="*/ 126 h 126"/>
                  <a:gd name="T2" fmla="*/ 58 w 60"/>
                  <a:gd name="T3" fmla="*/ 125 h 126"/>
                  <a:gd name="T4" fmla="*/ 0 w 60"/>
                  <a:gd name="T5" fmla="*/ 2 h 126"/>
                  <a:gd name="T6" fmla="*/ 0 w 60"/>
                  <a:gd name="T7" fmla="*/ 1 h 126"/>
                  <a:gd name="T8" fmla="*/ 1 w 60"/>
                  <a:gd name="T9" fmla="*/ 1 h 126"/>
                  <a:gd name="T10" fmla="*/ 60 w 60"/>
                  <a:gd name="T11" fmla="*/ 124 h 126"/>
                  <a:gd name="T12" fmla="*/ 59 w 60"/>
                  <a:gd name="T13" fmla="*/ 126 h 126"/>
                  <a:gd name="T14" fmla="*/ 59 w 60"/>
                  <a:gd name="T1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26">
                    <a:moveTo>
                      <a:pt x="59" y="126"/>
                    </a:moveTo>
                    <a:cubicBezTo>
                      <a:pt x="59" y="126"/>
                      <a:pt x="58" y="126"/>
                      <a:pt x="58" y="12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60" y="124"/>
                      <a:pt x="60" y="124"/>
                      <a:pt x="60" y="124"/>
                    </a:cubicBezTo>
                    <a:cubicBezTo>
                      <a:pt x="60" y="125"/>
                      <a:pt x="60" y="125"/>
                      <a:pt x="59" y="126"/>
                    </a:cubicBezTo>
                    <a:cubicBezTo>
                      <a:pt x="59" y="126"/>
                      <a:pt x="59" y="126"/>
                      <a:pt x="59" y="1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26"/>
              <p:cNvSpPr>
                <a:spLocks/>
              </p:cNvSpPr>
              <p:nvPr/>
            </p:nvSpPr>
            <p:spPr bwMode="auto">
              <a:xfrm>
                <a:off x="5191125" y="1925638"/>
                <a:ext cx="523875" cy="1816100"/>
              </a:xfrm>
              <a:custGeom>
                <a:avLst/>
                <a:gdLst>
                  <a:gd name="T0" fmla="*/ 1 w 45"/>
                  <a:gd name="T1" fmla="*/ 157 h 157"/>
                  <a:gd name="T2" fmla="*/ 0 w 45"/>
                  <a:gd name="T3" fmla="*/ 157 h 157"/>
                  <a:gd name="T4" fmla="*/ 0 w 45"/>
                  <a:gd name="T5" fmla="*/ 156 h 157"/>
                  <a:gd name="T6" fmla="*/ 43 w 45"/>
                  <a:gd name="T7" fmla="*/ 1 h 157"/>
                  <a:gd name="T8" fmla="*/ 44 w 45"/>
                  <a:gd name="T9" fmla="*/ 0 h 157"/>
                  <a:gd name="T10" fmla="*/ 45 w 45"/>
                  <a:gd name="T11" fmla="*/ 1 h 157"/>
                  <a:gd name="T12" fmla="*/ 2 w 45"/>
                  <a:gd name="T13" fmla="*/ 157 h 157"/>
                  <a:gd name="T14" fmla="*/ 1 w 45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7">
                    <a:moveTo>
                      <a:pt x="1" y="157"/>
                    </a:moveTo>
                    <a:cubicBezTo>
                      <a:pt x="1" y="157"/>
                      <a:pt x="0" y="157"/>
                      <a:pt x="0" y="157"/>
                    </a:cubicBezTo>
                    <a:cubicBezTo>
                      <a:pt x="0" y="157"/>
                      <a:pt x="0" y="157"/>
                      <a:pt x="0" y="156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0"/>
                      <a:pt x="44" y="0"/>
                      <a:pt x="44" y="0"/>
                    </a:cubicBezTo>
                    <a:cubicBezTo>
                      <a:pt x="45" y="0"/>
                      <a:pt x="45" y="1"/>
                      <a:pt x="45" y="1"/>
                    </a:cubicBezTo>
                    <a:cubicBezTo>
                      <a:pt x="2" y="157"/>
                      <a:pt x="2" y="157"/>
                      <a:pt x="2" y="157"/>
                    </a:cubicBezTo>
                    <a:cubicBezTo>
                      <a:pt x="1" y="157"/>
                      <a:pt x="1" y="157"/>
                      <a:pt x="1" y="15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27"/>
              <p:cNvSpPr>
                <a:spLocks noEditPoints="1"/>
              </p:cNvSpPr>
              <p:nvPr/>
            </p:nvSpPr>
            <p:spPr bwMode="auto">
              <a:xfrm>
                <a:off x="4424363" y="1649412"/>
                <a:ext cx="1558925" cy="2127251"/>
              </a:xfrm>
              <a:custGeom>
                <a:avLst/>
                <a:gdLst>
                  <a:gd name="T0" fmla="*/ 67 w 134"/>
                  <a:gd name="T1" fmla="*/ 184 h 184"/>
                  <a:gd name="T2" fmla="*/ 36 w 134"/>
                  <a:gd name="T3" fmla="*/ 175 h 184"/>
                  <a:gd name="T4" fmla="*/ 16 w 134"/>
                  <a:gd name="T5" fmla="*/ 153 h 184"/>
                  <a:gd name="T6" fmla="*/ 4 w 134"/>
                  <a:gd name="T7" fmla="*/ 124 h 184"/>
                  <a:gd name="T8" fmla="*/ 0 w 134"/>
                  <a:gd name="T9" fmla="*/ 91 h 184"/>
                  <a:gd name="T10" fmla="*/ 4 w 134"/>
                  <a:gd name="T11" fmla="*/ 58 h 184"/>
                  <a:gd name="T12" fmla="*/ 16 w 134"/>
                  <a:gd name="T13" fmla="*/ 29 h 184"/>
                  <a:gd name="T14" fmla="*/ 37 w 134"/>
                  <a:gd name="T15" fmla="*/ 8 h 184"/>
                  <a:gd name="T16" fmla="*/ 67 w 134"/>
                  <a:gd name="T17" fmla="*/ 0 h 184"/>
                  <a:gd name="T18" fmla="*/ 96 w 134"/>
                  <a:gd name="T19" fmla="*/ 8 h 184"/>
                  <a:gd name="T20" fmla="*/ 117 w 134"/>
                  <a:gd name="T21" fmla="*/ 29 h 184"/>
                  <a:gd name="T22" fmla="*/ 130 w 134"/>
                  <a:gd name="T23" fmla="*/ 58 h 184"/>
                  <a:gd name="T24" fmla="*/ 134 w 134"/>
                  <a:gd name="T25" fmla="*/ 91 h 184"/>
                  <a:gd name="T26" fmla="*/ 130 w 134"/>
                  <a:gd name="T27" fmla="*/ 124 h 184"/>
                  <a:gd name="T28" fmla="*/ 118 w 134"/>
                  <a:gd name="T29" fmla="*/ 153 h 184"/>
                  <a:gd name="T30" fmla="*/ 97 w 134"/>
                  <a:gd name="T31" fmla="*/ 175 h 184"/>
                  <a:gd name="T32" fmla="*/ 67 w 134"/>
                  <a:gd name="T33" fmla="*/ 184 h 184"/>
                  <a:gd name="T34" fmla="*/ 67 w 134"/>
                  <a:gd name="T35" fmla="*/ 7 h 184"/>
                  <a:gd name="T36" fmla="*/ 41 w 134"/>
                  <a:gd name="T37" fmla="*/ 14 h 184"/>
                  <a:gd name="T38" fmla="*/ 22 w 134"/>
                  <a:gd name="T39" fmla="*/ 33 h 184"/>
                  <a:gd name="T40" fmla="*/ 11 w 134"/>
                  <a:gd name="T41" fmla="*/ 60 h 184"/>
                  <a:gd name="T42" fmla="*/ 7 w 134"/>
                  <a:gd name="T43" fmla="*/ 91 h 184"/>
                  <a:gd name="T44" fmla="*/ 11 w 134"/>
                  <a:gd name="T45" fmla="*/ 122 h 184"/>
                  <a:gd name="T46" fmla="*/ 22 w 134"/>
                  <a:gd name="T47" fmla="*/ 150 h 184"/>
                  <a:gd name="T48" fmla="*/ 41 w 134"/>
                  <a:gd name="T49" fmla="*/ 169 h 184"/>
                  <a:gd name="T50" fmla="*/ 67 w 134"/>
                  <a:gd name="T51" fmla="*/ 177 h 184"/>
                  <a:gd name="T52" fmla="*/ 93 w 134"/>
                  <a:gd name="T53" fmla="*/ 169 h 184"/>
                  <a:gd name="T54" fmla="*/ 111 w 134"/>
                  <a:gd name="T55" fmla="*/ 150 h 184"/>
                  <a:gd name="T56" fmla="*/ 123 w 134"/>
                  <a:gd name="T57" fmla="*/ 122 h 184"/>
                  <a:gd name="T58" fmla="*/ 126 w 134"/>
                  <a:gd name="T59" fmla="*/ 91 h 184"/>
                  <a:gd name="T60" fmla="*/ 123 w 134"/>
                  <a:gd name="T61" fmla="*/ 60 h 184"/>
                  <a:gd name="T62" fmla="*/ 111 w 134"/>
                  <a:gd name="T63" fmla="*/ 33 h 184"/>
                  <a:gd name="T64" fmla="*/ 92 w 134"/>
                  <a:gd name="T65" fmla="*/ 14 h 184"/>
                  <a:gd name="T66" fmla="*/ 67 w 134"/>
                  <a:gd name="T67" fmla="*/ 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4" h="184">
                    <a:moveTo>
                      <a:pt x="67" y="184"/>
                    </a:moveTo>
                    <a:cubicBezTo>
                      <a:pt x="55" y="184"/>
                      <a:pt x="45" y="181"/>
                      <a:pt x="36" y="175"/>
                    </a:cubicBezTo>
                    <a:cubicBezTo>
                      <a:pt x="28" y="170"/>
                      <a:pt x="21" y="162"/>
                      <a:pt x="16" y="153"/>
                    </a:cubicBezTo>
                    <a:cubicBezTo>
                      <a:pt x="10" y="145"/>
                      <a:pt x="6" y="135"/>
                      <a:pt x="4" y="124"/>
                    </a:cubicBezTo>
                    <a:cubicBezTo>
                      <a:pt x="1" y="113"/>
                      <a:pt x="0" y="102"/>
                      <a:pt x="0" y="91"/>
                    </a:cubicBezTo>
                    <a:cubicBezTo>
                      <a:pt x="0" y="80"/>
                      <a:pt x="1" y="69"/>
                      <a:pt x="4" y="58"/>
                    </a:cubicBezTo>
                    <a:cubicBezTo>
                      <a:pt x="6" y="48"/>
                      <a:pt x="10" y="38"/>
                      <a:pt x="16" y="29"/>
                    </a:cubicBezTo>
                    <a:cubicBezTo>
                      <a:pt x="21" y="20"/>
                      <a:pt x="29" y="13"/>
                      <a:pt x="37" y="8"/>
                    </a:cubicBezTo>
                    <a:cubicBezTo>
                      <a:pt x="45" y="2"/>
                      <a:pt x="55" y="0"/>
                      <a:pt x="67" y="0"/>
                    </a:cubicBezTo>
                    <a:cubicBezTo>
                      <a:pt x="78" y="0"/>
                      <a:pt x="88" y="2"/>
                      <a:pt x="96" y="8"/>
                    </a:cubicBezTo>
                    <a:cubicBezTo>
                      <a:pt x="105" y="13"/>
                      <a:pt x="112" y="20"/>
                      <a:pt x="117" y="29"/>
                    </a:cubicBezTo>
                    <a:cubicBezTo>
                      <a:pt x="123" y="38"/>
                      <a:pt x="127" y="48"/>
                      <a:pt x="130" y="58"/>
                    </a:cubicBezTo>
                    <a:cubicBezTo>
                      <a:pt x="132" y="69"/>
                      <a:pt x="134" y="80"/>
                      <a:pt x="134" y="91"/>
                    </a:cubicBezTo>
                    <a:cubicBezTo>
                      <a:pt x="134" y="102"/>
                      <a:pt x="132" y="113"/>
                      <a:pt x="130" y="124"/>
                    </a:cubicBezTo>
                    <a:cubicBezTo>
                      <a:pt x="127" y="135"/>
                      <a:pt x="123" y="145"/>
                      <a:pt x="118" y="153"/>
                    </a:cubicBezTo>
                    <a:cubicBezTo>
                      <a:pt x="112" y="162"/>
                      <a:pt x="105" y="170"/>
                      <a:pt x="97" y="175"/>
                    </a:cubicBezTo>
                    <a:cubicBezTo>
                      <a:pt x="88" y="181"/>
                      <a:pt x="78" y="184"/>
                      <a:pt x="67" y="184"/>
                    </a:cubicBezTo>
                    <a:close/>
                    <a:moveTo>
                      <a:pt x="67" y="7"/>
                    </a:moveTo>
                    <a:cubicBezTo>
                      <a:pt x="57" y="7"/>
                      <a:pt x="48" y="9"/>
                      <a:pt x="41" y="14"/>
                    </a:cubicBezTo>
                    <a:cubicBezTo>
                      <a:pt x="33" y="19"/>
                      <a:pt x="27" y="25"/>
                      <a:pt x="22" y="33"/>
                    </a:cubicBezTo>
                    <a:cubicBezTo>
                      <a:pt x="17" y="41"/>
                      <a:pt x="13" y="50"/>
                      <a:pt x="11" y="60"/>
                    </a:cubicBezTo>
                    <a:cubicBezTo>
                      <a:pt x="8" y="70"/>
                      <a:pt x="7" y="81"/>
                      <a:pt x="7" y="91"/>
                    </a:cubicBezTo>
                    <a:cubicBezTo>
                      <a:pt x="7" y="101"/>
                      <a:pt x="8" y="112"/>
                      <a:pt x="11" y="122"/>
                    </a:cubicBezTo>
                    <a:cubicBezTo>
                      <a:pt x="13" y="132"/>
                      <a:pt x="17" y="141"/>
                      <a:pt x="22" y="150"/>
                    </a:cubicBezTo>
                    <a:cubicBezTo>
                      <a:pt x="27" y="158"/>
                      <a:pt x="33" y="164"/>
                      <a:pt x="41" y="169"/>
                    </a:cubicBezTo>
                    <a:cubicBezTo>
                      <a:pt x="48" y="174"/>
                      <a:pt x="57" y="177"/>
                      <a:pt x="67" y="177"/>
                    </a:cubicBezTo>
                    <a:cubicBezTo>
                      <a:pt x="76" y="177"/>
                      <a:pt x="85" y="174"/>
                      <a:pt x="93" y="169"/>
                    </a:cubicBezTo>
                    <a:cubicBezTo>
                      <a:pt x="100" y="164"/>
                      <a:pt x="106" y="158"/>
                      <a:pt x="111" y="150"/>
                    </a:cubicBezTo>
                    <a:cubicBezTo>
                      <a:pt x="116" y="141"/>
                      <a:pt x="120" y="132"/>
                      <a:pt x="123" y="122"/>
                    </a:cubicBezTo>
                    <a:cubicBezTo>
                      <a:pt x="125" y="112"/>
                      <a:pt x="126" y="101"/>
                      <a:pt x="126" y="91"/>
                    </a:cubicBezTo>
                    <a:cubicBezTo>
                      <a:pt x="126" y="81"/>
                      <a:pt x="125" y="70"/>
                      <a:pt x="123" y="60"/>
                    </a:cubicBezTo>
                    <a:cubicBezTo>
                      <a:pt x="120" y="50"/>
                      <a:pt x="116" y="41"/>
                      <a:pt x="111" y="33"/>
                    </a:cubicBezTo>
                    <a:cubicBezTo>
                      <a:pt x="106" y="25"/>
                      <a:pt x="100" y="19"/>
                      <a:pt x="92" y="14"/>
                    </a:cubicBezTo>
                    <a:cubicBezTo>
                      <a:pt x="85" y="9"/>
                      <a:pt x="77" y="7"/>
                      <a:pt x="67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Oval 28"/>
              <p:cNvSpPr>
                <a:spLocks noChangeArrowheads="1"/>
              </p:cNvSpPr>
              <p:nvPr/>
            </p:nvSpPr>
            <p:spPr bwMode="auto">
              <a:xfrm>
                <a:off x="5145088" y="2389188"/>
                <a:ext cx="115887" cy="1031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Oval 29"/>
              <p:cNvSpPr>
                <a:spLocks noChangeArrowheads="1"/>
              </p:cNvSpPr>
              <p:nvPr/>
            </p:nvSpPr>
            <p:spPr bwMode="auto">
              <a:xfrm>
                <a:off x="5505450" y="2389188"/>
                <a:ext cx="115887" cy="115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Oval 30"/>
              <p:cNvSpPr>
                <a:spLocks noChangeArrowheads="1"/>
              </p:cNvSpPr>
              <p:nvPr/>
            </p:nvSpPr>
            <p:spPr bwMode="auto">
              <a:xfrm>
                <a:off x="5424488" y="2667000"/>
                <a:ext cx="115887" cy="115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Oval 31"/>
              <p:cNvSpPr>
                <a:spLocks noChangeArrowheads="1"/>
              </p:cNvSpPr>
              <p:nvPr/>
            </p:nvSpPr>
            <p:spPr bwMode="auto">
              <a:xfrm>
                <a:off x="4876800" y="3198813"/>
                <a:ext cx="117475" cy="1158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Oval 32"/>
              <p:cNvSpPr>
                <a:spLocks noChangeArrowheads="1"/>
              </p:cNvSpPr>
              <p:nvPr/>
            </p:nvSpPr>
            <p:spPr bwMode="auto">
              <a:xfrm>
                <a:off x="5481638" y="3371850"/>
                <a:ext cx="117475" cy="1047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Oval 33"/>
              <p:cNvSpPr>
                <a:spLocks noChangeArrowheads="1"/>
              </p:cNvSpPr>
              <p:nvPr/>
            </p:nvSpPr>
            <p:spPr bwMode="auto">
              <a:xfrm>
                <a:off x="4819650" y="2076450"/>
                <a:ext cx="115887" cy="1047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6265909" y="1560500"/>
              <a:ext cx="1517466" cy="2328888"/>
              <a:chOff x="4629150" y="3400425"/>
              <a:chExt cx="457200" cy="701675"/>
            </a:xfrm>
          </p:grpSpPr>
          <p:sp>
            <p:nvSpPr>
              <p:cNvPr id="41" name="Freeform 49"/>
              <p:cNvSpPr>
                <a:spLocks/>
              </p:cNvSpPr>
              <p:nvPr/>
            </p:nvSpPr>
            <p:spPr bwMode="auto">
              <a:xfrm>
                <a:off x="4783138" y="3636963"/>
                <a:ext cx="227013" cy="103188"/>
              </a:xfrm>
              <a:custGeom>
                <a:avLst/>
                <a:gdLst>
                  <a:gd name="T0" fmla="*/ 58 w 59"/>
                  <a:gd name="T1" fmla="*/ 27 h 27"/>
                  <a:gd name="T2" fmla="*/ 57 w 59"/>
                  <a:gd name="T3" fmla="*/ 27 h 27"/>
                  <a:gd name="T4" fmla="*/ 1 w 59"/>
                  <a:gd name="T5" fmla="*/ 2 h 27"/>
                  <a:gd name="T6" fmla="*/ 0 w 59"/>
                  <a:gd name="T7" fmla="*/ 1 h 27"/>
                  <a:gd name="T8" fmla="*/ 1 w 59"/>
                  <a:gd name="T9" fmla="*/ 0 h 27"/>
                  <a:gd name="T10" fmla="*/ 58 w 59"/>
                  <a:gd name="T11" fmla="*/ 25 h 27"/>
                  <a:gd name="T12" fmla="*/ 58 w 59"/>
                  <a:gd name="T13" fmla="*/ 26 h 27"/>
                  <a:gd name="T14" fmla="*/ 58 w 59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27">
                    <a:moveTo>
                      <a:pt x="58" y="27"/>
                    </a:moveTo>
                    <a:cubicBezTo>
                      <a:pt x="57" y="27"/>
                      <a:pt x="57" y="27"/>
                      <a:pt x="57" y="27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8" y="25"/>
                      <a:pt x="59" y="26"/>
                      <a:pt x="58" y="26"/>
                    </a:cubicBezTo>
                    <a:cubicBezTo>
                      <a:pt x="58" y="27"/>
                      <a:pt x="58" y="27"/>
                      <a:pt x="58" y="2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50"/>
              <p:cNvSpPr>
                <a:spLocks/>
              </p:cNvSpPr>
              <p:nvPr/>
            </p:nvSpPr>
            <p:spPr bwMode="auto">
              <a:xfrm>
                <a:off x="4759325" y="3732213"/>
                <a:ext cx="250825" cy="125413"/>
              </a:xfrm>
              <a:custGeom>
                <a:avLst/>
                <a:gdLst>
                  <a:gd name="T0" fmla="*/ 1 w 65"/>
                  <a:gd name="T1" fmla="*/ 33 h 33"/>
                  <a:gd name="T2" fmla="*/ 0 w 65"/>
                  <a:gd name="T3" fmla="*/ 33 h 33"/>
                  <a:gd name="T4" fmla="*/ 1 w 65"/>
                  <a:gd name="T5" fmla="*/ 32 h 33"/>
                  <a:gd name="T6" fmla="*/ 63 w 65"/>
                  <a:gd name="T7" fmla="*/ 0 h 33"/>
                  <a:gd name="T8" fmla="*/ 64 w 65"/>
                  <a:gd name="T9" fmla="*/ 1 h 33"/>
                  <a:gd name="T10" fmla="*/ 64 w 65"/>
                  <a:gd name="T11" fmla="*/ 2 h 33"/>
                  <a:gd name="T12" fmla="*/ 2 w 65"/>
                  <a:gd name="T13" fmla="*/ 33 h 33"/>
                  <a:gd name="T14" fmla="*/ 1 w 65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33">
                    <a:moveTo>
                      <a:pt x="1" y="33"/>
                    </a:moveTo>
                    <a:cubicBezTo>
                      <a:pt x="1" y="33"/>
                      <a:pt x="0" y="33"/>
                      <a:pt x="0" y="33"/>
                    </a:cubicBezTo>
                    <a:cubicBezTo>
                      <a:pt x="0" y="32"/>
                      <a:pt x="0" y="32"/>
                      <a:pt x="1" y="3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4" y="0"/>
                      <a:pt x="64" y="0"/>
                      <a:pt x="64" y="1"/>
                    </a:cubicBezTo>
                    <a:cubicBezTo>
                      <a:pt x="65" y="1"/>
                      <a:pt x="64" y="2"/>
                      <a:pt x="64" y="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1" y="33"/>
                      <a:pt x="1" y="3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51"/>
              <p:cNvSpPr>
                <a:spLocks/>
              </p:cNvSpPr>
              <p:nvPr/>
            </p:nvSpPr>
            <p:spPr bwMode="auto">
              <a:xfrm>
                <a:off x="4783138" y="3444875"/>
                <a:ext cx="200025" cy="198438"/>
              </a:xfrm>
              <a:custGeom>
                <a:avLst/>
                <a:gdLst>
                  <a:gd name="T0" fmla="*/ 1 w 52"/>
                  <a:gd name="T1" fmla="*/ 52 h 52"/>
                  <a:gd name="T2" fmla="*/ 0 w 52"/>
                  <a:gd name="T3" fmla="*/ 52 h 52"/>
                  <a:gd name="T4" fmla="*/ 0 w 52"/>
                  <a:gd name="T5" fmla="*/ 50 h 52"/>
                  <a:gd name="T6" fmla="*/ 51 w 52"/>
                  <a:gd name="T7" fmla="*/ 0 h 52"/>
                  <a:gd name="T8" fmla="*/ 52 w 52"/>
                  <a:gd name="T9" fmla="*/ 0 h 52"/>
                  <a:gd name="T10" fmla="*/ 52 w 52"/>
                  <a:gd name="T11" fmla="*/ 1 h 52"/>
                  <a:gd name="T12" fmla="*/ 2 w 52"/>
                  <a:gd name="T13" fmla="*/ 52 h 52"/>
                  <a:gd name="T14" fmla="*/ 1 w 52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52">
                    <a:moveTo>
                      <a:pt x="1" y="52"/>
                    </a:moveTo>
                    <a:cubicBezTo>
                      <a:pt x="1" y="52"/>
                      <a:pt x="0" y="52"/>
                      <a:pt x="0" y="52"/>
                    </a:cubicBezTo>
                    <a:cubicBezTo>
                      <a:pt x="0" y="51"/>
                      <a:pt x="0" y="51"/>
                      <a:pt x="0" y="5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2" y="0"/>
                      <a:pt x="52" y="0"/>
                    </a:cubicBezTo>
                    <a:cubicBezTo>
                      <a:pt x="52" y="0"/>
                      <a:pt x="52" y="1"/>
                      <a:pt x="52" y="1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1" y="52"/>
                      <a:pt x="1" y="52"/>
                      <a:pt x="1" y="5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52"/>
              <p:cNvSpPr>
                <a:spLocks/>
              </p:cNvSpPr>
              <p:nvPr/>
            </p:nvSpPr>
            <p:spPr bwMode="auto">
              <a:xfrm>
                <a:off x="4759325" y="3441700"/>
                <a:ext cx="223838" cy="415925"/>
              </a:xfrm>
              <a:custGeom>
                <a:avLst/>
                <a:gdLst>
                  <a:gd name="T0" fmla="*/ 1 w 58"/>
                  <a:gd name="T1" fmla="*/ 109 h 109"/>
                  <a:gd name="T2" fmla="*/ 1 w 58"/>
                  <a:gd name="T3" fmla="*/ 109 h 109"/>
                  <a:gd name="T4" fmla="*/ 0 w 58"/>
                  <a:gd name="T5" fmla="*/ 108 h 109"/>
                  <a:gd name="T6" fmla="*/ 57 w 58"/>
                  <a:gd name="T7" fmla="*/ 1 h 109"/>
                  <a:gd name="T8" fmla="*/ 58 w 58"/>
                  <a:gd name="T9" fmla="*/ 1 h 109"/>
                  <a:gd name="T10" fmla="*/ 58 w 58"/>
                  <a:gd name="T11" fmla="*/ 2 h 109"/>
                  <a:gd name="T12" fmla="*/ 2 w 58"/>
                  <a:gd name="T13" fmla="*/ 109 h 109"/>
                  <a:gd name="T14" fmla="*/ 1 w 58"/>
                  <a:gd name="T15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109">
                    <a:moveTo>
                      <a:pt x="1" y="109"/>
                    </a:moveTo>
                    <a:cubicBezTo>
                      <a:pt x="1" y="109"/>
                      <a:pt x="1" y="109"/>
                      <a:pt x="1" y="109"/>
                    </a:cubicBezTo>
                    <a:cubicBezTo>
                      <a:pt x="0" y="109"/>
                      <a:pt x="0" y="109"/>
                      <a:pt x="0" y="108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7" y="1"/>
                      <a:pt x="57" y="0"/>
                      <a:pt x="58" y="1"/>
                    </a:cubicBezTo>
                    <a:cubicBezTo>
                      <a:pt x="58" y="1"/>
                      <a:pt x="58" y="1"/>
                      <a:pt x="58" y="2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2" y="109"/>
                      <a:pt x="1" y="109"/>
                      <a:pt x="1" y="10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53"/>
              <p:cNvSpPr>
                <a:spLocks/>
              </p:cNvSpPr>
              <p:nvPr/>
            </p:nvSpPr>
            <p:spPr bwMode="auto">
              <a:xfrm>
                <a:off x="4783138" y="3406775"/>
                <a:ext cx="84138" cy="236538"/>
              </a:xfrm>
              <a:custGeom>
                <a:avLst/>
                <a:gdLst>
                  <a:gd name="T0" fmla="*/ 1 w 22"/>
                  <a:gd name="T1" fmla="*/ 62 h 62"/>
                  <a:gd name="T2" fmla="*/ 1 w 22"/>
                  <a:gd name="T3" fmla="*/ 62 h 62"/>
                  <a:gd name="T4" fmla="*/ 0 w 22"/>
                  <a:gd name="T5" fmla="*/ 61 h 62"/>
                  <a:gd name="T6" fmla="*/ 20 w 22"/>
                  <a:gd name="T7" fmla="*/ 1 h 62"/>
                  <a:gd name="T8" fmla="*/ 21 w 22"/>
                  <a:gd name="T9" fmla="*/ 1 h 62"/>
                  <a:gd name="T10" fmla="*/ 22 w 22"/>
                  <a:gd name="T11" fmla="*/ 2 h 62"/>
                  <a:gd name="T12" fmla="*/ 2 w 22"/>
                  <a:gd name="T13" fmla="*/ 61 h 62"/>
                  <a:gd name="T14" fmla="*/ 1 w 22"/>
                  <a:gd name="T1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62"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0" y="62"/>
                      <a:pt x="0" y="61"/>
                      <a:pt x="0" y="6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1" y="0"/>
                      <a:pt x="21" y="1"/>
                    </a:cubicBezTo>
                    <a:cubicBezTo>
                      <a:pt x="22" y="1"/>
                      <a:pt x="22" y="1"/>
                      <a:pt x="22" y="2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2"/>
                      <a:pt x="1" y="62"/>
                      <a:pt x="1" y="6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54"/>
              <p:cNvSpPr>
                <a:spLocks/>
              </p:cNvSpPr>
              <p:nvPr/>
            </p:nvSpPr>
            <p:spPr bwMode="auto">
              <a:xfrm>
                <a:off x="4759325" y="3854450"/>
                <a:ext cx="315913" cy="3175"/>
              </a:xfrm>
              <a:custGeom>
                <a:avLst/>
                <a:gdLst>
                  <a:gd name="T0" fmla="*/ 81 w 82"/>
                  <a:gd name="T1" fmla="*/ 1 h 1"/>
                  <a:gd name="T2" fmla="*/ 1 w 82"/>
                  <a:gd name="T3" fmla="*/ 1 h 1"/>
                  <a:gd name="T4" fmla="*/ 0 w 82"/>
                  <a:gd name="T5" fmla="*/ 0 h 1"/>
                  <a:gd name="T6" fmla="*/ 1 w 82"/>
                  <a:gd name="T7" fmla="*/ 0 h 1"/>
                  <a:gd name="T8" fmla="*/ 81 w 82"/>
                  <a:gd name="T9" fmla="*/ 0 h 1"/>
                  <a:gd name="T10" fmla="*/ 82 w 82"/>
                  <a:gd name="T11" fmla="*/ 0 h 1"/>
                  <a:gd name="T12" fmla="*/ 81 w 8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">
                    <a:moveTo>
                      <a:pt x="8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55"/>
              <p:cNvSpPr>
                <a:spLocks/>
              </p:cNvSpPr>
              <p:nvPr/>
            </p:nvSpPr>
            <p:spPr bwMode="auto">
              <a:xfrm>
                <a:off x="4859338" y="3406775"/>
                <a:ext cx="150813" cy="333375"/>
              </a:xfrm>
              <a:custGeom>
                <a:avLst/>
                <a:gdLst>
                  <a:gd name="T0" fmla="*/ 38 w 39"/>
                  <a:gd name="T1" fmla="*/ 87 h 87"/>
                  <a:gd name="T2" fmla="*/ 37 w 39"/>
                  <a:gd name="T3" fmla="*/ 86 h 87"/>
                  <a:gd name="T4" fmla="*/ 0 w 39"/>
                  <a:gd name="T5" fmla="*/ 2 h 87"/>
                  <a:gd name="T6" fmla="*/ 0 w 39"/>
                  <a:gd name="T7" fmla="*/ 1 h 87"/>
                  <a:gd name="T8" fmla="*/ 2 w 39"/>
                  <a:gd name="T9" fmla="*/ 1 h 87"/>
                  <a:gd name="T10" fmla="*/ 38 w 39"/>
                  <a:gd name="T11" fmla="*/ 86 h 87"/>
                  <a:gd name="T12" fmla="*/ 38 w 39"/>
                  <a:gd name="T13" fmla="*/ 87 h 87"/>
                  <a:gd name="T14" fmla="*/ 38 w 39"/>
                  <a:gd name="T1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87">
                    <a:moveTo>
                      <a:pt x="38" y="87"/>
                    </a:moveTo>
                    <a:cubicBezTo>
                      <a:pt x="37" y="87"/>
                      <a:pt x="37" y="87"/>
                      <a:pt x="37" y="8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9" y="86"/>
                      <a:pt x="38" y="87"/>
                      <a:pt x="38" y="87"/>
                    </a:cubicBezTo>
                    <a:cubicBezTo>
                      <a:pt x="38" y="87"/>
                      <a:pt x="38" y="87"/>
                      <a:pt x="38" y="8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56"/>
              <p:cNvSpPr>
                <a:spLocks/>
              </p:cNvSpPr>
              <p:nvPr/>
            </p:nvSpPr>
            <p:spPr bwMode="auto">
              <a:xfrm>
                <a:off x="4851400" y="3732213"/>
                <a:ext cx="158750" cy="358775"/>
              </a:xfrm>
              <a:custGeom>
                <a:avLst/>
                <a:gdLst>
                  <a:gd name="T0" fmla="*/ 1 w 41"/>
                  <a:gd name="T1" fmla="*/ 94 h 94"/>
                  <a:gd name="T2" fmla="*/ 0 w 41"/>
                  <a:gd name="T3" fmla="*/ 94 h 94"/>
                  <a:gd name="T4" fmla="*/ 0 w 41"/>
                  <a:gd name="T5" fmla="*/ 93 h 94"/>
                  <a:gd name="T6" fmla="*/ 39 w 41"/>
                  <a:gd name="T7" fmla="*/ 1 h 94"/>
                  <a:gd name="T8" fmla="*/ 40 w 41"/>
                  <a:gd name="T9" fmla="*/ 0 h 94"/>
                  <a:gd name="T10" fmla="*/ 40 w 41"/>
                  <a:gd name="T11" fmla="*/ 1 h 94"/>
                  <a:gd name="T12" fmla="*/ 2 w 41"/>
                  <a:gd name="T13" fmla="*/ 94 h 94"/>
                  <a:gd name="T14" fmla="*/ 1 w 41"/>
                  <a:gd name="T1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94">
                    <a:moveTo>
                      <a:pt x="1" y="94"/>
                    </a:moveTo>
                    <a:cubicBezTo>
                      <a:pt x="1" y="94"/>
                      <a:pt x="1" y="94"/>
                      <a:pt x="0" y="94"/>
                    </a:cubicBezTo>
                    <a:cubicBezTo>
                      <a:pt x="0" y="94"/>
                      <a:pt x="0" y="93"/>
                      <a:pt x="0" y="93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0"/>
                      <a:pt x="39" y="0"/>
                      <a:pt x="40" y="0"/>
                    </a:cubicBezTo>
                    <a:cubicBezTo>
                      <a:pt x="40" y="0"/>
                      <a:pt x="41" y="1"/>
                      <a:pt x="40" y="1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1" y="94"/>
                      <a:pt x="1" y="9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57"/>
              <p:cNvSpPr>
                <a:spLocks/>
              </p:cNvSpPr>
              <p:nvPr/>
            </p:nvSpPr>
            <p:spPr bwMode="auto">
              <a:xfrm>
                <a:off x="4851400" y="3849688"/>
                <a:ext cx="223838" cy="241300"/>
              </a:xfrm>
              <a:custGeom>
                <a:avLst/>
                <a:gdLst>
                  <a:gd name="T0" fmla="*/ 1 w 58"/>
                  <a:gd name="T1" fmla="*/ 63 h 63"/>
                  <a:gd name="T2" fmla="*/ 0 w 58"/>
                  <a:gd name="T3" fmla="*/ 63 h 63"/>
                  <a:gd name="T4" fmla="*/ 0 w 58"/>
                  <a:gd name="T5" fmla="*/ 62 h 63"/>
                  <a:gd name="T6" fmla="*/ 56 w 58"/>
                  <a:gd name="T7" fmla="*/ 1 h 63"/>
                  <a:gd name="T8" fmla="*/ 58 w 58"/>
                  <a:gd name="T9" fmla="*/ 1 h 63"/>
                  <a:gd name="T10" fmla="*/ 58 w 58"/>
                  <a:gd name="T11" fmla="*/ 2 h 63"/>
                  <a:gd name="T12" fmla="*/ 2 w 58"/>
                  <a:gd name="T13" fmla="*/ 63 h 63"/>
                  <a:gd name="T14" fmla="*/ 1 w 58"/>
                  <a:gd name="T1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3">
                    <a:moveTo>
                      <a:pt x="1" y="63"/>
                    </a:moveTo>
                    <a:cubicBezTo>
                      <a:pt x="1" y="63"/>
                      <a:pt x="0" y="63"/>
                      <a:pt x="0" y="63"/>
                    </a:cubicBezTo>
                    <a:cubicBezTo>
                      <a:pt x="0" y="63"/>
                      <a:pt x="0" y="62"/>
                      <a:pt x="0" y="6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7" y="0"/>
                      <a:pt x="58" y="1"/>
                    </a:cubicBezTo>
                    <a:cubicBezTo>
                      <a:pt x="58" y="1"/>
                      <a:pt x="58" y="2"/>
                      <a:pt x="58" y="2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1" y="63"/>
                      <a:pt x="1" y="6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58"/>
              <p:cNvSpPr>
                <a:spLocks/>
              </p:cNvSpPr>
              <p:nvPr/>
            </p:nvSpPr>
            <p:spPr bwMode="auto">
              <a:xfrm>
                <a:off x="4629150" y="3400425"/>
                <a:ext cx="457200" cy="701675"/>
              </a:xfrm>
              <a:custGeom>
                <a:avLst/>
                <a:gdLst>
                  <a:gd name="T0" fmla="*/ 59 w 119"/>
                  <a:gd name="T1" fmla="*/ 184 h 184"/>
                  <a:gd name="T2" fmla="*/ 37 w 119"/>
                  <a:gd name="T3" fmla="*/ 180 h 184"/>
                  <a:gd name="T4" fmla="*/ 18 w 119"/>
                  <a:gd name="T5" fmla="*/ 168 h 184"/>
                  <a:gd name="T6" fmla="*/ 5 w 119"/>
                  <a:gd name="T7" fmla="*/ 148 h 184"/>
                  <a:gd name="T8" fmla="*/ 0 w 119"/>
                  <a:gd name="T9" fmla="*/ 120 h 184"/>
                  <a:gd name="T10" fmla="*/ 1 w 119"/>
                  <a:gd name="T11" fmla="*/ 117 h 184"/>
                  <a:gd name="T12" fmla="*/ 4 w 119"/>
                  <a:gd name="T13" fmla="*/ 116 h 184"/>
                  <a:gd name="T14" fmla="*/ 35 w 119"/>
                  <a:gd name="T15" fmla="*/ 116 h 184"/>
                  <a:gd name="T16" fmla="*/ 39 w 119"/>
                  <a:gd name="T17" fmla="*/ 119 h 184"/>
                  <a:gd name="T18" fmla="*/ 35 w 119"/>
                  <a:gd name="T19" fmla="*/ 123 h 184"/>
                  <a:gd name="T20" fmla="*/ 7 w 119"/>
                  <a:gd name="T21" fmla="*/ 123 h 184"/>
                  <a:gd name="T22" fmla="*/ 12 w 119"/>
                  <a:gd name="T23" fmla="*/ 145 h 184"/>
                  <a:gd name="T24" fmla="*/ 23 w 119"/>
                  <a:gd name="T25" fmla="*/ 163 h 184"/>
                  <a:gd name="T26" fmla="*/ 40 w 119"/>
                  <a:gd name="T27" fmla="*/ 173 h 184"/>
                  <a:gd name="T28" fmla="*/ 59 w 119"/>
                  <a:gd name="T29" fmla="*/ 177 h 184"/>
                  <a:gd name="T30" fmla="*/ 81 w 119"/>
                  <a:gd name="T31" fmla="*/ 173 h 184"/>
                  <a:gd name="T32" fmla="*/ 97 w 119"/>
                  <a:gd name="T33" fmla="*/ 161 h 184"/>
                  <a:gd name="T34" fmla="*/ 108 w 119"/>
                  <a:gd name="T35" fmla="*/ 145 h 184"/>
                  <a:gd name="T36" fmla="*/ 111 w 119"/>
                  <a:gd name="T37" fmla="*/ 125 h 184"/>
                  <a:gd name="T38" fmla="*/ 95 w 119"/>
                  <a:gd name="T39" fmla="*/ 91 h 184"/>
                  <a:gd name="T40" fmla="*/ 94 w 119"/>
                  <a:gd name="T41" fmla="*/ 88 h 184"/>
                  <a:gd name="T42" fmla="*/ 95 w 119"/>
                  <a:gd name="T43" fmla="*/ 85 h 184"/>
                  <a:gd name="T44" fmla="*/ 109 w 119"/>
                  <a:gd name="T45" fmla="*/ 53 h 184"/>
                  <a:gd name="T46" fmla="*/ 105 w 119"/>
                  <a:gd name="T47" fmla="*/ 34 h 184"/>
                  <a:gd name="T48" fmla="*/ 95 w 119"/>
                  <a:gd name="T49" fmla="*/ 20 h 184"/>
                  <a:gd name="T50" fmla="*/ 79 w 119"/>
                  <a:gd name="T51" fmla="*/ 11 h 184"/>
                  <a:gd name="T52" fmla="*/ 61 w 119"/>
                  <a:gd name="T53" fmla="*/ 7 h 184"/>
                  <a:gd name="T54" fmla="*/ 26 w 119"/>
                  <a:gd name="T55" fmla="*/ 21 h 184"/>
                  <a:gd name="T56" fmla="*/ 13 w 119"/>
                  <a:gd name="T57" fmla="*/ 59 h 184"/>
                  <a:gd name="T58" fmla="*/ 41 w 119"/>
                  <a:gd name="T59" fmla="*/ 59 h 184"/>
                  <a:gd name="T60" fmla="*/ 45 w 119"/>
                  <a:gd name="T61" fmla="*/ 63 h 184"/>
                  <a:gd name="T62" fmla="*/ 41 w 119"/>
                  <a:gd name="T63" fmla="*/ 67 h 184"/>
                  <a:gd name="T64" fmla="*/ 9 w 119"/>
                  <a:gd name="T65" fmla="*/ 67 h 184"/>
                  <a:gd name="T66" fmla="*/ 5 w 119"/>
                  <a:gd name="T67" fmla="*/ 63 h 184"/>
                  <a:gd name="T68" fmla="*/ 21 w 119"/>
                  <a:gd name="T69" fmla="*/ 16 h 184"/>
                  <a:gd name="T70" fmla="*/ 61 w 119"/>
                  <a:gd name="T71" fmla="*/ 0 h 184"/>
                  <a:gd name="T72" fmla="*/ 82 w 119"/>
                  <a:gd name="T73" fmla="*/ 4 h 184"/>
                  <a:gd name="T74" fmla="*/ 100 w 119"/>
                  <a:gd name="T75" fmla="*/ 15 h 184"/>
                  <a:gd name="T76" fmla="*/ 112 w 119"/>
                  <a:gd name="T77" fmla="*/ 31 h 184"/>
                  <a:gd name="T78" fmla="*/ 116 w 119"/>
                  <a:gd name="T79" fmla="*/ 53 h 184"/>
                  <a:gd name="T80" fmla="*/ 103 w 119"/>
                  <a:gd name="T81" fmla="*/ 88 h 184"/>
                  <a:gd name="T82" fmla="*/ 119 w 119"/>
                  <a:gd name="T83" fmla="*/ 125 h 184"/>
                  <a:gd name="T84" fmla="*/ 115 w 119"/>
                  <a:gd name="T85" fmla="*/ 148 h 184"/>
                  <a:gd name="T86" fmla="*/ 103 w 119"/>
                  <a:gd name="T87" fmla="*/ 167 h 184"/>
                  <a:gd name="T88" fmla="*/ 84 w 119"/>
                  <a:gd name="T89" fmla="*/ 179 h 184"/>
                  <a:gd name="T90" fmla="*/ 59 w 119"/>
                  <a:gd name="T9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" h="184">
                    <a:moveTo>
                      <a:pt x="59" y="184"/>
                    </a:moveTo>
                    <a:cubicBezTo>
                      <a:pt x="51" y="184"/>
                      <a:pt x="44" y="183"/>
                      <a:pt x="37" y="180"/>
                    </a:cubicBezTo>
                    <a:cubicBezTo>
                      <a:pt x="30" y="177"/>
                      <a:pt x="23" y="173"/>
                      <a:pt x="18" y="168"/>
                    </a:cubicBezTo>
                    <a:cubicBezTo>
                      <a:pt x="13" y="163"/>
                      <a:pt x="8" y="156"/>
                      <a:pt x="5" y="148"/>
                    </a:cubicBezTo>
                    <a:cubicBezTo>
                      <a:pt x="2" y="140"/>
                      <a:pt x="0" y="130"/>
                      <a:pt x="0" y="120"/>
                    </a:cubicBezTo>
                    <a:cubicBezTo>
                      <a:pt x="0" y="119"/>
                      <a:pt x="0" y="118"/>
                      <a:pt x="1" y="117"/>
                    </a:cubicBezTo>
                    <a:cubicBezTo>
                      <a:pt x="2" y="116"/>
                      <a:pt x="3" y="116"/>
                      <a:pt x="4" y="116"/>
                    </a:cubicBezTo>
                    <a:cubicBezTo>
                      <a:pt x="35" y="116"/>
                      <a:pt x="35" y="116"/>
                      <a:pt x="35" y="116"/>
                    </a:cubicBezTo>
                    <a:cubicBezTo>
                      <a:pt x="37" y="116"/>
                      <a:pt x="39" y="117"/>
                      <a:pt x="39" y="119"/>
                    </a:cubicBezTo>
                    <a:cubicBezTo>
                      <a:pt x="39" y="122"/>
                      <a:pt x="37" y="123"/>
                      <a:pt x="35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8" y="132"/>
                      <a:pt x="9" y="139"/>
                      <a:pt x="12" y="145"/>
                    </a:cubicBezTo>
                    <a:cubicBezTo>
                      <a:pt x="15" y="152"/>
                      <a:pt x="19" y="158"/>
                      <a:pt x="23" y="163"/>
                    </a:cubicBezTo>
                    <a:cubicBezTo>
                      <a:pt x="28" y="167"/>
                      <a:pt x="33" y="171"/>
                      <a:pt x="40" y="173"/>
                    </a:cubicBezTo>
                    <a:cubicBezTo>
                      <a:pt x="46" y="175"/>
                      <a:pt x="52" y="177"/>
                      <a:pt x="59" y="177"/>
                    </a:cubicBezTo>
                    <a:cubicBezTo>
                      <a:pt x="67" y="177"/>
                      <a:pt x="74" y="175"/>
                      <a:pt x="81" y="173"/>
                    </a:cubicBezTo>
                    <a:cubicBezTo>
                      <a:pt x="88" y="170"/>
                      <a:pt x="93" y="166"/>
                      <a:pt x="97" y="161"/>
                    </a:cubicBezTo>
                    <a:cubicBezTo>
                      <a:pt x="102" y="157"/>
                      <a:pt x="105" y="151"/>
                      <a:pt x="108" y="145"/>
                    </a:cubicBezTo>
                    <a:cubicBezTo>
                      <a:pt x="110" y="139"/>
                      <a:pt x="111" y="132"/>
                      <a:pt x="111" y="125"/>
                    </a:cubicBezTo>
                    <a:cubicBezTo>
                      <a:pt x="111" y="112"/>
                      <a:pt x="106" y="100"/>
                      <a:pt x="95" y="91"/>
                    </a:cubicBezTo>
                    <a:cubicBezTo>
                      <a:pt x="94" y="90"/>
                      <a:pt x="94" y="89"/>
                      <a:pt x="94" y="88"/>
                    </a:cubicBezTo>
                    <a:cubicBezTo>
                      <a:pt x="94" y="87"/>
                      <a:pt x="94" y="86"/>
                      <a:pt x="95" y="85"/>
                    </a:cubicBezTo>
                    <a:cubicBezTo>
                      <a:pt x="104" y="77"/>
                      <a:pt x="109" y="66"/>
                      <a:pt x="109" y="53"/>
                    </a:cubicBezTo>
                    <a:cubicBezTo>
                      <a:pt x="109" y="46"/>
                      <a:pt x="108" y="40"/>
                      <a:pt x="105" y="34"/>
                    </a:cubicBezTo>
                    <a:cubicBezTo>
                      <a:pt x="103" y="29"/>
                      <a:pt x="99" y="24"/>
                      <a:pt x="95" y="20"/>
                    </a:cubicBezTo>
                    <a:cubicBezTo>
                      <a:pt x="90" y="16"/>
                      <a:pt x="85" y="13"/>
                      <a:pt x="79" y="11"/>
                    </a:cubicBezTo>
                    <a:cubicBezTo>
                      <a:pt x="74" y="8"/>
                      <a:pt x="67" y="7"/>
                      <a:pt x="61" y="7"/>
                    </a:cubicBezTo>
                    <a:cubicBezTo>
                      <a:pt x="47" y="7"/>
                      <a:pt x="35" y="12"/>
                      <a:pt x="26" y="21"/>
                    </a:cubicBezTo>
                    <a:cubicBezTo>
                      <a:pt x="18" y="29"/>
                      <a:pt x="13" y="42"/>
                      <a:pt x="13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3" y="59"/>
                      <a:pt x="45" y="61"/>
                      <a:pt x="45" y="63"/>
                    </a:cubicBezTo>
                    <a:cubicBezTo>
                      <a:pt x="45" y="65"/>
                      <a:pt x="43" y="67"/>
                      <a:pt x="41" y="67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7" y="67"/>
                      <a:pt x="5" y="65"/>
                      <a:pt x="5" y="63"/>
                    </a:cubicBezTo>
                    <a:cubicBezTo>
                      <a:pt x="5" y="42"/>
                      <a:pt x="10" y="26"/>
                      <a:pt x="21" y="16"/>
                    </a:cubicBezTo>
                    <a:cubicBezTo>
                      <a:pt x="31" y="5"/>
                      <a:pt x="45" y="0"/>
                      <a:pt x="61" y="0"/>
                    </a:cubicBezTo>
                    <a:cubicBezTo>
                      <a:pt x="68" y="0"/>
                      <a:pt x="76" y="1"/>
                      <a:pt x="82" y="4"/>
                    </a:cubicBezTo>
                    <a:cubicBezTo>
                      <a:pt x="89" y="6"/>
                      <a:pt x="95" y="10"/>
                      <a:pt x="100" y="15"/>
                    </a:cubicBezTo>
                    <a:cubicBezTo>
                      <a:pt x="105" y="19"/>
                      <a:pt x="109" y="25"/>
                      <a:pt x="112" y="31"/>
                    </a:cubicBezTo>
                    <a:cubicBezTo>
                      <a:pt x="115" y="38"/>
                      <a:pt x="116" y="45"/>
                      <a:pt x="116" y="53"/>
                    </a:cubicBezTo>
                    <a:cubicBezTo>
                      <a:pt x="116" y="67"/>
                      <a:pt x="112" y="78"/>
                      <a:pt x="103" y="88"/>
                    </a:cubicBezTo>
                    <a:cubicBezTo>
                      <a:pt x="113" y="98"/>
                      <a:pt x="119" y="111"/>
                      <a:pt x="119" y="125"/>
                    </a:cubicBezTo>
                    <a:cubicBezTo>
                      <a:pt x="119" y="133"/>
                      <a:pt x="117" y="141"/>
                      <a:pt x="115" y="148"/>
                    </a:cubicBezTo>
                    <a:cubicBezTo>
                      <a:pt x="112" y="155"/>
                      <a:pt x="108" y="161"/>
                      <a:pt x="103" y="167"/>
                    </a:cubicBezTo>
                    <a:cubicBezTo>
                      <a:pt x="98" y="172"/>
                      <a:pt x="91" y="176"/>
                      <a:pt x="84" y="179"/>
                    </a:cubicBezTo>
                    <a:cubicBezTo>
                      <a:pt x="76" y="182"/>
                      <a:pt x="68" y="184"/>
                      <a:pt x="59" y="1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Oval 59"/>
              <p:cNvSpPr>
                <a:spLocks noChangeArrowheads="1"/>
              </p:cNvSpPr>
              <p:nvPr/>
            </p:nvSpPr>
            <p:spPr bwMode="auto">
              <a:xfrm>
                <a:off x="4840288" y="3656013"/>
                <a:ext cx="38100" cy="38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Oval 60"/>
              <p:cNvSpPr>
                <a:spLocks noChangeArrowheads="1"/>
              </p:cNvSpPr>
              <p:nvPr/>
            </p:nvSpPr>
            <p:spPr bwMode="auto">
              <a:xfrm>
                <a:off x="4905375" y="3533775"/>
                <a:ext cx="39688" cy="38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Oval 61"/>
              <p:cNvSpPr>
                <a:spLocks noChangeArrowheads="1"/>
              </p:cNvSpPr>
              <p:nvPr/>
            </p:nvSpPr>
            <p:spPr bwMode="auto">
              <a:xfrm>
                <a:off x="4932363" y="3838575"/>
                <a:ext cx="39688" cy="349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Oval 62"/>
              <p:cNvSpPr>
                <a:spLocks noChangeArrowheads="1"/>
              </p:cNvSpPr>
              <p:nvPr/>
            </p:nvSpPr>
            <p:spPr bwMode="auto">
              <a:xfrm>
                <a:off x="4805363" y="3506788"/>
                <a:ext cx="39688" cy="38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560046" cy="10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197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6901 -4.44444E-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0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0.70117 -4.44444E-6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"/>
                            </p:stCondLst>
                            <p:childTnLst>
                              <p:par>
                                <p:cTn id="15" presetID="6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50"/>
                            </p:stCondLst>
                            <p:childTnLst>
                              <p:par>
                                <p:cTn id="38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【动态】IOS风格超实用大气简约图形化商务报告1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530</Words>
  <Application>Microsoft Office PowerPoint</Application>
  <PresentationFormat>自訂</PresentationFormat>
  <Paragraphs>115</Paragraphs>
  <Slides>20</Slides>
  <Notes>20</Notes>
  <HiddenSlides>0</HiddenSlides>
  <MMClips>1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2" baseType="lpstr">
      <vt:lpstr>Office 主题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QQ:394222199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【动态】IOS风格超实用大气简约图形化商务报告11</dc:title>
  <dc:creator>李国海</dc:creator>
  <cp:lastModifiedBy>PM</cp:lastModifiedBy>
  <cp:revision>351</cp:revision>
  <dcterms:created xsi:type="dcterms:W3CDTF">2014-11-04T04:04:00Z</dcterms:created>
  <dcterms:modified xsi:type="dcterms:W3CDTF">2017-12-07T03:30:39Z</dcterms:modified>
</cp:coreProperties>
</file>